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28.jpg" ContentType="image/jpg"/>
  <Override PartName="/ppt/media/image31.jpg" ContentType="image/jpg"/>
  <Override PartName="/ppt/media/image33.jpg" ContentType="image/jpg"/>
  <Override PartName="/ppt/media/image37.jpg" ContentType="image/jpg"/>
  <Override PartName="/ppt/media/image38.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9" r:id="rId2"/>
    <p:sldId id="280" r:id="rId3"/>
    <p:sldId id="262" r:id="rId4"/>
    <p:sldId id="263" r:id="rId5"/>
    <p:sldId id="282" r:id="rId6"/>
    <p:sldId id="285" r:id="rId7"/>
    <p:sldId id="286" r:id="rId8"/>
    <p:sldId id="266" r:id="rId9"/>
    <p:sldId id="267" r:id="rId10"/>
    <p:sldId id="268" r:id="rId11"/>
    <p:sldId id="269" r:id="rId12"/>
    <p:sldId id="287" r:id="rId13"/>
    <p:sldId id="270" r:id="rId14"/>
    <p:sldId id="271" r:id="rId15"/>
    <p:sldId id="272" r:id="rId16"/>
    <p:sldId id="273" r:id="rId17"/>
    <p:sldId id="274" r:id="rId18"/>
    <p:sldId id="275" r:id="rId19"/>
    <p:sldId id="276" r:id="rId20"/>
    <p:sldId id="277" r:id="rId21"/>
    <p:sldId id="278" r:id="rId22"/>
  </p:sldIdLst>
  <p:sldSz cx="7556500" cy="10693400"/>
  <p:notesSz cx="755650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128"/>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0" d="100"/>
          <a:sy n="70" d="100"/>
        </p:scale>
        <p:origin x="2148" y="-2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A3B705E6-A1BF-41E7-8372-E227249C067A}" type="datetimeFigureOut">
              <a:rPr kumimoji="1" lang="ja-JP" altLang="en-US" smtClean="0"/>
              <a:t>2025/12/9</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2418742C-D8D1-4BC5-9DB2-35792BF0C809}" type="slidenum">
              <a:rPr kumimoji="1" lang="ja-JP" altLang="en-US" smtClean="0"/>
              <a:t>‹#›</a:t>
            </a:fld>
            <a:endParaRPr kumimoji="1" lang="ja-JP" altLang="en-US"/>
          </a:p>
        </p:txBody>
      </p:sp>
    </p:spTree>
    <p:extLst>
      <p:ext uri="{BB962C8B-B14F-4D97-AF65-F5344CB8AC3E}">
        <p14:creationId xmlns:p14="http://schemas.microsoft.com/office/powerpoint/2010/main" val="21995654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g object 16"/>
          <p:cNvSpPr/>
          <p:nvPr/>
        </p:nvSpPr>
        <p:spPr>
          <a:xfrm>
            <a:off x="1803" y="1803"/>
            <a:ext cx="7560309"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00AEEF"/>
          </a:solidFill>
        </p:spPr>
        <p:txBody>
          <a:bodyPr wrap="square" lIns="0" tIns="0" rIns="0" bIns="0" rtlCol="0"/>
          <a:lstStyle/>
          <a:p>
            <a:endParaRPr/>
          </a:p>
        </p:txBody>
      </p:sp>
      <p:sp>
        <p:nvSpPr>
          <p:cNvPr id="17" name="bg object 17"/>
          <p:cNvSpPr/>
          <p:nvPr/>
        </p:nvSpPr>
        <p:spPr>
          <a:xfrm>
            <a:off x="0" y="6250647"/>
            <a:ext cx="7560309" cy="174625"/>
          </a:xfrm>
          <a:custGeom>
            <a:avLst/>
            <a:gdLst/>
            <a:ahLst/>
            <a:cxnLst/>
            <a:rect l="l" t="t" r="r" b="b"/>
            <a:pathLst>
              <a:path w="7560309" h="174625">
                <a:moveTo>
                  <a:pt x="7560005" y="0"/>
                </a:moveTo>
                <a:lnTo>
                  <a:pt x="0" y="0"/>
                </a:lnTo>
                <a:lnTo>
                  <a:pt x="0" y="174320"/>
                </a:lnTo>
                <a:lnTo>
                  <a:pt x="7560005" y="174320"/>
                </a:lnTo>
                <a:lnTo>
                  <a:pt x="7560005" y="0"/>
                </a:lnTo>
                <a:close/>
              </a:path>
            </a:pathLst>
          </a:custGeom>
          <a:solidFill>
            <a:srgbClr val="FFFFFF">
              <a:alpha val="29998"/>
            </a:srgbClr>
          </a:solidFill>
        </p:spPr>
        <p:txBody>
          <a:bodyPr wrap="square" lIns="0" tIns="0" rIns="0" bIns="0" rtlCol="0"/>
          <a:lstStyle/>
          <a:p>
            <a:endParaRPr/>
          </a:p>
        </p:txBody>
      </p:sp>
      <p:sp>
        <p:nvSpPr>
          <p:cNvPr id="18" name="bg object 18"/>
          <p:cNvSpPr/>
          <p:nvPr/>
        </p:nvSpPr>
        <p:spPr>
          <a:xfrm>
            <a:off x="0" y="6818769"/>
            <a:ext cx="7560309" cy="174625"/>
          </a:xfrm>
          <a:custGeom>
            <a:avLst/>
            <a:gdLst/>
            <a:ahLst/>
            <a:cxnLst/>
            <a:rect l="l" t="t" r="r" b="b"/>
            <a:pathLst>
              <a:path w="7560309" h="174625">
                <a:moveTo>
                  <a:pt x="7560005" y="0"/>
                </a:moveTo>
                <a:lnTo>
                  <a:pt x="0" y="0"/>
                </a:lnTo>
                <a:lnTo>
                  <a:pt x="0" y="174320"/>
                </a:lnTo>
                <a:lnTo>
                  <a:pt x="7560005" y="174320"/>
                </a:lnTo>
                <a:lnTo>
                  <a:pt x="7560005" y="0"/>
                </a:lnTo>
                <a:close/>
              </a:path>
            </a:pathLst>
          </a:custGeom>
          <a:solidFill>
            <a:srgbClr val="FFFFFF">
              <a:alpha val="29998"/>
            </a:srgbClr>
          </a:solidFill>
        </p:spPr>
        <p:txBody>
          <a:bodyPr wrap="square" lIns="0" tIns="0" rIns="0" bIns="0" rtlCol="0"/>
          <a:lstStyle/>
          <a:p>
            <a:endParaRPr/>
          </a:p>
        </p:txBody>
      </p:sp>
      <p:sp>
        <p:nvSpPr>
          <p:cNvPr id="19" name="bg object 19"/>
          <p:cNvSpPr/>
          <p:nvPr/>
        </p:nvSpPr>
        <p:spPr>
          <a:xfrm>
            <a:off x="0" y="2599207"/>
            <a:ext cx="7560309" cy="174625"/>
          </a:xfrm>
          <a:custGeom>
            <a:avLst/>
            <a:gdLst/>
            <a:ahLst/>
            <a:cxnLst/>
            <a:rect l="l" t="t" r="r" b="b"/>
            <a:pathLst>
              <a:path w="7560309" h="174625">
                <a:moveTo>
                  <a:pt x="7560005" y="0"/>
                </a:moveTo>
                <a:lnTo>
                  <a:pt x="0" y="0"/>
                </a:lnTo>
                <a:lnTo>
                  <a:pt x="0" y="174320"/>
                </a:lnTo>
                <a:lnTo>
                  <a:pt x="7560005" y="174320"/>
                </a:lnTo>
                <a:lnTo>
                  <a:pt x="7560005" y="0"/>
                </a:lnTo>
                <a:close/>
              </a:path>
            </a:pathLst>
          </a:custGeom>
          <a:solidFill>
            <a:srgbClr val="FFFFFF">
              <a:alpha val="29998"/>
            </a:srgbClr>
          </a:solidFill>
        </p:spPr>
        <p:txBody>
          <a:bodyPr wrap="square" lIns="0" tIns="0" rIns="0" bIns="0" rtlCol="0"/>
          <a:lstStyle/>
          <a:p>
            <a:endParaRPr/>
          </a:p>
        </p:txBody>
      </p:sp>
      <p:sp>
        <p:nvSpPr>
          <p:cNvPr id="20" name="bg object 20"/>
          <p:cNvSpPr/>
          <p:nvPr/>
        </p:nvSpPr>
        <p:spPr>
          <a:xfrm>
            <a:off x="0" y="3167329"/>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1" name="bg object 21"/>
          <p:cNvSpPr/>
          <p:nvPr/>
        </p:nvSpPr>
        <p:spPr>
          <a:xfrm>
            <a:off x="0" y="3586531"/>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2" name="bg object 22"/>
          <p:cNvSpPr/>
          <p:nvPr/>
        </p:nvSpPr>
        <p:spPr>
          <a:xfrm>
            <a:off x="0" y="4005732"/>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3" name="bg object 23"/>
          <p:cNvSpPr/>
          <p:nvPr/>
        </p:nvSpPr>
        <p:spPr>
          <a:xfrm>
            <a:off x="0" y="4424921"/>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4" name="bg object 24"/>
          <p:cNvSpPr/>
          <p:nvPr/>
        </p:nvSpPr>
        <p:spPr>
          <a:xfrm>
            <a:off x="0" y="7386904"/>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5" name="bg object 25"/>
          <p:cNvSpPr/>
          <p:nvPr/>
        </p:nvSpPr>
        <p:spPr>
          <a:xfrm>
            <a:off x="0" y="7806105"/>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6" name="bg object 26"/>
          <p:cNvSpPr/>
          <p:nvPr/>
        </p:nvSpPr>
        <p:spPr>
          <a:xfrm>
            <a:off x="0" y="8225294"/>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7" name="bg object 27"/>
          <p:cNvSpPr/>
          <p:nvPr/>
        </p:nvSpPr>
        <p:spPr>
          <a:xfrm>
            <a:off x="0" y="4844122"/>
            <a:ext cx="7560309" cy="174625"/>
          </a:xfrm>
          <a:custGeom>
            <a:avLst/>
            <a:gdLst/>
            <a:ahLst/>
            <a:cxnLst/>
            <a:rect l="l" t="t" r="r" b="b"/>
            <a:pathLst>
              <a:path w="7560309" h="174625">
                <a:moveTo>
                  <a:pt x="7560005" y="0"/>
                </a:moveTo>
                <a:lnTo>
                  <a:pt x="0" y="0"/>
                </a:lnTo>
                <a:lnTo>
                  <a:pt x="0" y="174320"/>
                </a:lnTo>
                <a:lnTo>
                  <a:pt x="7560005" y="174320"/>
                </a:lnTo>
                <a:lnTo>
                  <a:pt x="7560005" y="0"/>
                </a:lnTo>
                <a:close/>
              </a:path>
            </a:pathLst>
          </a:custGeom>
          <a:solidFill>
            <a:srgbClr val="FFFFFF">
              <a:alpha val="29998"/>
            </a:srgbClr>
          </a:solidFill>
        </p:spPr>
        <p:txBody>
          <a:bodyPr wrap="square" lIns="0" tIns="0" rIns="0" bIns="0" rtlCol="0"/>
          <a:lstStyle/>
          <a:p>
            <a:endParaRPr/>
          </a:p>
        </p:txBody>
      </p:sp>
      <p:sp>
        <p:nvSpPr>
          <p:cNvPr id="28" name="bg object 28"/>
          <p:cNvSpPr/>
          <p:nvPr/>
        </p:nvSpPr>
        <p:spPr>
          <a:xfrm>
            <a:off x="0" y="5412244"/>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9" name="bg object 29"/>
          <p:cNvSpPr/>
          <p:nvPr/>
        </p:nvSpPr>
        <p:spPr>
          <a:xfrm>
            <a:off x="0" y="5831446"/>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30" name="bg object 30"/>
          <p:cNvSpPr/>
          <p:nvPr/>
        </p:nvSpPr>
        <p:spPr>
          <a:xfrm>
            <a:off x="0" y="8644496"/>
            <a:ext cx="7560309" cy="174625"/>
          </a:xfrm>
          <a:custGeom>
            <a:avLst/>
            <a:gdLst/>
            <a:ahLst/>
            <a:cxnLst/>
            <a:rect l="l" t="t" r="r" b="b"/>
            <a:pathLst>
              <a:path w="7560309" h="174625">
                <a:moveTo>
                  <a:pt x="7560005" y="0"/>
                </a:moveTo>
                <a:lnTo>
                  <a:pt x="0" y="0"/>
                </a:lnTo>
                <a:lnTo>
                  <a:pt x="0" y="174320"/>
                </a:lnTo>
                <a:lnTo>
                  <a:pt x="7560005" y="174320"/>
                </a:lnTo>
                <a:lnTo>
                  <a:pt x="7560005" y="0"/>
                </a:lnTo>
                <a:close/>
              </a:path>
            </a:pathLst>
          </a:custGeom>
          <a:solidFill>
            <a:srgbClr val="FFFFFF">
              <a:alpha val="29998"/>
            </a:srgbClr>
          </a:solidFill>
        </p:spPr>
        <p:txBody>
          <a:bodyPr wrap="square" lIns="0" tIns="0" rIns="0" bIns="0" rtlCol="0"/>
          <a:lstStyle/>
          <a:p>
            <a:endParaRPr/>
          </a:p>
        </p:txBody>
      </p:sp>
      <p:sp>
        <p:nvSpPr>
          <p:cNvPr id="31" name="bg object 31"/>
          <p:cNvSpPr/>
          <p:nvPr/>
        </p:nvSpPr>
        <p:spPr>
          <a:xfrm>
            <a:off x="0" y="9212630"/>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32" name="bg object 32"/>
          <p:cNvSpPr/>
          <p:nvPr/>
        </p:nvSpPr>
        <p:spPr>
          <a:xfrm>
            <a:off x="0" y="9631819"/>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33" name="bg object 33"/>
          <p:cNvSpPr/>
          <p:nvPr/>
        </p:nvSpPr>
        <p:spPr>
          <a:xfrm>
            <a:off x="0" y="10051021"/>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50" b="0" i="0">
                <a:solidFill>
                  <a:schemeClr val="bg1"/>
                </a:solidFill>
                <a:latin typeface="HGS明朝E"/>
                <a:cs typeface="HGS明朝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HGS明朝E"/>
                <a:cs typeface="HGS明朝E"/>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7" name="Holder 7"/>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HGS明朝E"/>
                <a:cs typeface="HGS明朝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5" name="Holder 5"/>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4" name="Holder 4"/>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16" name="bg object 16"/>
          <p:cNvSpPr/>
          <p:nvPr/>
        </p:nvSpPr>
        <p:spPr>
          <a:xfrm>
            <a:off x="734402" y="10290962"/>
            <a:ext cx="2959735" cy="36830"/>
          </a:xfrm>
          <a:custGeom>
            <a:avLst/>
            <a:gdLst/>
            <a:ahLst/>
            <a:cxnLst/>
            <a:rect l="l" t="t" r="r" b="b"/>
            <a:pathLst>
              <a:path w="2959735" h="36829">
                <a:moveTo>
                  <a:pt x="0" y="36626"/>
                </a:moveTo>
                <a:lnTo>
                  <a:pt x="2959201" y="36626"/>
                </a:lnTo>
                <a:lnTo>
                  <a:pt x="2959201" y="0"/>
                </a:lnTo>
                <a:lnTo>
                  <a:pt x="0" y="0"/>
                </a:lnTo>
                <a:lnTo>
                  <a:pt x="0" y="36626"/>
                </a:lnTo>
                <a:close/>
              </a:path>
            </a:pathLst>
          </a:custGeom>
          <a:solidFill>
            <a:srgbClr val="00AEEF"/>
          </a:solidFill>
        </p:spPr>
        <p:txBody>
          <a:bodyPr wrap="square" lIns="0" tIns="0" rIns="0" bIns="0" rtlCol="0"/>
          <a:lstStyle/>
          <a:p>
            <a:endParaRPr/>
          </a:p>
        </p:txBody>
      </p:sp>
      <p:sp>
        <p:nvSpPr>
          <p:cNvPr id="17" name="bg object 17"/>
          <p:cNvSpPr/>
          <p:nvPr/>
        </p:nvSpPr>
        <p:spPr>
          <a:xfrm>
            <a:off x="3866400" y="10290962"/>
            <a:ext cx="2959735" cy="36830"/>
          </a:xfrm>
          <a:custGeom>
            <a:avLst/>
            <a:gdLst/>
            <a:ahLst/>
            <a:cxnLst/>
            <a:rect l="l" t="t" r="r" b="b"/>
            <a:pathLst>
              <a:path w="2959734" h="36829">
                <a:moveTo>
                  <a:pt x="0" y="36626"/>
                </a:moveTo>
                <a:lnTo>
                  <a:pt x="2959201" y="36626"/>
                </a:lnTo>
                <a:lnTo>
                  <a:pt x="2959201" y="0"/>
                </a:lnTo>
                <a:lnTo>
                  <a:pt x="0" y="0"/>
                </a:lnTo>
                <a:lnTo>
                  <a:pt x="0" y="36626"/>
                </a:lnTo>
                <a:close/>
              </a:path>
            </a:pathLst>
          </a:custGeom>
          <a:solidFill>
            <a:srgbClr val="00AEEF"/>
          </a:solidFill>
        </p:spPr>
        <p:txBody>
          <a:bodyPr wrap="square" lIns="0" tIns="0" rIns="0" bIns="0" rtlCol="0"/>
          <a:lstStyle/>
          <a:p>
            <a:endParaRPr/>
          </a:p>
        </p:txBody>
      </p:sp>
      <p:sp>
        <p:nvSpPr>
          <p:cNvPr id="2" name="Holder 2"/>
          <p:cNvSpPr>
            <a:spLocks noGrp="1"/>
          </p:cNvSpPr>
          <p:nvPr>
            <p:ph type="title"/>
          </p:nvPr>
        </p:nvSpPr>
        <p:spPr>
          <a:xfrm>
            <a:off x="505700" y="868544"/>
            <a:ext cx="6551449" cy="447040"/>
          </a:xfrm>
          <a:prstGeom prst="rect">
            <a:avLst/>
          </a:prstGeom>
        </p:spPr>
        <p:txBody>
          <a:bodyPr wrap="square" lIns="0" tIns="0" rIns="0" bIns="0">
            <a:spAutoFit/>
          </a:bodyPr>
          <a:lstStyle>
            <a:lvl1pPr>
              <a:defRPr sz="2750" b="0" i="0">
                <a:solidFill>
                  <a:schemeClr val="bg1"/>
                </a:solidFill>
                <a:latin typeface="HGS明朝E"/>
                <a:cs typeface="HGS明朝E"/>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12/9/2025</a:t>
            </a:fld>
            <a:endParaRPr lang="en-US"/>
          </a:p>
        </p:txBody>
      </p:sp>
      <p:sp>
        <p:nvSpPr>
          <p:cNvPr id="6" name="Holder 6"/>
          <p:cNvSpPr>
            <a:spLocks noGrp="1"/>
          </p:cNvSpPr>
          <p:nvPr>
            <p:ph type="sldNum" sz="quarter" idx="7"/>
          </p:nvPr>
        </p:nvSpPr>
        <p:spPr>
          <a:xfrm>
            <a:off x="3686906" y="10250712"/>
            <a:ext cx="183514" cy="126365"/>
          </a:xfrm>
          <a:prstGeom prst="rect">
            <a:avLst/>
          </a:prstGeom>
        </p:spPr>
        <p:txBody>
          <a:bodyPr wrap="square" lIns="0" tIns="0" rIns="0" bIns="0">
            <a:spAutoFit/>
          </a:bodyPr>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1065" y="1572869"/>
            <a:ext cx="6428422" cy="369332"/>
          </a:xfrm>
        </p:spPr>
        <p:txBody>
          <a:bodyPr/>
          <a:lstStyle/>
          <a:p>
            <a:pPr algn="ctr"/>
            <a:r>
              <a:rPr kumimoji="1" lang="ja-JP" altLang="en-US" sz="2400" dirty="0">
                <a:solidFill>
                  <a:schemeClr val="bg1">
                    <a:lumMod val="95000"/>
                  </a:schemeClr>
                </a:solidFill>
              </a:rPr>
              <a:t>オンライン臨床教育評価システム</a:t>
            </a:r>
          </a:p>
        </p:txBody>
      </p:sp>
      <p:sp>
        <p:nvSpPr>
          <p:cNvPr id="3" name="サブタイトル 2"/>
          <p:cNvSpPr>
            <a:spLocks noGrp="1"/>
          </p:cNvSpPr>
          <p:nvPr>
            <p:ph type="subTitle" idx="4"/>
          </p:nvPr>
        </p:nvSpPr>
        <p:spPr>
          <a:xfrm>
            <a:off x="1134427" y="5988304"/>
            <a:ext cx="5293995" cy="307777"/>
          </a:xfrm>
        </p:spPr>
        <p:txBody>
          <a:bodyPr/>
          <a:lstStyle/>
          <a:p>
            <a:pPr algn="ctr"/>
            <a:r>
              <a:rPr kumimoji="1" lang="en-US" altLang="ja-JP" sz="2000" dirty="0">
                <a:solidFill>
                  <a:schemeClr val="tx1"/>
                </a:solidFill>
                <a:latin typeface="+mn-ea"/>
              </a:rPr>
              <a:t>【</a:t>
            </a:r>
            <a:r>
              <a:rPr kumimoji="1" lang="ja-JP" altLang="en-US" sz="2000" dirty="0">
                <a:solidFill>
                  <a:schemeClr val="tx1"/>
                </a:solidFill>
                <a:latin typeface="+mn-ea"/>
              </a:rPr>
              <a:t>研修歯科医用マニュアル</a:t>
            </a:r>
            <a:r>
              <a:rPr kumimoji="1" lang="en-US" altLang="ja-JP" sz="2000" dirty="0">
                <a:solidFill>
                  <a:schemeClr val="tx1"/>
                </a:solidFill>
                <a:latin typeface="+mn-ea"/>
              </a:rPr>
              <a:t>】</a:t>
            </a:r>
            <a:endParaRPr kumimoji="1" lang="ja-JP" altLang="en-US" sz="2000" dirty="0">
              <a:solidFill>
                <a:schemeClr val="tx1"/>
              </a:solidFill>
              <a:latin typeface="+mn-ea"/>
            </a:endParaRPr>
          </a:p>
        </p:txBody>
      </p:sp>
      <p:sp>
        <p:nvSpPr>
          <p:cNvPr id="4" name="タイトル 1"/>
          <p:cNvSpPr txBox="1">
            <a:spLocks/>
          </p:cNvSpPr>
          <p:nvPr/>
        </p:nvSpPr>
        <p:spPr>
          <a:xfrm>
            <a:off x="656209" y="1990993"/>
            <a:ext cx="6428422" cy="830997"/>
          </a:xfrm>
          <a:prstGeom prst="rect">
            <a:avLst/>
          </a:prstGeom>
        </p:spPr>
        <p:txBody>
          <a:bodyPr wrap="square" lIns="0" tIns="0" rIns="0" bIns="0">
            <a:spAutoFit/>
          </a:bodyPr>
          <a:lstStyle>
            <a:lvl1pPr>
              <a:defRPr sz="2750" b="0" i="0">
                <a:solidFill>
                  <a:schemeClr val="bg1"/>
                </a:solidFill>
                <a:latin typeface="HGS明朝E"/>
                <a:ea typeface="+mj-ea"/>
                <a:cs typeface="HGS明朝E"/>
              </a:defRPr>
            </a:lvl1pPr>
          </a:lstStyle>
          <a:p>
            <a:pPr algn="ctr"/>
            <a:r>
              <a:rPr lang="en-US" altLang="ja-JP" sz="5400" b="1" kern="0" dirty="0">
                <a:solidFill>
                  <a:schemeClr val="bg1">
                    <a:lumMod val="95000"/>
                  </a:schemeClr>
                </a:solidFill>
              </a:rPr>
              <a:t>D E B U T 2</a:t>
            </a:r>
            <a:endParaRPr kumimoji="1" lang="ja-JP" altLang="en-US" sz="5400" b="1" kern="0" dirty="0">
              <a:solidFill>
                <a:schemeClr val="bg1">
                  <a:lumMod val="95000"/>
                </a:schemeClr>
              </a:solidFill>
            </a:endParaRPr>
          </a:p>
        </p:txBody>
      </p:sp>
      <p:sp>
        <p:nvSpPr>
          <p:cNvPr id="5" name="タイトル 1"/>
          <p:cNvSpPr txBox="1">
            <a:spLocks/>
          </p:cNvSpPr>
          <p:nvPr/>
        </p:nvSpPr>
        <p:spPr>
          <a:xfrm>
            <a:off x="656209" y="2870783"/>
            <a:ext cx="6428422" cy="307777"/>
          </a:xfrm>
          <a:prstGeom prst="rect">
            <a:avLst/>
          </a:prstGeom>
        </p:spPr>
        <p:txBody>
          <a:bodyPr wrap="square" lIns="0" tIns="0" rIns="0" bIns="0">
            <a:spAutoFit/>
          </a:bodyPr>
          <a:lstStyle>
            <a:lvl1pPr>
              <a:defRPr sz="2750" b="0" i="0">
                <a:solidFill>
                  <a:schemeClr val="bg1"/>
                </a:solidFill>
                <a:latin typeface="HGS明朝E"/>
                <a:ea typeface="+mj-ea"/>
                <a:cs typeface="HGS明朝E"/>
              </a:defRPr>
            </a:lvl1pPr>
          </a:lstStyle>
          <a:p>
            <a:pPr algn="ctr"/>
            <a:r>
              <a:rPr lang="en-US" altLang="ja-JP" sz="2000" kern="0" dirty="0">
                <a:solidFill>
                  <a:schemeClr val="bg1">
                    <a:lumMod val="95000"/>
                  </a:schemeClr>
                </a:solidFill>
              </a:rPr>
              <a:t>Dental training Evaluation and </a:t>
            </a:r>
            <a:r>
              <a:rPr lang="en-US" altLang="ja-JP" sz="2000" kern="0" dirty="0" err="1">
                <a:solidFill>
                  <a:schemeClr val="bg1">
                    <a:lumMod val="95000"/>
                  </a:schemeClr>
                </a:solidFill>
              </a:rPr>
              <a:t>taBUlation</a:t>
            </a:r>
            <a:r>
              <a:rPr lang="en-US" altLang="ja-JP" sz="2000" kern="0" dirty="0">
                <a:solidFill>
                  <a:schemeClr val="bg1">
                    <a:lumMod val="95000"/>
                  </a:schemeClr>
                </a:solidFill>
              </a:rPr>
              <a:t> </a:t>
            </a:r>
            <a:r>
              <a:rPr lang="en-US" altLang="ja-JP" sz="2000" kern="0" dirty="0" err="1">
                <a:solidFill>
                  <a:schemeClr val="bg1">
                    <a:lumMod val="95000"/>
                  </a:schemeClr>
                </a:solidFill>
              </a:rPr>
              <a:t>sysTem</a:t>
            </a:r>
            <a:endParaRPr kumimoji="1" lang="ja-JP" altLang="en-US" sz="2000" kern="0" dirty="0">
              <a:solidFill>
                <a:schemeClr val="bg1">
                  <a:lumMod val="95000"/>
                </a:schemeClr>
              </a:solidFill>
            </a:endParaRPr>
          </a:p>
        </p:txBody>
      </p:sp>
      <p:sp>
        <p:nvSpPr>
          <p:cNvPr id="6" name="object 41"/>
          <p:cNvSpPr txBox="1">
            <a:spLocks noGrp="1"/>
          </p:cNvSpPr>
          <p:nvPr>
            <p:ph type="sldNum" sz="quarter" idx="7"/>
          </p:nvPr>
        </p:nvSpPr>
        <p:spPr>
          <a:xfrm>
            <a:off x="3686906" y="10250712"/>
            <a:ext cx="183514" cy="126365"/>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a:t>
            </a:fld>
            <a:endParaRPr dirty="0"/>
          </a:p>
        </p:txBody>
      </p:sp>
    </p:spTree>
    <p:extLst>
      <p:ext uri="{BB962C8B-B14F-4D97-AF65-F5344CB8AC3E}">
        <p14:creationId xmlns:p14="http://schemas.microsoft.com/office/powerpoint/2010/main" val="141659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08421" y="1420379"/>
            <a:ext cx="1945259" cy="17617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34434" y="3258997"/>
            <a:ext cx="1945256" cy="230311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34434" y="5637619"/>
            <a:ext cx="1945256" cy="279859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grpSp>
        <p:nvGrpSpPr>
          <p:cNvPr id="6" name="object 6"/>
          <p:cNvGrpSpPr/>
          <p:nvPr/>
        </p:nvGrpSpPr>
        <p:grpSpPr>
          <a:xfrm>
            <a:off x="729191" y="1788721"/>
            <a:ext cx="3002709" cy="2721986"/>
            <a:chOff x="729191" y="1788721"/>
            <a:chExt cx="3002709" cy="2721986"/>
          </a:xfrm>
        </p:grpSpPr>
        <p:sp>
          <p:nvSpPr>
            <p:cNvPr id="7" name="object 7"/>
            <p:cNvSpPr/>
            <p:nvPr/>
          </p:nvSpPr>
          <p:spPr>
            <a:xfrm>
              <a:off x="729191" y="1788721"/>
              <a:ext cx="1840653" cy="272198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79668" y="2223273"/>
              <a:ext cx="1802130" cy="369245"/>
            </a:xfrm>
            <a:custGeom>
              <a:avLst/>
              <a:gdLst/>
              <a:ahLst/>
              <a:cxnLst/>
              <a:rect l="l" t="t" r="r" b="b"/>
              <a:pathLst>
                <a:path w="1802130" h="416560">
                  <a:moveTo>
                    <a:pt x="54609" y="0"/>
                  </a:moveTo>
                  <a:lnTo>
                    <a:pt x="23038" y="946"/>
                  </a:lnTo>
                  <a:lnTo>
                    <a:pt x="6826" y="7572"/>
                  </a:lnTo>
                  <a:lnTo>
                    <a:pt x="853" y="25556"/>
                  </a:lnTo>
                  <a:lnTo>
                    <a:pt x="0" y="60578"/>
                  </a:lnTo>
                  <a:lnTo>
                    <a:pt x="0" y="355523"/>
                  </a:lnTo>
                  <a:lnTo>
                    <a:pt x="853" y="390546"/>
                  </a:lnTo>
                  <a:lnTo>
                    <a:pt x="6826" y="408530"/>
                  </a:lnTo>
                  <a:lnTo>
                    <a:pt x="23038" y="415156"/>
                  </a:lnTo>
                  <a:lnTo>
                    <a:pt x="54609" y="416102"/>
                  </a:lnTo>
                  <a:lnTo>
                    <a:pt x="1747507" y="416102"/>
                  </a:lnTo>
                  <a:lnTo>
                    <a:pt x="1779078" y="415156"/>
                  </a:lnTo>
                  <a:lnTo>
                    <a:pt x="1795291" y="408530"/>
                  </a:lnTo>
                  <a:lnTo>
                    <a:pt x="1801264" y="390546"/>
                  </a:lnTo>
                  <a:lnTo>
                    <a:pt x="1802117" y="355523"/>
                  </a:lnTo>
                  <a:lnTo>
                    <a:pt x="1802117" y="60578"/>
                  </a:lnTo>
                  <a:lnTo>
                    <a:pt x="1801264" y="25556"/>
                  </a:lnTo>
                  <a:lnTo>
                    <a:pt x="1795291" y="7572"/>
                  </a:lnTo>
                  <a:lnTo>
                    <a:pt x="1779078" y="946"/>
                  </a:lnTo>
                  <a:lnTo>
                    <a:pt x="1747507" y="0"/>
                  </a:lnTo>
                  <a:lnTo>
                    <a:pt x="54609" y="0"/>
                  </a:lnTo>
                  <a:close/>
                </a:path>
              </a:pathLst>
            </a:custGeom>
            <a:ln w="12598">
              <a:solidFill>
                <a:srgbClr val="DA2128"/>
              </a:solidFill>
            </a:ln>
          </p:spPr>
          <p:txBody>
            <a:bodyPr wrap="square" lIns="0" tIns="0" rIns="0" bIns="0" rtlCol="0"/>
            <a:lstStyle/>
            <a:p>
              <a:endParaRPr/>
            </a:p>
          </p:txBody>
        </p:sp>
        <p:sp>
          <p:nvSpPr>
            <p:cNvPr id="11" name="object 11"/>
            <p:cNvSpPr/>
            <p:nvPr/>
          </p:nvSpPr>
          <p:spPr>
            <a:xfrm>
              <a:off x="779668" y="2592519"/>
              <a:ext cx="1802130" cy="1828350"/>
            </a:xfrm>
            <a:custGeom>
              <a:avLst/>
              <a:gdLst/>
              <a:ahLst/>
              <a:cxnLst/>
              <a:rect l="l" t="t" r="r" b="b"/>
              <a:pathLst>
                <a:path w="1802130" h="1574164">
                  <a:moveTo>
                    <a:pt x="54609" y="0"/>
                  </a:moveTo>
                  <a:lnTo>
                    <a:pt x="23038" y="946"/>
                  </a:lnTo>
                  <a:lnTo>
                    <a:pt x="6826" y="7572"/>
                  </a:lnTo>
                  <a:lnTo>
                    <a:pt x="853" y="25556"/>
                  </a:lnTo>
                  <a:lnTo>
                    <a:pt x="0" y="60578"/>
                  </a:lnTo>
                  <a:lnTo>
                    <a:pt x="0" y="1513509"/>
                  </a:lnTo>
                  <a:lnTo>
                    <a:pt x="853" y="1548539"/>
                  </a:lnTo>
                  <a:lnTo>
                    <a:pt x="6826" y="1566527"/>
                  </a:lnTo>
                  <a:lnTo>
                    <a:pt x="23038" y="1573154"/>
                  </a:lnTo>
                  <a:lnTo>
                    <a:pt x="54609" y="1574101"/>
                  </a:lnTo>
                  <a:lnTo>
                    <a:pt x="1747507" y="1574101"/>
                  </a:lnTo>
                  <a:lnTo>
                    <a:pt x="1779078" y="1573154"/>
                  </a:lnTo>
                  <a:lnTo>
                    <a:pt x="1795291" y="1566527"/>
                  </a:lnTo>
                  <a:lnTo>
                    <a:pt x="1801264" y="1548539"/>
                  </a:lnTo>
                  <a:lnTo>
                    <a:pt x="1802117" y="1513509"/>
                  </a:lnTo>
                  <a:lnTo>
                    <a:pt x="1802117" y="60578"/>
                  </a:lnTo>
                  <a:lnTo>
                    <a:pt x="1801264" y="25556"/>
                  </a:lnTo>
                  <a:lnTo>
                    <a:pt x="1795291" y="7572"/>
                  </a:lnTo>
                  <a:lnTo>
                    <a:pt x="1779078" y="946"/>
                  </a:lnTo>
                  <a:lnTo>
                    <a:pt x="1747507" y="0"/>
                  </a:lnTo>
                  <a:lnTo>
                    <a:pt x="54609" y="0"/>
                  </a:lnTo>
                  <a:close/>
                </a:path>
              </a:pathLst>
            </a:custGeom>
            <a:ln w="12598">
              <a:solidFill>
                <a:srgbClr val="DA2128"/>
              </a:solidFill>
            </a:ln>
          </p:spPr>
          <p:txBody>
            <a:bodyPr wrap="square" lIns="0" tIns="0" rIns="0" bIns="0" rtlCol="0"/>
            <a:lstStyle/>
            <a:p>
              <a:endParaRPr/>
            </a:p>
          </p:txBody>
        </p:sp>
        <p:sp>
          <p:nvSpPr>
            <p:cNvPr id="13" name="object 13"/>
            <p:cNvSpPr/>
            <p:nvPr/>
          </p:nvSpPr>
          <p:spPr>
            <a:xfrm>
              <a:off x="2286005" y="2332803"/>
              <a:ext cx="1445895" cy="259715"/>
            </a:xfrm>
            <a:custGeom>
              <a:avLst/>
              <a:gdLst/>
              <a:ahLst/>
              <a:cxnLst/>
              <a:rect l="l" t="t" r="r" b="b"/>
              <a:pathLst>
                <a:path w="1445895" h="259714">
                  <a:moveTo>
                    <a:pt x="1445399" y="0"/>
                  </a:moveTo>
                  <a:lnTo>
                    <a:pt x="247904" y="0"/>
                  </a:lnTo>
                  <a:lnTo>
                    <a:pt x="0" y="259194"/>
                  </a:lnTo>
                  <a:lnTo>
                    <a:pt x="1445399" y="259194"/>
                  </a:lnTo>
                  <a:lnTo>
                    <a:pt x="1445399" y="0"/>
                  </a:lnTo>
                  <a:close/>
                </a:path>
              </a:pathLst>
            </a:custGeom>
            <a:solidFill>
              <a:srgbClr val="DA2128"/>
            </a:solidFill>
          </p:spPr>
          <p:txBody>
            <a:bodyPr wrap="square" lIns="0" tIns="0" rIns="0" bIns="0" rtlCol="0"/>
            <a:lstStyle/>
            <a:p>
              <a:endParaRPr/>
            </a:p>
          </p:txBody>
        </p:sp>
      </p:grpSp>
      <p:sp>
        <p:nvSpPr>
          <p:cNvPr id="14" name="object 14"/>
          <p:cNvSpPr txBox="1"/>
          <p:nvPr/>
        </p:nvSpPr>
        <p:spPr>
          <a:xfrm>
            <a:off x="721700" y="8527558"/>
            <a:ext cx="6178704" cy="1533753"/>
          </a:xfrm>
          <a:prstGeom prst="rect">
            <a:avLst/>
          </a:prstGeom>
        </p:spPr>
        <p:txBody>
          <a:bodyPr vert="horz" wrap="square" lIns="0" tIns="12700" rIns="0" bIns="0" rtlCol="0">
            <a:spAutoFit/>
          </a:bodyPr>
          <a:lstStyle/>
          <a:p>
            <a:pPr marL="140335">
              <a:lnSpc>
                <a:spcPct val="100000"/>
              </a:lnSpc>
              <a:spcBef>
                <a:spcPts val="100"/>
              </a:spcBef>
            </a:pPr>
            <a:r>
              <a:rPr sz="1000" spc="-10" dirty="0">
                <a:solidFill>
                  <a:srgbClr val="231F20"/>
                </a:solidFill>
                <a:latin typeface="ＭＳ ゴシック"/>
                <a:cs typeface="ＭＳ ゴシック"/>
              </a:rPr>
              <a:t>mini-CEX/DOPS/CbD</a:t>
            </a:r>
            <a:r>
              <a:rPr sz="1000" spc="-280" dirty="0">
                <a:solidFill>
                  <a:srgbClr val="231F20"/>
                </a:solidFill>
                <a:latin typeface="ＭＳ ゴシック"/>
                <a:cs typeface="ＭＳ ゴシック"/>
              </a:rPr>
              <a:t> </a:t>
            </a:r>
            <a:r>
              <a:rPr sz="1000" spc="-65" dirty="0">
                <a:solidFill>
                  <a:srgbClr val="231F20"/>
                </a:solidFill>
                <a:latin typeface="ＭＳ ゴシック"/>
                <a:cs typeface="ＭＳ ゴシック"/>
              </a:rPr>
              <a:t>に</a:t>
            </a:r>
            <a:r>
              <a:rPr sz="1000" spc="-125" dirty="0">
                <a:solidFill>
                  <a:srgbClr val="231F20"/>
                </a:solidFill>
                <a:latin typeface="ＭＳ ゴシック"/>
                <a:cs typeface="ＭＳ ゴシック"/>
              </a:rPr>
              <a:t>よ</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30" dirty="0">
                <a:solidFill>
                  <a:srgbClr val="231F20"/>
                </a:solidFill>
                <a:latin typeface="ＭＳ ゴシック"/>
                <a:cs typeface="ＭＳ ゴシック"/>
              </a:rPr>
              <a:t>を</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71450" indent="-159385">
              <a:lnSpc>
                <a:spcPct val="100000"/>
              </a:lnSpc>
              <a:buChar char="■"/>
              <a:tabLst>
                <a:tab pos="172085" algn="l"/>
              </a:tabLst>
            </a:pPr>
            <a:r>
              <a:rPr sz="1000" spc="-10" dirty="0">
                <a:solidFill>
                  <a:srgbClr val="0089CF"/>
                </a:solidFill>
                <a:latin typeface="ＭＳ ゴシック"/>
                <a:cs typeface="ＭＳ ゴシック"/>
              </a:rPr>
              <a:t>mini-CEX/DOPS/CbD</a:t>
            </a:r>
            <a:r>
              <a:rPr sz="1000" spc="-280" dirty="0">
                <a:solidFill>
                  <a:srgbClr val="0089CF"/>
                </a:solidFill>
                <a:latin typeface="ＭＳ ゴシック"/>
                <a:cs typeface="ＭＳ ゴシック"/>
              </a:rPr>
              <a:t> </a:t>
            </a:r>
            <a:r>
              <a:rPr sz="1000" spc="-65" dirty="0">
                <a:solidFill>
                  <a:srgbClr val="0089CF"/>
                </a:solidFill>
                <a:latin typeface="ＭＳ ゴシック"/>
                <a:cs typeface="ＭＳ ゴシック"/>
              </a:rPr>
              <a:t>に</a:t>
            </a:r>
            <a:r>
              <a:rPr sz="1000" spc="-125" dirty="0">
                <a:solidFill>
                  <a:srgbClr val="0089CF"/>
                </a:solidFill>
                <a:latin typeface="ＭＳ ゴシック"/>
                <a:cs typeface="ＭＳ ゴシック"/>
              </a:rPr>
              <a:t>よ</a:t>
            </a:r>
            <a:r>
              <a:rPr sz="1000" spc="-60" dirty="0">
                <a:solidFill>
                  <a:srgbClr val="0089CF"/>
                </a:solidFill>
                <a:latin typeface="ＭＳ ゴシック"/>
                <a:cs typeface="ＭＳ ゴシック"/>
              </a:rPr>
              <a:t>る</a:t>
            </a:r>
            <a:r>
              <a:rPr sz="1000" spc="-15" dirty="0">
                <a:solidFill>
                  <a:srgbClr val="0089CF"/>
                </a:solidFill>
                <a:latin typeface="ＭＳ ゴシック"/>
                <a:cs typeface="ＭＳ ゴシック"/>
              </a:rPr>
              <a:t>評</a:t>
            </a:r>
            <a:r>
              <a:rPr sz="1000" spc="-40" dirty="0">
                <a:solidFill>
                  <a:srgbClr val="0089CF"/>
                </a:solidFill>
                <a:latin typeface="ＭＳ ゴシック"/>
                <a:cs typeface="ＭＳ ゴシック"/>
              </a:rPr>
              <a:t>価</a:t>
            </a:r>
            <a:r>
              <a:rPr sz="1000" spc="-20" dirty="0">
                <a:solidFill>
                  <a:srgbClr val="0089CF"/>
                </a:solidFill>
                <a:latin typeface="ＭＳ ゴシック"/>
                <a:cs typeface="ＭＳ ゴシック"/>
              </a:rPr>
              <a:t>の</a:t>
            </a:r>
            <a:r>
              <a:rPr sz="1000" spc="-15" dirty="0">
                <a:solidFill>
                  <a:srgbClr val="0089CF"/>
                </a:solidFill>
                <a:latin typeface="ＭＳ ゴシック"/>
                <a:cs typeface="ＭＳ ゴシック"/>
              </a:rPr>
              <a:t>登</a:t>
            </a:r>
            <a:r>
              <a:rPr sz="1000" dirty="0">
                <a:solidFill>
                  <a:srgbClr val="0089CF"/>
                </a:solidFill>
                <a:latin typeface="ＭＳ ゴシック"/>
                <a:cs typeface="ＭＳ ゴシック"/>
              </a:rPr>
              <a:t>録</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a:t>
            </a:r>
            <a:r>
              <a:rPr sz="1000" spc="-28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75"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療科</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5" dirty="0">
                <a:solidFill>
                  <a:srgbClr val="231F20"/>
                </a:solidFill>
                <a:latin typeface="ＭＳ ゴシック"/>
                <a:cs typeface="ＭＳ ゴシック"/>
              </a:rPr>
              <a:t> </a:t>
            </a:r>
            <a:r>
              <a:rPr sz="1000" spc="-90" dirty="0" err="1">
                <a:solidFill>
                  <a:srgbClr val="231F20"/>
                </a:solidFill>
                <a:latin typeface="ＭＳ ゴシック"/>
                <a:cs typeface="ＭＳ ゴシック"/>
              </a:rPr>
              <a:t>か</a:t>
            </a:r>
            <a:r>
              <a:rPr sz="1000" spc="-75" dirty="0" err="1">
                <a:solidFill>
                  <a:srgbClr val="231F20"/>
                </a:solidFill>
                <a:latin typeface="ＭＳ ゴシック"/>
                <a:cs typeface="ＭＳ ゴシック"/>
              </a:rPr>
              <a:t>ら</a:t>
            </a:r>
            <a:r>
              <a:rPr sz="1000" spc="-15" dirty="0" err="1">
                <a:solidFill>
                  <a:srgbClr val="231F20"/>
                </a:solidFill>
                <a:latin typeface="ＭＳ ゴシック"/>
                <a:cs typeface="ＭＳ ゴシック"/>
              </a:rPr>
              <a:t>評</a:t>
            </a:r>
            <a:r>
              <a:rPr sz="1000" spc="-35" dirty="0" err="1">
                <a:solidFill>
                  <a:srgbClr val="231F20"/>
                </a:solidFill>
                <a:latin typeface="ＭＳ ゴシック"/>
                <a:cs typeface="ＭＳ ゴシック"/>
              </a:rPr>
              <a:t>価</a:t>
            </a:r>
            <a:r>
              <a:rPr sz="1000" spc="-10" dirty="0" err="1">
                <a:solidFill>
                  <a:srgbClr val="231F20"/>
                </a:solidFill>
                <a:latin typeface="ＭＳ ゴシック"/>
                <a:cs typeface="ＭＳ ゴシック"/>
              </a:rPr>
              <a:t>対</a:t>
            </a:r>
            <a:r>
              <a:rPr sz="1000" spc="-95" dirty="0" err="1">
                <a:solidFill>
                  <a:srgbClr val="231F20"/>
                </a:solidFill>
                <a:latin typeface="ＭＳ ゴシック"/>
                <a:cs typeface="ＭＳ ゴシック"/>
              </a:rPr>
              <a:t>象</a:t>
            </a:r>
            <a:r>
              <a:rPr sz="1000" spc="-25" dirty="0" err="1">
                <a:solidFill>
                  <a:srgbClr val="231F20"/>
                </a:solidFill>
                <a:latin typeface="ＭＳ ゴシック"/>
                <a:cs typeface="ＭＳ ゴシック"/>
              </a:rPr>
              <a:t>を</a:t>
            </a:r>
            <a:r>
              <a:rPr sz="1000" spc="-20" dirty="0" err="1">
                <a:solidFill>
                  <a:srgbClr val="231F20"/>
                </a:solidFill>
                <a:latin typeface="ＭＳ ゴシック"/>
                <a:cs typeface="ＭＳ ゴシック"/>
              </a:rPr>
              <a:t>選</a:t>
            </a:r>
            <a:r>
              <a:rPr sz="1000" spc="-125" dirty="0" err="1">
                <a:solidFill>
                  <a:srgbClr val="231F20"/>
                </a:solidFill>
                <a:latin typeface="ＭＳ ゴシック"/>
                <a:cs typeface="ＭＳ ゴシック"/>
              </a:rPr>
              <a:t>択</a:t>
            </a:r>
            <a:r>
              <a:rPr sz="1000" spc="-70" dirty="0" err="1">
                <a:solidFill>
                  <a:srgbClr val="231F20"/>
                </a:solidFill>
                <a:latin typeface="ＭＳ ゴシック"/>
                <a:cs typeface="ＭＳ ゴシック"/>
              </a:rPr>
              <a:t>し</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err="1">
                <a:solidFill>
                  <a:srgbClr val="231F20"/>
                </a:solidFill>
                <a:latin typeface="ＭＳ ゴシック"/>
                <a:cs typeface="ＭＳ ゴシック"/>
              </a:rPr>
              <a:t>表</a:t>
            </a:r>
            <a:r>
              <a:rPr sz="1000" spc="-70" dirty="0" err="1">
                <a:solidFill>
                  <a:srgbClr val="231F20"/>
                </a:solidFill>
                <a:latin typeface="ＭＳ ゴシック"/>
                <a:cs typeface="ＭＳ ゴシック"/>
              </a:rPr>
              <a:t>示</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 </a:t>
            </a:r>
            <a:r>
              <a:rPr sz="1000" dirty="0">
                <a:solidFill>
                  <a:srgbClr val="231F20"/>
                </a:solidFill>
                <a:latin typeface="ＭＳ ゴシック"/>
                <a:cs typeface="ＭＳ ゴシック"/>
              </a:rPr>
              <a:t>。</a:t>
            </a:r>
            <a:endParaRPr sz="1000" dirty="0">
              <a:latin typeface="ＭＳ ゴシック"/>
              <a:cs typeface="ＭＳ ゴシック"/>
            </a:endParaRPr>
          </a:p>
          <a:p>
            <a:pPr marL="153670" indent="-141605">
              <a:lnSpc>
                <a:spcPct val="100000"/>
              </a:lnSpc>
              <a:spcBef>
                <a:spcPts val="580"/>
              </a:spcBef>
              <a:buSzPct val="90000"/>
              <a:buAutoNum type="arabicPeriod"/>
              <a:tabLst>
                <a:tab pos="154305" algn="l"/>
              </a:tabLst>
            </a:pP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45" dirty="0">
                <a:solidFill>
                  <a:srgbClr val="231F20"/>
                </a:solidFill>
                <a:latin typeface="ＭＳ ゴシック"/>
                <a:cs typeface="ＭＳ ゴシック"/>
              </a:rPr>
              <a:t>た</a:t>
            </a:r>
            <a:r>
              <a:rPr sz="1000" spc="-15" dirty="0">
                <a:solidFill>
                  <a:srgbClr val="231F20"/>
                </a:solidFill>
                <a:latin typeface="ＭＳ ゴシック"/>
                <a:cs typeface="ＭＳ ゴシック"/>
              </a:rPr>
              <a:t>評</a:t>
            </a:r>
            <a:r>
              <a:rPr sz="1000" spc="-35" dirty="0">
                <a:solidFill>
                  <a:srgbClr val="231F20"/>
                </a:solidFill>
                <a:latin typeface="ＭＳ ゴシック"/>
                <a:cs typeface="ＭＳ ゴシック"/>
              </a:rPr>
              <a:t>価</a:t>
            </a:r>
            <a:r>
              <a:rPr sz="1000" spc="-10" dirty="0">
                <a:solidFill>
                  <a:srgbClr val="231F20"/>
                </a:solidFill>
                <a:latin typeface="ＭＳ ゴシック"/>
                <a:cs typeface="ＭＳ ゴシック"/>
              </a:rPr>
              <a:t>対</a:t>
            </a:r>
            <a:r>
              <a:rPr sz="1000" spc="-45" dirty="0">
                <a:solidFill>
                  <a:srgbClr val="231F20"/>
                </a:solidFill>
                <a:latin typeface="ＭＳ ゴシック"/>
                <a:cs typeface="ＭＳ ゴシック"/>
              </a:rPr>
              <a:t>象</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65" dirty="0">
                <a:solidFill>
                  <a:srgbClr val="231F20"/>
                </a:solidFill>
                <a:latin typeface="ＭＳ ゴシック"/>
                <a:cs typeface="ＭＳ ゴシック"/>
              </a:rPr>
              <a:t> </a:t>
            </a:r>
            <a:r>
              <a:rPr sz="1000" spc="-25" dirty="0">
                <a:solidFill>
                  <a:srgbClr val="231F20"/>
                </a:solidFill>
                <a:latin typeface="ＭＳ ゴシック"/>
                <a:cs typeface="ＭＳ ゴシック"/>
              </a:rPr>
              <a:t>の</a:t>
            </a: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SzPct val="90000"/>
              <a:buAutoNum type="arabicPeriod" startAt="3"/>
              <a:tabLst>
                <a:tab pos="148590" algn="l"/>
              </a:tabLst>
            </a:pPr>
            <a:r>
              <a:rPr sz="1000" spc="-45" dirty="0">
                <a:solidFill>
                  <a:srgbClr val="231F20"/>
                </a:solidFill>
                <a:latin typeface="ＭＳ ゴシック"/>
                <a:cs typeface="ＭＳ ゴシック"/>
              </a:rPr>
              <a:t>全</a:t>
            </a:r>
            <a:r>
              <a:rPr sz="1000" spc="-114" dirty="0">
                <a:solidFill>
                  <a:srgbClr val="231F20"/>
                </a:solidFill>
                <a:latin typeface="ＭＳ ゴシック"/>
                <a:cs typeface="ＭＳ ゴシック"/>
              </a:rPr>
              <a:t>て</a:t>
            </a:r>
            <a:r>
              <a:rPr sz="1000" spc="-40" dirty="0">
                <a:solidFill>
                  <a:srgbClr val="231F20"/>
                </a:solidFill>
                <a:latin typeface="ＭＳ ゴシック"/>
                <a:cs typeface="ＭＳ ゴシック"/>
              </a:rPr>
              <a:t>の</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60" dirty="0">
                <a:solidFill>
                  <a:srgbClr val="231F20"/>
                </a:solidFill>
                <a:latin typeface="ＭＳ ゴシック"/>
                <a:cs typeface="ＭＳ ゴシック"/>
              </a:rPr>
              <a:t>後</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310" dirty="0">
                <a:solidFill>
                  <a:srgbClr val="231F20"/>
                </a:solidFill>
                <a:latin typeface="ＭＳ ゴシック"/>
                <a:cs typeface="ＭＳ ゴシック"/>
              </a:rPr>
              <a:t> </a:t>
            </a:r>
            <a:r>
              <a:rPr sz="1000" spc="-20" dirty="0">
                <a:solidFill>
                  <a:srgbClr val="231F20"/>
                </a:solidFill>
                <a:latin typeface="ＭＳ ゴシック"/>
                <a:cs typeface="ＭＳ ゴシック"/>
              </a:rPr>
              <a:t>保</a:t>
            </a:r>
            <a:r>
              <a:rPr sz="1000" spc="-105" dirty="0">
                <a:solidFill>
                  <a:srgbClr val="231F20"/>
                </a:solidFill>
                <a:latin typeface="ＭＳ ゴシック"/>
                <a:cs typeface="ＭＳ ゴシック"/>
              </a:rPr>
              <a:t>存</a:t>
            </a:r>
            <a:r>
              <a:rPr sz="1000" spc="-140" dirty="0">
                <a:solidFill>
                  <a:srgbClr val="231F20"/>
                </a:solidFill>
                <a:latin typeface="ＭＳ ゴシック"/>
                <a:cs typeface="ＭＳ ゴシック"/>
              </a:rPr>
              <a:t>メ</a:t>
            </a:r>
            <a:r>
              <a:rPr sz="1000" spc="-65" dirty="0">
                <a:solidFill>
                  <a:srgbClr val="231F20"/>
                </a:solidFill>
                <a:latin typeface="ＭＳ ゴシック"/>
                <a:cs typeface="ＭＳ ゴシック"/>
              </a:rPr>
              <a:t>ニ</a:t>
            </a:r>
            <a:r>
              <a:rPr sz="1000" spc="-140" dirty="0">
                <a:solidFill>
                  <a:srgbClr val="231F20"/>
                </a:solidFill>
                <a:latin typeface="ＭＳ ゴシック"/>
                <a:cs typeface="ＭＳ ゴシック"/>
              </a:rPr>
              <a:t>ュ</a:t>
            </a:r>
            <a:r>
              <a:rPr sz="1000" spc="145" dirty="0">
                <a:solidFill>
                  <a:srgbClr val="231F20"/>
                </a:solidFill>
                <a:latin typeface="ＭＳ ゴシック"/>
                <a:cs typeface="ＭＳ ゴシック"/>
              </a:rPr>
              <a:t>ー</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25" dirty="0">
                <a:solidFill>
                  <a:srgbClr val="231F20"/>
                </a:solidFill>
                <a:latin typeface="ＭＳ ゴシック"/>
                <a:cs typeface="ＭＳ ゴシック"/>
              </a:rPr>
              <a:t>録</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125" dirty="0">
                <a:solidFill>
                  <a:srgbClr val="231F20"/>
                </a:solidFill>
                <a:latin typeface="ＭＳ ゴシック"/>
                <a:cs typeface="ＭＳ ゴシック"/>
              </a:rPr>
              <a:t>ン</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5" name="object 15"/>
          <p:cNvSpPr txBox="1"/>
          <p:nvPr/>
        </p:nvSpPr>
        <p:spPr>
          <a:xfrm>
            <a:off x="1158108" y="1535387"/>
            <a:ext cx="9613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16" name="object 16"/>
          <p:cNvSpPr txBox="1"/>
          <p:nvPr/>
        </p:nvSpPr>
        <p:spPr>
          <a:xfrm>
            <a:off x="4429454" y="1535387"/>
            <a:ext cx="95885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17" name="object 17"/>
          <p:cNvSpPr txBox="1"/>
          <p:nvPr/>
        </p:nvSpPr>
        <p:spPr>
          <a:xfrm>
            <a:off x="3990138" y="6416925"/>
            <a:ext cx="1469390" cy="127000"/>
          </a:xfrm>
          <a:prstGeom prst="rect">
            <a:avLst/>
          </a:prstGeom>
        </p:spPr>
        <p:txBody>
          <a:bodyPr vert="horz" wrap="square" lIns="0" tIns="0" rIns="0" bIns="0" rtlCol="0">
            <a:spAutoFit/>
          </a:bodyPr>
          <a:lstStyle/>
          <a:p>
            <a:pPr>
              <a:lnSpc>
                <a:spcPts val="1000"/>
              </a:lnSpc>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80" dirty="0">
                <a:solidFill>
                  <a:srgbClr val="231F20"/>
                </a:solidFill>
                <a:latin typeface="ＭＳ ゴシック"/>
                <a:cs typeface="ＭＳ ゴシック"/>
              </a:rPr>
              <a:t>ト</a:t>
            </a:r>
            <a:r>
              <a:rPr sz="1000" spc="-20" dirty="0">
                <a:solidFill>
                  <a:srgbClr val="231F20"/>
                </a:solidFill>
                <a:latin typeface="ＭＳ ゴシック"/>
                <a:cs typeface="ＭＳ ゴシック"/>
              </a:rPr>
              <a:t>詳</a:t>
            </a:r>
            <a:r>
              <a:rPr sz="1000" spc="-10" dirty="0">
                <a:solidFill>
                  <a:srgbClr val="231F20"/>
                </a:solidFill>
                <a:latin typeface="ＭＳ ゴシック"/>
                <a:cs typeface="ＭＳ ゴシック"/>
              </a:rPr>
              <a:t>細</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dirty="0">
              <a:latin typeface="ＭＳ ゴシック"/>
              <a:cs typeface="ＭＳ ゴシック"/>
            </a:endParaRPr>
          </a:p>
        </p:txBody>
      </p:sp>
      <p:grpSp>
        <p:nvGrpSpPr>
          <p:cNvPr id="18" name="object 18"/>
          <p:cNvGrpSpPr/>
          <p:nvPr/>
        </p:nvGrpSpPr>
        <p:grpSpPr>
          <a:xfrm>
            <a:off x="3946388" y="2372083"/>
            <a:ext cx="2954016" cy="5489217"/>
            <a:chOff x="3946388" y="2372083"/>
            <a:chExt cx="2954016" cy="5489217"/>
          </a:xfrm>
        </p:grpSpPr>
        <p:sp>
          <p:nvSpPr>
            <p:cNvPr id="20" name="object 20"/>
            <p:cNvSpPr/>
            <p:nvPr/>
          </p:nvSpPr>
          <p:spPr>
            <a:xfrm>
              <a:off x="3946388" y="2372083"/>
              <a:ext cx="1907292" cy="5489217"/>
            </a:xfrm>
            <a:custGeom>
              <a:avLst/>
              <a:gdLst/>
              <a:ahLst/>
              <a:cxnLst/>
              <a:rect l="l" t="t" r="r" b="b"/>
              <a:pathLst>
                <a:path w="1802129" h="5059045">
                  <a:moveTo>
                    <a:pt x="54610" y="0"/>
                  </a:moveTo>
                  <a:lnTo>
                    <a:pt x="23038" y="946"/>
                  </a:lnTo>
                  <a:lnTo>
                    <a:pt x="6826" y="7572"/>
                  </a:lnTo>
                  <a:lnTo>
                    <a:pt x="853" y="25556"/>
                  </a:lnTo>
                  <a:lnTo>
                    <a:pt x="0" y="60578"/>
                  </a:lnTo>
                  <a:lnTo>
                    <a:pt x="0" y="4998313"/>
                  </a:lnTo>
                  <a:lnTo>
                    <a:pt x="853" y="5033343"/>
                  </a:lnTo>
                  <a:lnTo>
                    <a:pt x="6826" y="5051331"/>
                  </a:lnTo>
                  <a:lnTo>
                    <a:pt x="23038" y="5057958"/>
                  </a:lnTo>
                  <a:lnTo>
                    <a:pt x="54610" y="5058905"/>
                  </a:lnTo>
                  <a:lnTo>
                    <a:pt x="1747507" y="5058905"/>
                  </a:lnTo>
                  <a:lnTo>
                    <a:pt x="1779078" y="5057958"/>
                  </a:lnTo>
                  <a:lnTo>
                    <a:pt x="1795291" y="5051331"/>
                  </a:lnTo>
                  <a:lnTo>
                    <a:pt x="1801264" y="5033343"/>
                  </a:lnTo>
                  <a:lnTo>
                    <a:pt x="1802117" y="4998313"/>
                  </a:lnTo>
                  <a:lnTo>
                    <a:pt x="1802117" y="60578"/>
                  </a:lnTo>
                  <a:lnTo>
                    <a:pt x="1801264" y="25556"/>
                  </a:lnTo>
                  <a:lnTo>
                    <a:pt x="1795291" y="7572"/>
                  </a:lnTo>
                  <a:lnTo>
                    <a:pt x="1779078" y="946"/>
                  </a:lnTo>
                  <a:lnTo>
                    <a:pt x="1747507" y="0"/>
                  </a:lnTo>
                  <a:lnTo>
                    <a:pt x="54610" y="0"/>
                  </a:lnTo>
                  <a:close/>
                </a:path>
              </a:pathLst>
            </a:custGeom>
            <a:ln w="12598">
              <a:solidFill>
                <a:srgbClr val="DA2128"/>
              </a:solidFill>
            </a:ln>
          </p:spPr>
          <p:txBody>
            <a:bodyPr wrap="square" lIns="0" tIns="0" rIns="0" bIns="0" rtlCol="0"/>
            <a:lstStyle/>
            <a:p>
              <a:endParaRPr/>
            </a:p>
          </p:txBody>
        </p:sp>
        <p:sp>
          <p:nvSpPr>
            <p:cNvPr id="21" name="object 21"/>
            <p:cNvSpPr/>
            <p:nvPr/>
          </p:nvSpPr>
          <p:spPr>
            <a:xfrm>
              <a:off x="5599289" y="2982677"/>
              <a:ext cx="1301115" cy="338455"/>
            </a:xfrm>
            <a:custGeom>
              <a:avLst/>
              <a:gdLst/>
              <a:ahLst/>
              <a:cxnLst/>
              <a:rect l="l" t="t" r="r" b="b"/>
              <a:pathLst>
                <a:path w="1301115" h="338454">
                  <a:moveTo>
                    <a:pt x="1300733" y="0"/>
                  </a:moveTo>
                  <a:lnTo>
                    <a:pt x="0" y="0"/>
                  </a:lnTo>
                  <a:lnTo>
                    <a:pt x="0" y="338327"/>
                  </a:lnTo>
                  <a:lnTo>
                    <a:pt x="1300733" y="338327"/>
                  </a:lnTo>
                  <a:lnTo>
                    <a:pt x="1300733" y="0"/>
                  </a:lnTo>
                  <a:close/>
                </a:path>
              </a:pathLst>
            </a:custGeom>
            <a:noFill/>
            <a:ln>
              <a:noFill/>
            </a:ln>
          </p:spPr>
          <p:style>
            <a:lnRef idx="0">
              <a:scrgbClr r="0" g="0" b="0"/>
            </a:lnRef>
            <a:fillRef idx="0">
              <a:scrgbClr r="0" g="0" b="0"/>
            </a:fillRef>
            <a:effectRef idx="0">
              <a:scrgbClr r="0" g="0" b="0"/>
            </a:effectRef>
            <a:fontRef idx="minor">
              <a:schemeClr val="accent1"/>
            </a:fontRef>
          </p:style>
          <p:txBody>
            <a:bodyPr wrap="square" lIns="0" tIns="0" rIns="0" bIns="0" rtlCol="0"/>
            <a:lstStyle/>
            <a:p>
              <a:endParaRPr/>
            </a:p>
          </p:txBody>
        </p:sp>
        <p:sp>
          <p:nvSpPr>
            <p:cNvPr id="22" name="object 22"/>
            <p:cNvSpPr/>
            <p:nvPr/>
          </p:nvSpPr>
          <p:spPr>
            <a:xfrm>
              <a:off x="5596205" y="3024003"/>
              <a:ext cx="1229995" cy="259715"/>
            </a:xfrm>
            <a:custGeom>
              <a:avLst/>
              <a:gdLst/>
              <a:ahLst/>
              <a:cxnLst/>
              <a:rect l="l" t="t" r="r" b="b"/>
              <a:pathLst>
                <a:path w="1229995" h="259714">
                  <a:moveTo>
                    <a:pt x="1229398" y="0"/>
                  </a:moveTo>
                  <a:lnTo>
                    <a:pt x="247903" y="0"/>
                  </a:lnTo>
                  <a:lnTo>
                    <a:pt x="0" y="259194"/>
                  </a:lnTo>
                  <a:lnTo>
                    <a:pt x="1229398" y="259194"/>
                  </a:lnTo>
                  <a:lnTo>
                    <a:pt x="1229398" y="0"/>
                  </a:lnTo>
                  <a:close/>
                </a:path>
              </a:pathLst>
            </a:custGeom>
            <a:solidFill>
              <a:srgbClr val="DA2128"/>
            </a:solidFill>
          </p:spPr>
          <p:txBody>
            <a:bodyPr wrap="square" lIns="0" tIns="0" rIns="0" bIns="0" rtlCol="0"/>
            <a:lstStyle/>
            <a:p>
              <a:endParaRPr/>
            </a:p>
          </p:txBody>
        </p:sp>
      </p:grpSp>
      <p:sp>
        <p:nvSpPr>
          <p:cNvPr id="23" name="object 23"/>
          <p:cNvSpPr txBox="1"/>
          <p:nvPr/>
        </p:nvSpPr>
        <p:spPr>
          <a:xfrm>
            <a:off x="2622920" y="2372083"/>
            <a:ext cx="99821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評価</a:t>
            </a:r>
            <a:r>
              <a:rPr sz="900" spc="-60" dirty="0">
                <a:solidFill>
                  <a:srgbClr val="FFFFFF"/>
                </a:solidFill>
                <a:latin typeface="ＭＳ ゴシック"/>
                <a:cs typeface="ＭＳ ゴシック"/>
              </a:rPr>
              <a:t>項</a:t>
            </a:r>
            <a:r>
              <a:rPr sz="900" spc="-55" dirty="0">
                <a:solidFill>
                  <a:srgbClr val="FFFFFF"/>
                </a:solidFill>
                <a:latin typeface="ＭＳ ゴシック"/>
                <a:cs typeface="ＭＳ ゴシック"/>
              </a:rPr>
              <a:t>目</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6" name="object 26"/>
          <p:cNvSpPr/>
          <p:nvPr/>
        </p:nvSpPr>
        <p:spPr>
          <a:xfrm>
            <a:off x="2286005" y="3024003"/>
            <a:ext cx="1445895" cy="259715"/>
          </a:xfrm>
          <a:custGeom>
            <a:avLst/>
            <a:gdLst/>
            <a:ahLst/>
            <a:cxnLst/>
            <a:rect l="l" t="t" r="r" b="b"/>
            <a:pathLst>
              <a:path w="1445895" h="259714">
                <a:moveTo>
                  <a:pt x="1445399" y="0"/>
                </a:moveTo>
                <a:lnTo>
                  <a:pt x="247904" y="0"/>
                </a:lnTo>
                <a:lnTo>
                  <a:pt x="0" y="259194"/>
                </a:lnTo>
                <a:lnTo>
                  <a:pt x="1445399" y="259194"/>
                </a:lnTo>
                <a:lnTo>
                  <a:pt x="1445399" y="0"/>
                </a:lnTo>
                <a:close/>
              </a:path>
            </a:pathLst>
          </a:custGeom>
          <a:solidFill>
            <a:srgbClr val="DA2128"/>
          </a:solidFill>
        </p:spPr>
        <p:txBody>
          <a:bodyPr wrap="square" lIns="0" tIns="0" rIns="0" bIns="0" rtlCol="0"/>
          <a:lstStyle/>
          <a:p>
            <a:endParaRPr/>
          </a:p>
        </p:txBody>
      </p:sp>
      <p:sp>
        <p:nvSpPr>
          <p:cNvPr id="27" name="object 27"/>
          <p:cNvSpPr txBox="1"/>
          <p:nvPr/>
        </p:nvSpPr>
        <p:spPr>
          <a:xfrm>
            <a:off x="2726361" y="3063282"/>
            <a:ext cx="89471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FFFF"/>
                </a:solidFill>
                <a:latin typeface="ＭＳ ゴシック"/>
                <a:cs typeface="ＭＳ ゴシック"/>
              </a:rPr>
              <a:t>診</a:t>
            </a:r>
            <a:r>
              <a:rPr sz="900" spc="-25" dirty="0">
                <a:solidFill>
                  <a:srgbClr val="FFFFFF"/>
                </a:solidFill>
                <a:latin typeface="ＭＳ ゴシック"/>
                <a:cs typeface="ＭＳ ゴシック"/>
              </a:rPr>
              <a:t>療科</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8" name="object 28"/>
          <p:cNvSpPr txBox="1"/>
          <p:nvPr/>
        </p:nvSpPr>
        <p:spPr>
          <a:xfrm>
            <a:off x="5935079" y="3063282"/>
            <a:ext cx="78041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grpSp>
        <p:nvGrpSpPr>
          <p:cNvPr id="29" name="object 29"/>
          <p:cNvGrpSpPr/>
          <p:nvPr/>
        </p:nvGrpSpPr>
        <p:grpSpPr>
          <a:xfrm>
            <a:off x="5417097" y="8161203"/>
            <a:ext cx="1408666" cy="207645"/>
            <a:chOff x="5417097" y="8161203"/>
            <a:chExt cx="1408666" cy="207645"/>
          </a:xfrm>
        </p:grpSpPr>
        <p:sp>
          <p:nvSpPr>
            <p:cNvPr id="31" name="object 31"/>
            <p:cNvSpPr/>
            <p:nvPr/>
          </p:nvSpPr>
          <p:spPr>
            <a:xfrm>
              <a:off x="5417097" y="8232302"/>
              <a:ext cx="437515" cy="132715"/>
            </a:xfrm>
            <a:custGeom>
              <a:avLst/>
              <a:gdLst/>
              <a:ahLst/>
              <a:cxnLst/>
              <a:rect l="l" t="t" r="r" b="b"/>
              <a:pathLst>
                <a:path w="437514" h="132715">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409714" y="132295"/>
                  </a:lnTo>
                  <a:lnTo>
                    <a:pt x="425595" y="131866"/>
                  </a:lnTo>
                  <a:lnTo>
                    <a:pt x="433751" y="128862"/>
                  </a:lnTo>
                  <a:lnTo>
                    <a:pt x="436755" y="120706"/>
                  </a:lnTo>
                  <a:lnTo>
                    <a:pt x="437184" y="104825"/>
                  </a:lnTo>
                  <a:lnTo>
                    <a:pt x="437184" y="27470"/>
                  </a:lnTo>
                  <a:lnTo>
                    <a:pt x="436755" y="11588"/>
                  </a:lnTo>
                  <a:lnTo>
                    <a:pt x="433751" y="3433"/>
                  </a:lnTo>
                  <a:lnTo>
                    <a:pt x="425595" y="429"/>
                  </a:lnTo>
                  <a:lnTo>
                    <a:pt x="409714" y="0"/>
                  </a:lnTo>
                  <a:lnTo>
                    <a:pt x="27470" y="0"/>
                  </a:lnTo>
                  <a:close/>
                </a:path>
              </a:pathLst>
            </a:custGeom>
            <a:ln w="12598">
              <a:solidFill>
                <a:srgbClr val="0072BC"/>
              </a:solidFill>
            </a:ln>
          </p:spPr>
          <p:txBody>
            <a:bodyPr wrap="square" lIns="0" tIns="0" rIns="0" bIns="0" rtlCol="0"/>
            <a:lstStyle/>
            <a:p>
              <a:endParaRPr/>
            </a:p>
          </p:txBody>
        </p:sp>
        <p:sp>
          <p:nvSpPr>
            <p:cNvPr id="33" name="object 33"/>
            <p:cNvSpPr/>
            <p:nvPr/>
          </p:nvSpPr>
          <p:spPr>
            <a:xfrm>
              <a:off x="5905013" y="8161203"/>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34" name="object 34"/>
          <p:cNvSpPr txBox="1"/>
          <p:nvPr/>
        </p:nvSpPr>
        <p:spPr>
          <a:xfrm>
            <a:off x="6200531" y="8190087"/>
            <a:ext cx="528320" cy="135255"/>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FFFFFF"/>
                </a:solidFill>
                <a:latin typeface="ＭＳ ゴシック"/>
                <a:cs typeface="ＭＳ ゴシック"/>
              </a:rPr>
              <a:t>保</a:t>
            </a:r>
            <a:r>
              <a:rPr sz="700" spc="-50" dirty="0">
                <a:solidFill>
                  <a:srgbClr val="FFFFFF"/>
                </a:solidFill>
                <a:latin typeface="ＭＳ ゴシック"/>
                <a:cs typeface="ＭＳ ゴシック"/>
              </a:rPr>
              <a:t>存</a:t>
            </a:r>
            <a:r>
              <a:rPr sz="700" spc="-75" dirty="0">
                <a:solidFill>
                  <a:srgbClr val="FFFFFF"/>
                </a:solidFill>
                <a:latin typeface="ＭＳ ゴシック"/>
                <a:cs typeface="ＭＳ ゴシック"/>
              </a:rPr>
              <a:t>メ</a:t>
            </a:r>
            <a:r>
              <a:rPr sz="700" spc="-20" dirty="0">
                <a:solidFill>
                  <a:srgbClr val="FFFFFF"/>
                </a:solidFill>
                <a:latin typeface="ＭＳ ゴシック"/>
                <a:cs typeface="ＭＳ ゴシック"/>
              </a:rPr>
              <a:t>ニ</a:t>
            </a:r>
            <a:r>
              <a:rPr sz="700" spc="-75" dirty="0">
                <a:solidFill>
                  <a:srgbClr val="FFFFFF"/>
                </a:solidFill>
                <a:latin typeface="ＭＳ ゴシック"/>
                <a:cs typeface="ＭＳ ゴシック"/>
              </a:rPr>
              <a:t>ュー</a:t>
            </a:r>
            <a:endParaRPr sz="700">
              <a:latin typeface="ＭＳ ゴシック"/>
              <a:cs typeface="ＭＳ ゴシック"/>
            </a:endParaRPr>
          </a:p>
        </p:txBody>
      </p:sp>
      <p:sp>
        <p:nvSpPr>
          <p:cNvPr id="37" name="object 3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10</a:t>
            </a:fld>
            <a:endParaRPr dirty="0"/>
          </a:p>
        </p:txBody>
      </p:sp>
      <p:sp>
        <p:nvSpPr>
          <p:cNvPr id="35" name="object 35"/>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dirty="0">
                <a:solidFill>
                  <a:srgbClr val="FFFFFF"/>
                </a:solidFill>
                <a:latin typeface="HGPｺﾞｼｯｸE"/>
                <a:cs typeface="HGPｺﾞｼｯｸE"/>
              </a:rPr>
              <a:t>mini-CEX/DOPS/CbD</a:t>
            </a:r>
            <a:r>
              <a:rPr sz="2200" spc="5" dirty="0">
                <a:solidFill>
                  <a:srgbClr val="FFFFFF"/>
                </a:solidFill>
                <a:latin typeface="HGPｺﾞｼｯｸE"/>
                <a:cs typeface="HGPｺﾞｼｯｸE"/>
              </a:rPr>
              <a:t>の</a:t>
            </a:r>
            <a:r>
              <a:rPr sz="2200" spc="10" dirty="0">
                <a:solidFill>
                  <a:srgbClr val="FFFFFF"/>
                </a:solidFill>
                <a:latin typeface="HGPｺﾞｼｯｸE"/>
                <a:cs typeface="HGPｺﾞｼｯｸE"/>
              </a:rPr>
              <a:t>登</a:t>
            </a:r>
            <a:r>
              <a:rPr sz="2200" spc="20" dirty="0">
                <a:solidFill>
                  <a:srgbClr val="FFFFFF"/>
                </a:solidFill>
                <a:latin typeface="HGPｺﾞｼｯｸE"/>
                <a:cs typeface="HGPｺﾞｼｯｸE"/>
              </a:rPr>
              <a:t>録</a:t>
            </a:r>
            <a:r>
              <a:rPr sz="2200" spc="-155" dirty="0">
                <a:solidFill>
                  <a:srgbClr val="FFFFFF"/>
                </a:solidFill>
                <a:latin typeface="HGPｺﾞｼｯｸE"/>
                <a:cs typeface="HGPｺﾞｼｯｸE"/>
              </a:rPr>
              <a:t>／</a:t>
            </a:r>
            <a:r>
              <a:rPr sz="2200" spc="-40" dirty="0">
                <a:solidFill>
                  <a:srgbClr val="FFFFFF"/>
                </a:solidFill>
                <a:latin typeface="HGPｺﾞｼｯｸE"/>
                <a:cs typeface="HGPｺﾞｼｯｸE"/>
              </a:rPr>
              <a:t>参</a:t>
            </a:r>
            <a:r>
              <a:rPr sz="2200" spc="-5" dirty="0">
                <a:solidFill>
                  <a:srgbClr val="FFFFFF"/>
                </a:solidFill>
                <a:latin typeface="HGPｺﾞｼｯｸE"/>
                <a:cs typeface="HGPｺﾞｼｯｸE"/>
              </a:rPr>
              <a:t>照</a:t>
            </a:r>
            <a:endParaRPr sz="2200">
              <a:latin typeface="HGPｺﾞｼｯｸE"/>
              <a:cs typeface="HGPｺﾞｼｯｸE"/>
            </a:endParaRPr>
          </a:p>
        </p:txBody>
      </p:sp>
      <p:sp>
        <p:nvSpPr>
          <p:cNvPr id="36" name="object 36"/>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dirty="0">
                <a:solidFill>
                  <a:srgbClr val="FFFFFF"/>
                </a:solidFill>
                <a:latin typeface="ＭＳ Ｐゴシック"/>
                <a:cs typeface="ＭＳ Ｐゴシック"/>
              </a:rPr>
              <a:t>&lt;</a:t>
            </a:r>
            <a:r>
              <a:rPr lang="ja-JP" altLang="en-US" sz="1000" spc="-5" dirty="0">
                <a:solidFill>
                  <a:srgbClr val="FFFFFF"/>
                </a:solidFill>
                <a:latin typeface="ＭＳ Ｐゴシック"/>
                <a:cs typeface="ＭＳ Ｐゴシック"/>
              </a:rPr>
              <a:t>指導歯科医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5" name="object 5"/>
          <p:cNvSpPr txBox="1"/>
          <p:nvPr/>
        </p:nvSpPr>
        <p:spPr>
          <a:xfrm>
            <a:off x="750627" y="8007455"/>
            <a:ext cx="6256950" cy="2079031"/>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95" dirty="0" err="1">
                <a:solidFill>
                  <a:srgbClr val="231F20"/>
                </a:solidFill>
                <a:latin typeface="ＭＳ ゴシック"/>
                <a:cs typeface="ＭＳ ゴシック"/>
              </a:rPr>
              <a:t>が</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95" dirty="0" err="1">
                <a:solidFill>
                  <a:srgbClr val="231F20"/>
                </a:solidFill>
                <a:latin typeface="ＭＳ ゴシック"/>
                <a:cs typeface="ＭＳ ゴシック"/>
              </a:rPr>
              <a:t>し</a:t>
            </a:r>
            <a:r>
              <a:rPr sz="1000" spc="-45" dirty="0" err="1">
                <a:solidFill>
                  <a:srgbClr val="231F20"/>
                </a:solidFill>
                <a:latin typeface="ＭＳ ゴシック"/>
                <a:cs typeface="ＭＳ ゴシック"/>
              </a:rPr>
              <a:t>た</a:t>
            </a:r>
            <a:r>
              <a:rPr lang="ja-JP" altLang="en-US" sz="1000" spc="5" dirty="0">
                <a:solidFill>
                  <a:srgbClr val="231F20"/>
                </a:solidFill>
                <a:latin typeface="ＭＳ ゴシック"/>
                <a:cs typeface="ＭＳ ゴシック"/>
              </a:rPr>
              <a:t>研修歯科医</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80" dirty="0" err="1">
                <a:solidFill>
                  <a:srgbClr val="231F20"/>
                </a:solidFill>
                <a:latin typeface="ＭＳ ゴシック"/>
                <a:cs typeface="ＭＳ ゴシック"/>
              </a:rPr>
              <a:t>票</a:t>
            </a:r>
            <a:r>
              <a:rPr sz="1000" spc="-35" dirty="0" err="1">
                <a:solidFill>
                  <a:srgbClr val="231F20"/>
                </a:solidFill>
                <a:latin typeface="ＭＳ ゴシック"/>
                <a:cs typeface="ＭＳ ゴシック"/>
              </a:rPr>
              <a:t>を</a:t>
            </a:r>
            <a:r>
              <a:rPr sz="1000" spc="-30" dirty="0" err="1">
                <a:solidFill>
                  <a:srgbClr val="231F20"/>
                </a:solidFill>
                <a:latin typeface="ＭＳ ゴシック"/>
                <a:cs typeface="ＭＳ ゴシック"/>
              </a:rPr>
              <a:t>参</a:t>
            </a:r>
            <a:r>
              <a:rPr sz="1000" spc="-50" dirty="0" err="1">
                <a:solidFill>
                  <a:srgbClr val="231F20"/>
                </a:solidFill>
                <a:latin typeface="ＭＳ ゴシック"/>
                <a:cs typeface="ＭＳ ゴシック"/>
              </a:rPr>
              <a:t>照</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lang="en-US" sz="1000" dirty="0">
              <a:solidFill>
                <a:srgbClr val="231F20"/>
              </a:solidFill>
              <a:latin typeface="ＭＳ ゴシック"/>
              <a:cs typeface="ＭＳ ゴシック"/>
            </a:endParaRPr>
          </a:p>
          <a:p>
            <a:pPr marL="140335">
              <a:spcBef>
                <a:spcPts val="100"/>
              </a:spcBef>
            </a:pP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また、担当指導医を登録していない場合は</a:t>
            </a:r>
            <a:r>
              <a:rPr lang="ja-JP" altLang="en-US" sz="1000" spc="5" dirty="0">
                <a:solidFill>
                  <a:srgbClr val="231F20"/>
                </a:solidFill>
                <a:latin typeface="游ゴシック" panose="020B0400000000000000" pitchFamily="50" charset="-128"/>
                <a:cs typeface="ＭＳ ゴシック"/>
              </a:rPr>
              <a:t>研</a:t>
            </a:r>
            <a:r>
              <a:rPr lang="ja-JP" altLang="en-US" sz="1000" spc="-20" dirty="0">
                <a:solidFill>
                  <a:srgbClr val="231F20"/>
                </a:solidFill>
                <a:latin typeface="游ゴシック" panose="020B0400000000000000" pitchFamily="50" charset="-128"/>
                <a:cs typeface="ＭＳ ゴシック"/>
              </a:rPr>
              <a:t>修</a:t>
            </a:r>
            <a:r>
              <a:rPr lang="ja-JP" altLang="en-US" sz="1000" spc="-25" dirty="0">
                <a:solidFill>
                  <a:srgbClr val="231F20"/>
                </a:solidFill>
                <a:latin typeface="游ゴシック" panose="020B0400000000000000" pitchFamily="50" charset="-128"/>
                <a:cs typeface="ＭＳ ゴシック"/>
              </a:rPr>
              <a:t>医</a:t>
            </a:r>
            <a:r>
              <a:rPr lang="ja-JP" altLang="en-US" sz="1000" spc="-15" dirty="0">
                <a:solidFill>
                  <a:srgbClr val="231F20"/>
                </a:solidFill>
                <a:latin typeface="游ゴシック" panose="020B0400000000000000" pitchFamily="50" charset="-128"/>
                <a:cs typeface="ＭＳ ゴシック"/>
              </a:rPr>
              <a:t>評</a:t>
            </a:r>
            <a:r>
              <a:rPr lang="ja-JP" altLang="en-US" sz="1000" spc="-30" dirty="0">
                <a:solidFill>
                  <a:srgbClr val="231F20"/>
                </a:solidFill>
                <a:latin typeface="游ゴシック" panose="020B0400000000000000" pitchFamily="50" charset="-128"/>
                <a:cs typeface="ＭＳ ゴシック"/>
              </a:rPr>
              <a:t>価</a:t>
            </a:r>
            <a:r>
              <a:rPr lang="ja-JP" altLang="en-US" sz="1000" spc="-35" dirty="0">
                <a:solidFill>
                  <a:srgbClr val="231F20"/>
                </a:solidFill>
                <a:latin typeface="游ゴシック" panose="020B0400000000000000" pitchFamily="50" charset="-128"/>
                <a:cs typeface="ＭＳ ゴシック"/>
              </a:rPr>
              <a:t>票</a:t>
            </a: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の自己評価を確定後に、</a:t>
            </a:r>
            <a:b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b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こちらから指導医への評価依頼、依頼の取り消しを行うことができます。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5" dirty="0">
                <a:solidFill>
                  <a:srgbClr val="0089CF"/>
                </a:solidFill>
                <a:latin typeface="ＭＳ ゴシック"/>
                <a:cs typeface="ＭＳ ゴシック"/>
              </a:rPr>
              <a:t>研修歯科医</a:t>
            </a:r>
            <a:r>
              <a:rPr sz="1000" spc="-15" dirty="0" err="1">
                <a:solidFill>
                  <a:srgbClr val="0089CF"/>
                </a:solidFill>
                <a:latin typeface="ＭＳ ゴシック"/>
                <a:cs typeface="ＭＳ ゴシック"/>
              </a:rPr>
              <a:t>評</a:t>
            </a:r>
            <a:r>
              <a:rPr sz="1000" spc="-30" dirty="0" err="1">
                <a:solidFill>
                  <a:srgbClr val="0089CF"/>
                </a:solidFill>
                <a:latin typeface="ＭＳ ゴシック"/>
                <a:cs typeface="ＭＳ ゴシック"/>
              </a:rPr>
              <a:t>価</a:t>
            </a:r>
            <a:r>
              <a:rPr sz="1000" spc="-20" dirty="0" err="1">
                <a:solidFill>
                  <a:srgbClr val="0089CF"/>
                </a:solidFill>
                <a:latin typeface="ＭＳ ゴシック"/>
                <a:cs typeface="ＭＳ ゴシック"/>
              </a:rPr>
              <a:t>票</a:t>
            </a:r>
            <a:r>
              <a:rPr sz="1000" spc="-15" dirty="0" err="1">
                <a:solidFill>
                  <a:srgbClr val="0089CF"/>
                </a:solidFill>
                <a:latin typeface="ＭＳ ゴシック"/>
                <a:cs typeface="ＭＳ ゴシック"/>
              </a:rPr>
              <a:t>の</a:t>
            </a:r>
            <a:r>
              <a:rPr sz="1000" spc="-30" dirty="0" err="1">
                <a:solidFill>
                  <a:srgbClr val="0089CF"/>
                </a:solidFill>
                <a:latin typeface="ＭＳ ゴシック"/>
                <a:cs typeface="ＭＳ ゴシック"/>
              </a:rPr>
              <a:t>参</a:t>
            </a:r>
            <a:r>
              <a:rPr sz="1000" dirty="0" err="1">
                <a:solidFill>
                  <a:srgbClr val="0089CF"/>
                </a:solidFill>
                <a:latin typeface="ＭＳ ゴシック"/>
                <a:cs typeface="ＭＳ ゴシック"/>
              </a:rPr>
              <a:t>照</a:t>
            </a:r>
            <a:endParaRPr sz="1000" dirty="0">
              <a:latin typeface="ＭＳ ゴシック"/>
              <a:cs typeface="ＭＳ ゴシック"/>
            </a:endParaRPr>
          </a:p>
          <a:p>
            <a:pPr marL="140335" marR="5080" indent="-128270">
              <a:lnSpc>
                <a:spcPct val="148200"/>
              </a:lnSpc>
              <a:buSzPct val="90000"/>
              <a:buAutoNum type="arabicPeriod"/>
              <a:tabLst>
                <a:tab pos="132080" algn="l"/>
              </a:tabLst>
            </a:pPr>
            <a:r>
              <a:rPr sz="1000" dirty="0">
                <a:solidFill>
                  <a:srgbClr val="231F20"/>
                </a:solidFill>
                <a:latin typeface="ＭＳ ゴシック"/>
                <a:cs typeface="ＭＳ ゴシック"/>
              </a:rPr>
              <a:t>&lt;</a:t>
            </a:r>
            <a:r>
              <a:rPr sz="1000" spc="-275" dirty="0">
                <a:solidFill>
                  <a:srgbClr val="231F20"/>
                </a:solidFill>
                <a:latin typeface="ＭＳ ゴシック"/>
                <a:cs typeface="ＭＳ ゴシック"/>
              </a:rPr>
              <a:t> </a:t>
            </a:r>
            <a:r>
              <a:rPr sz="1000" spc="-5" dirty="0">
                <a:solidFill>
                  <a:srgbClr val="231F20"/>
                </a:solidFill>
                <a:latin typeface="ＭＳ ゴシック"/>
                <a:cs typeface="ＭＳ ゴシック"/>
              </a:rPr>
              <a:t>評</a:t>
            </a:r>
            <a:r>
              <a:rPr sz="1000" spc="-25" dirty="0">
                <a:solidFill>
                  <a:srgbClr val="231F20"/>
                </a:solidFill>
                <a:latin typeface="ＭＳ ゴシック"/>
                <a:cs typeface="ＭＳ ゴシック"/>
              </a:rPr>
              <a:t>価</a:t>
            </a:r>
            <a:r>
              <a:rPr sz="1000" spc="-40" dirty="0">
                <a:solidFill>
                  <a:srgbClr val="231F20"/>
                </a:solidFill>
                <a:latin typeface="ＭＳ ゴシック"/>
                <a:cs typeface="ＭＳ ゴシック"/>
              </a:rPr>
              <a:t>一</a:t>
            </a:r>
            <a:r>
              <a:rPr sz="1000" spc="-5" dirty="0">
                <a:solidFill>
                  <a:srgbClr val="231F20"/>
                </a:solidFill>
                <a:latin typeface="ＭＳ ゴシック"/>
                <a:cs typeface="ＭＳ ゴシック"/>
              </a:rPr>
              <a:t>覧</a:t>
            </a:r>
            <a:r>
              <a:rPr sz="1000" spc="-1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spc="-5" dirty="0">
                <a:solidFill>
                  <a:srgbClr val="231F20"/>
                </a:solidFill>
                <a:latin typeface="ＭＳ ゴシック"/>
                <a:cs typeface="ＭＳ ゴシック"/>
              </a:rPr>
              <a:t>評</a:t>
            </a:r>
            <a:r>
              <a:rPr sz="1000" spc="-60" dirty="0">
                <a:solidFill>
                  <a:srgbClr val="231F20"/>
                </a:solidFill>
                <a:latin typeface="ＭＳ ゴシック"/>
                <a:cs typeface="ＭＳ ゴシック"/>
              </a:rPr>
              <a:t>価</a:t>
            </a:r>
            <a:r>
              <a:rPr sz="1000" spc="-90" dirty="0">
                <a:solidFill>
                  <a:srgbClr val="231F20"/>
                </a:solidFill>
                <a:latin typeface="ＭＳ ゴシック"/>
                <a:cs typeface="ＭＳ ゴシック"/>
              </a:rPr>
              <a:t>ブ</a:t>
            </a:r>
            <a:r>
              <a:rPr sz="1000" spc="-130" dirty="0">
                <a:solidFill>
                  <a:srgbClr val="231F20"/>
                </a:solidFill>
                <a:latin typeface="ＭＳ ゴシック"/>
                <a:cs typeface="ＭＳ ゴシック"/>
              </a:rPr>
              <a:t>ロ</a:t>
            </a:r>
            <a:r>
              <a:rPr sz="1000" spc="-90" dirty="0">
                <a:solidFill>
                  <a:srgbClr val="231F20"/>
                </a:solidFill>
                <a:latin typeface="ＭＳ ゴシック"/>
                <a:cs typeface="ＭＳ ゴシック"/>
              </a:rPr>
              <a:t>ック</a:t>
            </a:r>
            <a:r>
              <a:rPr sz="1000" spc="-10" dirty="0">
                <a:solidFill>
                  <a:srgbClr val="231F20"/>
                </a:solidFill>
                <a:latin typeface="ＭＳ ゴシック"/>
                <a:cs typeface="ＭＳ ゴシック"/>
              </a:rPr>
              <a:t>選</a:t>
            </a:r>
            <a:r>
              <a:rPr sz="1000" spc="-60" dirty="0">
                <a:solidFill>
                  <a:srgbClr val="231F20"/>
                </a:solidFill>
                <a:latin typeface="ＭＳ ゴシック"/>
                <a:cs typeface="ＭＳ ゴシック"/>
              </a:rPr>
              <a:t>択</a:t>
            </a:r>
            <a:r>
              <a:rPr sz="1000" spc="-155" dirty="0">
                <a:solidFill>
                  <a:srgbClr val="231F20"/>
                </a:solidFill>
                <a:latin typeface="ＭＳ ゴシック"/>
                <a:cs typeface="ＭＳ ゴシック"/>
              </a:rPr>
              <a:t>エ</a:t>
            </a:r>
            <a:r>
              <a:rPr sz="1000" spc="-120"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0" dirty="0">
                <a:solidFill>
                  <a:srgbClr val="231F20"/>
                </a:solidFill>
                <a:latin typeface="ＭＳ ゴシック"/>
                <a:cs typeface="ＭＳ ゴシック"/>
              </a:rPr>
              <a:t> </a:t>
            </a:r>
            <a:r>
              <a:rPr sz="1000" spc="-80" dirty="0" err="1">
                <a:solidFill>
                  <a:srgbClr val="231F20"/>
                </a:solidFill>
                <a:latin typeface="ＭＳ ゴシック"/>
                <a:cs typeface="ＭＳ ゴシック"/>
              </a:rPr>
              <a:t>か</a:t>
            </a:r>
            <a:r>
              <a:rPr sz="1000" spc="-50" dirty="0" err="1">
                <a:solidFill>
                  <a:srgbClr val="231F20"/>
                </a:solidFill>
                <a:latin typeface="ＭＳ ゴシック"/>
                <a:cs typeface="ＭＳ ゴシック"/>
              </a:rPr>
              <a:t>ら</a:t>
            </a:r>
            <a:r>
              <a:rPr sz="1000" spc="-25" dirty="0" err="1">
                <a:solidFill>
                  <a:srgbClr val="231F20"/>
                </a:solidFill>
                <a:latin typeface="ＭＳ ゴシック"/>
                <a:cs typeface="ＭＳ ゴシック"/>
              </a:rPr>
              <a:t>参</a:t>
            </a:r>
            <a:r>
              <a:rPr sz="1000" spc="-105" dirty="0" err="1">
                <a:solidFill>
                  <a:srgbClr val="231F20"/>
                </a:solidFill>
                <a:latin typeface="ＭＳ ゴシック"/>
                <a:cs typeface="ＭＳ ゴシック"/>
              </a:rPr>
              <a:t>照</a:t>
            </a:r>
            <a:r>
              <a:rPr sz="1000" spc="-85" dirty="0" err="1">
                <a:solidFill>
                  <a:srgbClr val="231F20"/>
                </a:solidFill>
                <a:latin typeface="ＭＳ ゴシック"/>
                <a:cs typeface="ＭＳ ゴシック"/>
              </a:rPr>
              <a:t>し</a:t>
            </a:r>
            <a:r>
              <a:rPr sz="1000" spc="-70" dirty="0" err="1">
                <a:solidFill>
                  <a:srgbClr val="231F20"/>
                </a:solidFill>
                <a:latin typeface="ＭＳ ゴシック"/>
                <a:cs typeface="ＭＳ ゴシック"/>
              </a:rPr>
              <a:t>た</a:t>
            </a:r>
            <a:r>
              <a:rPr sz="1000" spc="-10" dirty="0" err="1">
                <a:solidFill>
                  <a:srgbClr val="231F20"/>
                </a:solidFill>
                <a:latin typeface="ＭＳ ゴシック"/>
                <a:cs typeface="ＭＳ ゴシック"/>
              </a:rPr>
              <a:t>い</a:t>
            </a:r>
            <a:r>
              <a:rPr sz="1000" spc="15" dirty="0" err="1">
                <a:solidFill>
                  <a:srgbClr val="231F20"/>
                </a:solidFill>
                <a:latin typeface="ＭＳ ゴシック"/>
                <a:cs typeface="ＭＳ ゴシック"/>
              </a:rPr>
              <a:t>研</a:t>
            </a:r>
            <a:r>
              <a:rPr sz="1000" spc="-70" dirty="0" err="1">
                <a:solidFill>
                  <a:srgbClr val="231F20"/>
                </a:solidFill>
                <a:latin typeface="ＭＳ ゴシック"/>
                <a:cs typeface="ＭＳ ゴシック"/>
              </a:rPr>
              <a:t>修</a:t>
            </a:r>
            <a:r>
              <a:rPr sz="1000" spc="-90" dirty="0" err="1">
                <a:solidFill>
                  <a:srgbClr val="231F20"/>
                </a:solidFill>
                <a:latin typeface="ＭＳ ゴシック"/>
                <a:cs typeface="ＭＳ ゴシック"/>
              </a:rPr>
              <a:t>ブ</a:t>
            </a:r>
            <a:r>
              <a:rPr sz="1000" spc="-130" dirty="0" err="1">
                <a:solidFill>
                  <a:srgbClr val="231F20"/>
                </a:solidFill>
                <a:latin typeface="ＭＳ ゴシック"/>
                <a:cs typeface="ＭＳ ゴシック"/>
              </a:rPr>
              <a:t>ロ</a:t>
            </a:r>
            <a:r>
              <a:rPr sz="1000" spc="-90" dirty="0" err="1">
                <a:solidFill>
                  <a:srgbClr val="231F20"/>
                </a:solidFill>
                <a:latin typeface="ＭＳ ゴシック"/>
                <a:cs typeface="ＭＳ ゴシック"/>
              </a:rPr>
              <a:t>ッ</a:t>
            </a:r>
            <a:r>
              <a:rPr sz="1000" spc="-120" dirty="0" err="1">
                <a:solidFill>
                  <a:srgbClr val="231F20"/>
                </a:solidFill>
                <a:latin typeface="ＭＳ ゴシック"/>
                <a:cs typeface="ＭＳ ゴシック"/>
              </a:rPr>
              <a:t>ク</a:t>
            </a:r>
            <a:r>
              <a:rPr sz="1000" spc="-20"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選</a:t>
            </a:r>
            <a:r>
              <a:rPr sz="1000" spc="-114" dirty="0" err="1">
                <a:solidFill>
                  <a:srgbClr val="231F20"/>
                </a:solidFill>
                <a:latin typeface="ＭＳ ゴシック"/>
                <a:cs typeface="ＭＳ ゴシック"/>
              </a:rPr>
              <a:t>択</a:t>
            </a:r>
            <a:r>
              <a:rPr lang="ja-JP" altLang="en-US" sz="1000" spc="-70" dirty="0">
                <a:solidFill>
                  <a:srgbClr val="231F20"/>
                </a:solidFill>
                <a:latin typeface="ＭＳ ゴシック"/>
                <a:cs typeface="ＭＳ ゴシック"/>
              </a:rPr>
              <a:t>し</a:t>
            </a:r>
            <a:r>
              <a:rPr sz="1000" spc="-610" dirty="0">
                <a:solidFill>
                  <a:srgbClr val="231F20"/>
                </a:solidFill>
                <a:latin typeface="ＭＳ ゴシック"/>
                <a:cs typeface="ＭＳ ゴシック"/>
              </a:rPr>
              <a:t>、</a:t>
            </a:r>
            <a:br>
              <a:rPr lang="en-US" sz="1000" spc="-610" dirty="0">
                <a:solidFill>
                  <a:srgbClr val="231F20"/>
                </a:solidFill>
                <a:latin typeface="ＭＳ ゴシック"/>
                <a:cs typeface="ＭＳ ゴシック"/>
              </a:rPr>
            </a:br>
            <a:r>
              <a:rPr sz="1000" spc="15"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指導歯科医</a:t>
            </a:r>
            <a:r>
              <a:rPr sz="1000" spc="-60" dirty="0" err="1">
                <a:solidFill>
                  <a:srgbClr val="231F20"/>
                </a:solidFill>
                <a:latin typeface="ＭＳ ゴシック"/>
                <a:cs typeface="ＭＳ ゴシック"/>
              </a:rPr>
              <a:t>に</a:t>
            </a:r>
            <a:r>
              <a:rPr sz="1000" spc="-120" dirty="0" err="1">
                <a:solidFill>
                  <a:srgbClr val="231F20"/>
                </a:solidFill>
                <a:latin typeface="ＭＳ ゴシック"/>
                <a:cs typeface="ＭＳ ゴシック"/>
              </a:rPr>
              <a:t>よ</a:t>
            </a:r>
            <a:r>
              <a:rPr sz="1000" spc="-55" dirty="0" err="1">
                <a:solidFill>
                  <a:srgbClr val="231F20"/>
                </a:solidFill>
                <a:latin typeface="ＭＳ ゴシック"/>
                <a:cs typeface="ＭＳ ゴシック"/>
              </a:rPr>
              <a:t>る</a:t>
            </a:r>
            <a:r>
              <a:rPr sz="1000" spc="-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lang="ja-JP" altLang="en-US" sz="1000" spc="-30" dirty="0">
                <a:solidFill>
                  <a:srgbClr val="231F20"/>
                </a:solidFill>
                <a:latin typeface="ＭＳ ゴシック"/>
                <a:cs typeface="ＭＳ ゴシック"/>
              </a:rPr>
              <a:t>の参照</a:t>
            </a:r>
            <a:r>
              <a:rPr sz="100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a:lnSpc>
                <a:spcPct val="100000"/>
              </a:lnSpc>
              <a:spcBef>
                <a:spcPts val="575"/>
              </a:spcBef>
            </a:pPr>
            <a:r>
              <a:rPr lang="ja-JP" altLang="en-US" sz="1000" spc="-15" dirty="0">
                <a:solidFill>
                  <a:srgbClr val="231F20"/>
                </a:solidFill>
                <a:latin typeface="ＭＳ ゴシック"/>
                <a:cs typeface="ＭＳ ゴシック"/>
              </a:rPr>
              <a:t>指導歯科医</a:t>
            </a:r>
            <a:r>
              <a:rPr sz="1000" spc="-65" dirty="0" err="1">
                <a:solidFill>
                  <a:srgbClr val="231F20"/>
                </a:solidFill>
                <a:latin typeface="ＭＳ ゴシック"/>
                <a:cs typeface="ＭＳ ゴシック"/>
              </a:rPr>
              <a:t>に</a:t>
            </a:r>
            <a:r>
              <a:rPr sz="1000" spc="-125" dirty="0" err="1">
                <a:solidFill>
                  <a:srgbClr val="231F20"/>
                </a:solidFill>
                <a:latin typeface="ＭＳ ゴシック"/>
                <a:cs typeface="ＭＳ ゴシック"/>
              </a:rPr>
              <a:t>よ</a:t>
            </a:r>
            <a:r>
              <a:rPr sz="1000" spc="-75" dirty="0" err="1">
                <a:solidFill>
                  <a:srgbClr val="231F20"/>
                </a:solidFill>
                <a:latin typeface="ＭＳ ゴシック"/>
                <a:cs typeface="ＭＳ ゴシック"/>
              </a:rPr>
              <a:t>る</a:t>
            </a:r>
            <a:r>
              <a:rPr sz="1000" spc="-35" dirty="0" err="1">
                <a:solidFill>
                  <a:srgbClr val="231F20"/>
                </a:solidFill>
                <a:latin typeface="ＭＳ ゴシック"/>
                <a:cs typeface="ＭＳ ゴシック"/>
              </a:rPr>
              <a:t>入</a:t>
            </a:r>
            <a:r>
              <a:rPr sz="1000" spc="-60"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が</a:t>
            </a:r>
            <a:r>
              <a:rPr sz="1000" spc="-20" dirty="0" err="1">
                <a:solidFill>
                  <a:srgbClr val="231F20"/>
                </a:solidFill>
                <a:latin typeface="ＭＳ ゴシック"/>
                <a:cs typeface="ＭＳ ゴシック"/>
              </a:rPr>
              <a:t>未</a:t>
            </a:r>
            <a:r>
              <a:rPr sz="1000" spc="-30" dirty="0" err="1">
                <a:solidFill>
                  <a:srgbClr val="231F20"/>
                </a:solidFill>
                <a:latin typeface="ＭＳ ゴシック"/>
                <a:cs typeface="ＭＳ ゴシック"/>
              </a:rPr>
              <a:t>完</a:t>
            </a:r>
            <a:r>
              <a:rPr sz="1000" spc="-35" dirty="0" err="1">
                <a:solidFill>
                  <a:srgbClr val="231F20"/>
                </a:solidFill>
                <a:latin typeface="ＭＳ ゴシック"/>
                <a:cs typeface="ＭＳ ゴシック"/>
              </a:rPr>
              <a:t>の</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未評価</a:t>
            </a:r>
            <a:r>
              <a:rPr sz="1000" spc="10" dirty="0">
                <a:solidFill>
                  <a:srgbClr val="231F20"/>
                </a:solidFill>
                <a:latin typeface="ＭＳ ゴシック"/>
                <a:cs typeface="ＭＳ ゴシック"/>
              </a:rPr>
              <a:t>」</a:t>
            </a:r>
            <a:r>
              <a:rPr sz="1000" spc="-80" dirty="0" err="1">
                <a:solidFill>
                  <a:srgbClr val="231F20"/>
                </a:solidFill>
                <a:latin typeface="ＭＳ ゴシック"/>
                <a:cs typeface="ＭＳ ゴシック"/>
              </a:rPr>
              <a:t>と</a:t>
            </a: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70" dirty="0" err="1">
                <a:solidFill>
                  <a:srgbClr val="231F20"/>
                </a:solidFill>
                <a:latin typeface="ＭＳ ゴシック"/>
                <a:cs typeface="ＭＳ ゴシック"/>
              </a:rPr>
              <a:t>れ</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3670" indent="-141605">
              <a:lnSpc>
                <a:spcPct val="100000"/>
              </a:lnSpc>
              <a:spcBef>
                <a:spcPts val="580"/>
              </a:spcBef>
              <a:buSzPct val="90000"/>
              <a:buAutoNum type="arabicPeriod" startAt="2"/>
              <a:tabLst>
                <a:tab pos="154305" algn="l"/>
              </a:tabLst>
            </a:pPr>
            <a:r>
              <a:rPr sz="1000" spc="-20" dirty="0" err="1">
                <a:solidFill>
                  <a:srgbClr val="231F20"/>
                </a:solidFill>
                <a:latin typeface="ＭＳ ゴシック"/>
                <a:cs typeface="ＭＳ ゴシック"/>
              </a:rPr>
              <a:t>選</a:t>
            </a:r>
            <a:r>
              <a:rPr sz="1000" spc="-125" dirty="0" err="1">
                <a:solidFill>
                  <a:srgbClr val="231F20"/>
                </a:solidFill>
                <a:latin typeface="ＭＳ ゴシック"/>
                <a:cs typeface="ＭＳ ゴシック"/>
              </a:rPr>
              <a:t>択</a:t>
            </a:r>
            <a:r>
              <a:rPr sz="1000" spc="-95" dirty="0" err="1">
                <a:solidFill>
                  <a:srgbClr val="231F20"/>
                </a:solidFill>
                <a:latin typeface="ＭＳ ゴシック"/>
                <a:cs typeface="ＭＳ ゴシック"/>
              </a:rPr>
              <a:t>し</a:t>
            </a:r>
            <a:r>
              <a:rPr sz="1000" spc="-45" dirty="0" err="1">
                <a:solidFill>
                  <a:srgbClr val="231F20"/>
                </a:solidFill>
                <a:latin typeface="ＭＳ ゴシック"/>
                <a:cs typeface="ＭＳ ゴシック"/>
              </a:rPr>
              <a:t>た</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00" dirty="0" err="1">
                <a:solidFill>
                  <a:srgbClr val="231F20"/>
                </a:solidFill>
                <a:latin typeface="ＭＳ ゴシック"/>
                <a:cs typeface="ＭＳ ゴシック"/>
              </a:rPr>
              <a:t>ブ</a:t>
            </a:r>
            <a:r>
              <a:rPr sz="1000" spc="-135" dirty="0" err="1">
                <a:solidFill>
                  <a:srgbClr val="231F20"/>
                </a:solidFill>
                <a:latin typeface="ＭＳ ゴシック"/>
                <a:cs typeface="ＭＳ ゴシック"/>
              </a:rPr>
              <a:t>ロ</a:t>
            </a:r>
            <a:r>
              <a:rPr sz="1000" spc="-100" dirty="0" err="1">
                <a:solidFill>
                  <a:srgbClr val="231F20"/>
                </a:solidFill>
                <a:latin typeface="ＭＳ ゴシック"/>
                <a:cs typeface="ＭＳ ゴシック"/>
              </a:rPr>
              <a:t>ッ</a:t>
            </a:r>
            <a:r>
              <a:rPr sz="1000" spc="-95" dirty="0" err="1">
                <a:solidFill>
                  <a:srgbClr val="231F20"/>
                </a:solidFill>
                <a:latin typeface="ＭＳ ゴシック"/>
                <a:cs typeface="ＭＳ ゴシック"/>
              </a:rPr>
              <a:t>ク</a:t>
            </a:r>
            <a:r>
              <a:rPr sz="1000" spc="-45" dirty="0" err="1">
                <a:solidFill>
                  <a:srgbClr val="231F20"/>
                </a:solidFill>
                <a:latin typeface="ＭＳ ゴシック"/>
                <a:cs typeface="ＭＳ ゴシック"/>
              </a:rPr>
              <a:t>で</a:t>
            </a:r>
            <a:r>
              <a:rPr sz="1000" spc="-25" dirty="0" err="1">
                <a:solidFill>
                  <a:srgbClr val="231F20"/>
                </a:solidFill>
                <a:latin typeface="ＭＳ ゴシック"/>
                <a:cs typeface="ＭＳ ゴシック"/>
              </a:rPr>
              <a:t>の</a:t>
            </a:r>
            <a:r>
              <a:rPr lang="ja-JP" altLang="en-US" sz="1000" spc="-15" dirty="0">
                <a:solidFill>
                  <a:srgbClr val="231F20"/>
                </a:solidFill>
                <a:latin typeface="ＭＳ ゴシック"/>
                <a:cs typeface="ＭＳ ゴシック"/>
              </a:rPr>
              <a:t>指導歯科医</a:t>
            </a:r>
            <a:r>
              <a:rPr sz="1000" spc="-65" dirty="0" err="1">
                <a:solidFill>
                  <a:srgbClr val="231F20"/>
                </a:solidFill>
                <a:latin typeface="ＭＳ ゴシック"/>
                <a:cs typeface="ＭＳ ゴシック"/>
              </a:rPr>
              <a:t>に</a:t>
            </a:r>
            <a:r>
              <a:rPr sz="1000" spc="-125" dirty="0" err="1">
                <a:solidFill>
                  <a:srgbClr val="231F20"/>
                </a:solidFill>
                <a:latin typeface="ＭＳ ゴシック"/>
                <a:cs typeface="ＭＳ ゴシック"/>
              </a:rPr>
              <a:t>よ</a:t>
            </a:r>
            <a:r>
              <a:rPr sz="1000" spc="-60" dirty="0" err="1">
                <a:solidFill>
                  <a:srgbClr val="231F20"/>
                </a:solidFill>
                <a:latin typeface="ＭＳ ゴシック"/>
                <a:cs typeface="ＭＳ ゴシック"/>
              </a:rPr>
              <a:t>る</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25" dirty="0" err="1">
                <a:solidFill>
                  <a:srgbClr val="231F20"/>
                </a:solidFill>
                <a:latin typeface="ＭＳ ゴシック"/>
                <a:cs typeface="ＭＳ ゴシック"/>
              </a:rPr>
              <a:t>票</a:t>
            </a:r>
            <a:r>
              <a:rPr sz="1000" spc="-105" dirty="0" err="1">
                <a:solidFill>
                  <a:srgbClr val="231F20"/>
                </a:solidFill>
                <a:latin typeface="ＭＳ ゴシック"/>
                <a:cs typeface="ＭＳ ゴシック"/>
              </a:rPr>
              <a:t>の</a:t>
            </a:r>
            <a:r>
              <a:rPr sz="1000" spc="-35" dirty="0" err="1">
                <a:solidFill>
                  <a:srgbClr val="231F20"/>
                </a:solidFill>
                <a:latin typeface="ＭＳ ゴシック"/>
                <a:cs typeface="ＭＳ ゴシック"/>
              </a:rPr>
              <a:t>入</a:t>
            </a:r>
            <a:r>
              <a:rPr sz="1000" spc="-55" dirty="0" err="1">
                <a:solidFill>
                  <a:srgbClr val="231F20"/>
                </a:solidFill>
                <a:latin typeface="ＭＳ ゴシック"/>
                <a:cs typeface="ＭＳ ゴシック"/>
              </a:rPr>
              <a:t>力</a:t>
            </a:r>
            <a:r>
              <a:rPr sz="1000" spc="-30" dirty="0" err="1">
                <a:solidFill>
                  <a:srgbClr val="231F20"/>
                </a:solidFill>
                <a:latin typeface="ＭＳ ゴシック"/>
                <a:cs typeface="ＭＳ ゴシック"/>
              </a:rPr>
              <a:t>内</a:t>
            </a:r>
            <a:r>
              <a:rPr sz="1000" spc="-40" dirty="0" err="1">
                <a:solidFill>
                  <a:srgbClr val="231F20"/>
                </a:solidFill>
                <a:latin typeface="ＭＳ ゴシック"/>
                <a:cs typeface="ＭＳ ゴシック"/>
              </a:rPr>
              <a:t>容</a:t>
            </a:r>
            <a:r>
              <a:rPr sz="1000" spc="-25" dirty="0" err="1">
                <a:solidFill>
                  <a:srgbClr val="231F20"/>
                </a:solidFill>
                <a:latin typeface="ＭＳ ゴシック"/>
                <a:cs typeface="ＭＳ ゴシック"/>
              </a:rPr>
              <a:t>が</a:t>
            </a: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70" dirty="0" err="1">
                <a:solidFill>
                  <a:srgbClr val="231F20"/>
                </a:solidFill>
                <a:latin typeface="ＭＳ ゴシック"/>
                <a:cs typeface="ＭＳ ゴシック"/>
              </a:rPr>
              <a:t>れ</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 dirty="0">
                <a:solidFill>
                  <a:srgbClr val="231F20"/>
                </a:solidFill>
                <a:latin typeface="ＭＳ ゴシック"/>
                <a:cs typeface="ＭＳ ゴシック"/>
              </a:rPr>
              <a:t>票</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35" dirty="0" err="1">
                <a:solidFill>
                  <a:srgbClr val="231F20"/>
                </a:solidFill>
                <a:latin typeface="ＭＳ ゴシック"/>
                <a:cs typeface="ＭＳ ゴシック"/>
              </a:rPr>
              <a:t>で</a:t>
            </a:r>
            <a:r>
              <a:rPr sz="1000" spc="-30" dirty="0" err="1">
                <a:solidFill>
                  <a:srgbClr val="231F20"/>
                </a:solidFill>
                <a:latin typeface="ＭＳ ゴシック"/>
                <a:cs typeface="ＭＳ ゴシック"/>
              </a:rPr>
              <a:t>表</a:t>
            </a:r>
            <a:r>
              <a:rPr sz="1000" spc="-35" dirty="0" err="1">
                <a:solidFill>
                  <a:srgbClr val="231F20"/>
                </a:solidFill>
                <a:latin typeface="ＭＳ ゴシック"/>
                <a:cs typeface="ＭＳ ゴシック"/>
              </a:rPr>
              <a:t>示</a:t>
            </a:r>
            <a:r>
              <a:rPr sz="1000" spc="-140" dirty="0" err="1">
                <a:solidFill>
                  <a:srgbClr val="231F20"/>
                </a:solidFill>
                <a:latin typeface="ＭＳ ゴシック"/>
                <a:cs typeface="ＭＳ ゴシック"/>
              </a:rPr>
              <a:t>す</a:t>
            </a:r>
            <a:r>
              <a:rPr sz="1000" spc="-60" dirty="0" err="1">
                <a:solidFill>
                  <a:srgbClr val="231F20"/>
                </a:solidFill>
                <a:latin typeface="ＭＳ ゴシック"/>
                <a:cs typeface="ＭＳ ゴシック"/>
              </a:rPr>
              <a:t>る</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80" dirty="0" err="1">
                <a:solidFill>
                  <a:srgbClr val="231F20"/>
                </a:solidFill>
                <a:latin typeface="ＭＳ ゴシック"/>
                <a:cs typeface="ＭＳ ゴシック"/>
              </a:rPr>
              <a:t>票</a:t>
            </a:r>
            <a:r>
              <a:rPr sz="1000" spc="-60" dirty="0" err="1">
                <a:solidFill>
                  <a:srgbClr val="231F20"/>
                </a:solidFill>
                <a:latin typeface="ＭＳ ゴシック"/>
                <a:cs typeface="ＭＳ ゴシック"/>
              </a:rPr>
              <a:t>を</a:t>
            </a:r>
            <a:r>
              <a:rPr sz="1000" spc="-15" dirty="0" err="1">
                <a:solidFill>
                  <a:srgbClr val="231F20"/>
                </a:solidFill>
                <a:latin typeface="ＭＳ ゴシック"/>
                <a:cs typeface="ＭＳ ゴシック"/>
              </a:rPr>
              <a:t>変</a:t>
            </a:r>
            <a:r>
              <a:rPr sz="1000" spc="-75" dirty="0" err="1">
                <a:solidFill>
                  <a:srgbClr val="231F20"/>
                </a:solidFill>
                <a:latin typeface="ＭＳ ゴシック"/>
                <a:cs typeface="ＭＳ ゴシック"/>
              </a:rPr>
              <a:t>更</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p:txBody>
      </p:sp>
      <p:sp>
        <p:nvSpPr>
          <p:cNvPr id="6" name="object 6"/>
          <p:cNvSpPr txBox="1"/>
          <p:nvPr/>
        </p:nvSpPr>
        <p:spPr>
          <a:xfrm>
            <a:off x="3308337" y="1357491"/>
            <a:ext cx="9613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7" name="object 7"/>
          <p:cNvSpPr txBox="1"/>
          <p:nvPr/>
        </p:nvSpPr>
        <p:spPr>
          <a:xfrm>
            <a:off x="3358926" y="3272270"/>
            <a:ext cx="839469"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25" dirty="0">
                <a:solidFill>
                  <a:srgbClr val="231F20"/>
                </a:solidFill>
                <a:latin typeface="ＭＳ ゴシック"/>
                <a:cs typeface="ＭＳ ゴシック"/>
              </a:rPr>
              <a:t>票</a:t>
            </a:r>
            <a:r>
              <a:rPr sz="1000" spc="-20" dirty="0">
                <a:solidFill>
                  <a:srgbClr val="231F20"/>
                </a:solidFill>
                <a:latin typeface="ＭＳ ゴシック"/>
                <a:cs typeface="ＭＳ ゴシック"/>
              </a:rPr>
              <a:t>詳</a:t>
            </a:r>
            <a:r>
              <a:rPr sz="1000" dirty="0">
                <a:solidFill>
                  <a:srgbClr val="231F20"/>
                </a:solidFill>
                <a:latin typeface="ＭＳ ゴシック"/>
                <a:cs typeface="ＭＳ ゴシック"/>
              </a:rPr>
              <a:t>細</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11</a:t>
            </a:fld>
            <a:endParaRPr dirty="0"/>
          </a:p>
        </p:txBody>
      </p:sp>
      <p:sp>
        <p:nvSpPr>
          <p:cNvPr id="27" name="object 27"/>
          <p:cNvSpPr txBox="1"/>
          <p:nvPr/>
        </p:nvSpPr>
        <p:spPr>
          <a:xfrm>
            <a:off x="734402" y="837006"/>
            <a:ext cx="6091555" cy="375744"/>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ｺﾞｼｯｸE" panose="020B0909000000000000" pitchFamily="49" charset="-128"/>
                <a:ea typeface="HGｺﾞｼｯｸE" panose="020B0909000000000000" pitchFamily="49" charset="-128"/>
                <a:cs typeface="HGPｺﾞｼｯｸE"/>
              </a:rPr>
              <a:t>指導歯科医</a:t>
            </a:r>
            <a:r>
              <a:rPr sz="2200" spc="-15" dirty="0" err="1">
                <a:solidFill>
                  <a:srgbClr val="FFFFFF"/>
                </a:solidFill>
                <a:latin typeface="HGPｺﾞｼｯｸE"/>
                <a:cs typeface="HGPｺﾞｼｯｸE"/>
              </a:rPr>
              <a:t>に</a:t>
            </a:r>
            <a:r>
              <a:rPr sz="2200" spc="-114" dirty="0" err="1">
                <a:solidFill>
                  <a:srgbClr val="FFFFFF"/>
                </a:solidFill>
                <a:latin typeface="HGPｺﾞｼｯｸE"/>
                <a:cs typeface="HGPｺﾞｼｯｸE"/>
              </a:rPr>
              <a:t>よ</a:t>
            </a:r>
            <a:r>
              <a:rPr sz="2200" spc="-40" dirty="0" err="1">
                <a:solidFill>
                  <a:srgbClr val="FFFFFF"/>
                </a:solidFill>
                <a:latin typeface="HGPｺﾞｼｯｸE"/>
                <a:cs typeface="HGPｺﾞｼｯｸE"/>
              </a:rPr>
              <a:t>る</a:t>
            </a:r>
            <a:r>
              <a:rPr sz="2200" spc="-10" dirty="0" err="1">
                <a:solidFill>
                  <a:srgbClr val="FFFFFF"/>
                </a:solidFill>
                <a:latin typeface="HGPｺﾞｼｯｸE"/>
                <a:cs typeface="HGPｺﾞｼｯｸE"/>
              </a:rPr>
              <a:t>評</a:t>
            </a:r>
            <a:r>
              <a:rPr sz="2200" spc="-25" dirty="0" err="1">
                <a:solidFill>
                  <a:srgbClr val="FFFFFF"/>
                </a:solidFill>
                <a:latin typeface="HGPｺﾞｼｯｸE"/>
                <a:cs typeface="HGPｺﾞｼｯｸE"/>
              </a:rPr>
              <a:t>価</a:t>
            </a:r>
            <a:r>
              <a:rPr sz="2200" spc="5" dirty="0" err="1">
                <a:solidFill>
                  <a:srgbClr val="FFFFFF"/>
                </a:solidFill>
                <a:latin typeface="HGPｺﾞｼｯｸE"/>
                <a:cs typeface="HGPｺﾞｼｯｸE"/>
              </a:rPr>
              <a:t>票</a:t>
            </a:r>
            <a:r>
              <a:rPr sz="2200" dirty="0" err="1">
                <a:solidFill>
                  <a:srgbClr val="FFFFFF"/>
                </a:solidFill>
                <a:latin typeface="HGPｺﾞｼｯｸE"/>
                <a:cs typeface="HGPｺﾞｼｯｸE"/>
              </a:rPr>
              <a:t>I／II／III</a:t>
            </a:r>
            <a:r>
              <a:rPr sz="2200" spc="5" dirty="0" err="1">
                <a:solidFill>
                  <a:srgbClr val="FFFFFF"/>
                </a:solidFill>
                <a:latin typeface="HGPｺﾞｼｯｸE"/>
                <a:cs typeface="HGPｺﾞｼｯｸE"/>
              </a:rPr>
              <a:t>の</a:t>
            </a:r>
            <a:r>
              <a:rPr sz="2200" spc="-40" dirty="0" err="1">
                <a:solidFill>
                  <a:srgbClr val="FFFFFF"/>
                </a:solidFill>
                <a:latin typeface="HGPｺﾞｼｯｸE"/>
                <a:cs typeface="HGPｺﾞｼｯｸE"/>
              </a:rPr>
              <a:t>参照</a:t>
            </a:r>
            <a:endParaRPr sz="2200" dirty="0">
              <a:latin typeface="HGPｺﾞｼｯｸE"/>
              <a:cs typeface="HGPｺﾞｼｯｸE"/>
            </a:endParaRPr>
          </a:p>
        </p:txBody>
      </p:sp>
      <p:sp>
        <p:nvSpPr>
          <p:cNvPr id="28" name="object 28"/>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dirty="0">
                <a:solidFill>
                  <a:srgbClr val="FFFFFF"/>
                </a:solidFill>
                <a:latin typeface="ＭＳ Ｐゴシック"/>
                <a:cs typeface="ＭＳ Ｐゴシック"/>
              </a:rPr>
              <a:t>&lt;</a:t>
            </a:r>
            <a:r>
              <a:rPr lang="ja-JP" altLang="en-US" sz="1000" spc="-5" dirty="0">
                <a:solidFill>
                  <a:srgbClr val="FFFFFF"/>
                </a:solidFill>
                <a:latin typeface="ＭＳ Ｐゴシック"/>
                <a:cs typeface="ＭＳ Ｐゴシック"/>
              </a:rPr>
              <a:t>指導歯科医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386" y="1699517"/>
            <a:ext cx="5690553" cy="1359486"/>
          </a:xfrm>
          <a:prstGeom prst="rect">
            <a:avLst/>
          </a:prstGeom>
        </p:spPr>
      </p:pic>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86" y="3491606"/>
            <a:ext cx="5690553" cy="4197874"/>
          </a:xfrm>
          <a:prstGeom prst="rect">
            <a:avLst/>
          </a:prstGeom>
        </p:spPr>
      </p:pic>
      <p:sp>
        <p:nvSpPr>
          <p:cNvPr id="34" name="角丸四角形 33"/>
          <p:cNvSpPr/>
          <p:nvPr/>
        </p:nvSpPr>
        <p:spPr>
          <a:xfrm>
            <a:off x="1127280" y="2043701"/>
            <a:ext cx="5317970" cy="1015302"/>
          </a:xfrm>
          <a:prstGeom prst="roundRect">
            <a:avLst>
              <a:gd name="adj" fmla="val 4412"/>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1577851" y="4662854"/>
            <a:ext cx="4054070" cy="392833"/>
          </a:xfrm>
          <a:prstGeom prst="roundRect">
            <a:avLst>
              <a:gd name="adj" fmla="val 11911"/>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396961" y="5055687"/>
            <a:ext cx="4743487" cy="2633793"/>
          </a:xfrm>
          <a:prstGeom prst="roundRect">
            <a:avLst>
              <a:gd name="adj" fmla="val 5375"/>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object 43"/>
          <p:cNvSpPr/>
          <p:nvPr/>
        </p:nvSpPr>
        <p:spPr>
          <a:xfrm>
            <a:off x="5038096" y="4504554"/>
            <a:ext cx="1278946" cy="274114"/>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a:p>
        </p:txBody>
      </p:sp>
      <p:sp>
        <p:nvSpPr>
          <p:cNvPr id="40" name="object 27"/>
          <p:cNvSpPr txBox="1"/>
          <p:nvPr/>
        </p:nvSpPr>
        <p:spPr>
          <a:xfrm>
            <a:off x="5366381" y="4560272"/>
            <a:ext cx="91000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35" dirty="0">
                <a:solidFill>
                  <a:srgbClr val="FFFFFF"/>
                </a:solidFill>
                <a:latin typeface="ＭＳ ゴシック"/>
                <a:cs typeface="ＭＳ ゴシック"/>
              </a:rPr>
              <a:t>評価選択エリア</a:t>
            </a:r>
            <a:endParaRPr sz="900" dirty="0">
              <a:latin typeface="ＭＳ ゴシック"/>
              <a:cs typeface="ＭＳ ゴシック"/>
            </a:endParaRPr>
          </a:p>
        </p:txBody>
      </p:sp>
      <p:sp>
        <p:nvSpPr>
          <p:cNvPr id="41" name="object 43"/>
          <p:cNvSpPr/>
          <p:nvPr/>
        </p:nvSpPr>
        <p:spPr>
          <a:xfrm>
            <a:off x="5073537" y="5230584"/>
            <a:ext cx="1445029" cy="287120"/>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a:p>
        </p:txBody>
      </p:sp>
      <p:sp>
        <p:nvSpPr>
          <p:cNvPr id="42" name="object 27"/>
          <p:cNvSpPr txBox="1"/>
          <p:nvPr/>
        </p:nvSpPr>
        <p:spPr>
          <a:xfrm>
            <a:off x="5393972" y="5298000"/>
            <a:ext cx="102424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35" dirty="0">
                <a:solidFill>
                  <a:srgbClr val="FFFFFF"/>
                </a:solidFill>
                <a:latin typeface="ＭＳ ゴシック"/>
                <a:cs typeface="ＭＳ ゴシック"/>
              </a:rPr>
              <a:t>評価入力参照エリア</a:t>
            </a:r>
            <a:endParaRPr sz="900" dirty="0">
              <a:latin typeface="ＭＳ ゴシック"/>
              <a:cs typeface="ＭＳ ゴシック"/>
            </a:endParaRPr>
          </a:p>
        </p:txBody>
      </p:sp>
      <p:sp>
        <p:nvSpPr>
          <p:cNvPr id="35" name="object 43"/>
          <p:cNvSpPr/>
          <p:nvPr/>
        </p:nvSpPr>
        <p:spPr>
          <a:xfrm>
            <a:off x="4910405" y="1900141"/>
            <a:ext cx="1629972" cy="287120"/>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a:p>
        </p:txBody>
      </p:sp>
      <p:sp>
        <p:nvSpPr>
          <p:cNvPr id="36" name="object 27"/>
          <p:cNvSpPr txBox="1"/>
          <p:nvPr/>
        </p:nvSpPr>
        <p:spPr>
          <a:xfrm>
            <a:off x="5226050" y="1952597"/>
            <a:ext cx="1397179"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35" dirty="0">
                <a:solidFill>
                  <a:srgbClr val="FFFFFF"/>
                </a:solidFill>
                <a:latin typeface="ＭＳ ゴシック" panose="020B0609070205080204" pitchFamily="49" charset="-128"/>
                <a:ea typeface="ＭＳ ゴシック" panose="020B0609070205080204" pitchFamily="49" charset="-128"/>
                <a:cs typeface="ＭＳ ゴシック"/>
              </a:rPr>
              <a:t>評価ブロック選択エリア</a:t>
            </a:r>
            <a:endParaRPr sz="900" dirty="0">
              <a:latin typeface="ＭＳ ゴシック" panose="020B0609070205080204" pitchFamily="49" charset="-128"/>
              <a:ea typeface="ＭＳ ゴシック" panose="020B0609070205080204" pitchFamily="49" charset="-128"/>
              <a:cs typeface="ＭＳ ゴシック"/>
            </a:endParaRPr>
          </a:p>
        </p:txBody>
      </p:sp>
      <p:sp>
        <p:nvSpPr>
          <p:cNvPr id="20" name="角丸四角形 19"/>
          <p:cNvSpPr/>
          <p:nvPr/>
        </p:nvSpPr>
        <p:spPr>
          <a:xfrm>
            <a:off x="4521143" y="2442388"/>
            <a:ext cx="1409813" cy="244187"/>
          </a:xfrm>
          <a:prstGeom prst="roundRect">
            <a:avLst>
              <a:gd name="adj" fmla="val 26292"/>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206211" y="795797"/>
            <a:ext cx="9613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12</a:t>
            </a:fld>
            <a:endParaRPr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46" y="1079500"/>
            <a:ext cx="5702434" cy="1362324"/>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650" y="3141754"/>
            <a:ext cx="5016345" cy="1473728"/>
          </a:xfrm>
          <a:prstGeom prst="rect">
            <a:avLst/>
          </a:prstGeom>
        </p:spPr>
      </p:pic>
      <p:sp>
        <p:nvSpPr>
          <p:cNvPr id="24" name="object 6"/>
          <p:cNvSpPr txBox="1"/>
          <p:nvPr/>
        </p:nvSpPr>
        <p:spPr>
          <a:xfrm>
            <a:off x="3085614" y="2784380"/>
            <a:ext cx="13724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指導歯科医選択</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8" name="object 5"/>
          <p:cNvSpPr txBox="1"/>
          <p:nvPr/>
        </p:nvSpPr>
        <p:spPr>
          <a:xfrm>
            <a:off x="741945" y="4889500"/>
            <a:ext cx="6236705" cy="2687915"/>
          </a:xfrm>
          <a:prstGeom prst="rect">
            <a:avLst/>
          </a:prstGeom>
        </p:spPr>
        <p:txBody>
          <a:bodyPr vert="horz" wrap="square" lIns="0" tIns="12700" rIns="0" bIns="0" rtlCol="0">
            <a:spAutoFit/>
          </a:bodyPr>
          <a:lstStyle/>
          <a:p>
            <a:pPr marL="140335">
              <a:lnSpc>
                <a:spcPct val="100000"/>
              </a:lnSpc>
              <a:spcBef>
                <a:spcPts val="100"/>
              </a:spcBef>
            </a:pPr>
            <a:endParaRPr sz="800" dirty="0">
              <a:latin typeface="ＭＳ ゴシック" panose="020B0609070205080204" pitchFamily="49" charset="-128"/>
              <a:ea typeface="ＭＳ ゴシック" panose="020B0609070205080204" pitchFamily="49" charset="-128"/>
              <a:cs typeface="ＭＳ ゴシック"/>
            </a:endParaRPr>
          </a:p>
          <a:p>
            <a:pPr marL="139700" indent="-127635">
              <a:lnSpc>
                <a:spcPct val="100000"/>
              </a:lnSpc>
              <a:buSzPct val="90000"/>
              <a:buChar char="■"/>
              <a:tabLst>
                <a:tab pos="140335" algn="l"/>
              </a:tabLst>
            </a:pPr>
            <a:r>
              <a:rPr lang="ja-JP" altLang="en-US" sz="1000" spc="5" dirty="0">
                <a:solidFill>
                  <a:srgbClr val="0089CF"/>
                </a:solidFill>
                <a:latin typeface="ＭＳ ゴシック" panose="020B0609070205080204" pitchFamily="49" charset="-128"/>
                <a:ea typeface="ＭＳ ゴシック" panose="020B0609070205080204" pitchFamily="49" charset="-128"/>
                <a:cs typeface="ＭＳ ゴシック"/>
              </a:rPr>
              <a:t>指導歯科医への評価依頼</a:t>
            </a:r>
            <a:endParaRPr lang="en-US" altLang="ja-JP" sz="1000" spc="5" dirty="0">
              <a:solidFill>
                <a:srgbClr val="0089CF"/>
              </a:solidFill>
              <a:latin typeface="ＭＳ ゴシック" panose="020B0609070205080204" pitchFamily="49" charset="-128"/>
              <a:ea typeface="ＭＳ ゴシック" panose="020B0609070205080204" pitchFamily="49" charset="-128"/>
              <a:cs typeface="ＭＳ ゴシック"/>
            </a:endParaRPr>
          </a:p>
          <a:p>
            <a:pPr marL="12065">
              <a:lnSpc>
                <a:spcPts val="1800"/>
              </a:lnSpc>
              <a:spcBef>
                <a:spcPts val="100"/>
              </a:spcBef>
              <a:buSzPct val="90000"/>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スケジュールに担当指導歯科医が登録されていない場合は、自己評価の入力を行った後に指導歯科医を</a:t>
            </a:r>
            <a:br>
              <a:rPr lang="en-US" altLang="ja-JP" sz="1000" dirty="0">
                <a:latin typeface="ＭＳ ゴシック" panose="020B0609070205080204" pitchFamily="49" charset="-128"/>
                <a:ea typeface="ＭＳ ゴシック" panose="020B0609070205080204" pitchFamily="49" charset="-128"/>
                <a:cs typeface="ＭＳ ゴシック"/>
              </a:rPr>
            </a:b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選択し、評価の依頼を行う必要があります。</a:t>
            </a:r>
            <a:endParaRPr lang="en-US" altLang="ja-JP" sz="1000" dirty="0">
              <a:latin typeface="ＭＳ ゴシック" panose="020B0609070205080204" pitchFamily="49" charset="-128"/>
              <a:ea typeface="ＭＳ ゴシック" panose="020B0609070205080204" pitchFamily="49" charset="-128"/>
              <a:cs typeface="ＭＳ ゴシック"/>
            </a:endParaRPr>
          </a:p>
          <a:p>
            <a:pPr marL="240665" indent="-228600">
              <a:lnSpc>
                <a:spcPts val="2000"/>
              </a:lnSpc>
              <a:spcBef>
                <a:spcPts val="100"/>
              </a:spcBef>
              <a:buSzPct val="90000"/>
              <a:buFont typeface="+mj-lt"/>
              <a:buAutoNum type="arabicPeriod"/>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&lt; </a:t>
            </a:r>
            <a:r>
              <a:rPr lang="ja-JP" altLang="en-US" sz="1000" dirty="0">
                <a:latin typeface="ＭＳ ゴシック" panose="020B0609070205080204" pitchFamily="49" charset="-128"/>
                <a:ea typeface="ＭＳ ゴシック" panose="020B0609070205080204" pitchFamily="49" charset="-128"/>
                <a:cs typeface="ＭＳ ゴシック"/>
              </a:rPr>
              <a:t>評価一覧画面 </a:t>
            </a:r>
            <a:r>
              <a:rPr lang="en-US" altLang="ja-JP" sz="1000" dirty="0">
                <a:latin typeface="ＭＳ ゴシック" panose="020B0609070205080204" pitchFamily="49" charset="-128"/>
                <a:ea typeface="ＭＳ ゴシック" panose="020B0609070205080204" pitchFamily="49" charset="-128"/>
                <a:cs typeface="ＭＳ ゴシック"/>
              </a:rPr>
              <a:t>&gt;</a:t>
            </a:r>
            <a:r>
              <a:rPr lang="ja-JP" altLang="en-US" sz="1000" dirty="0">
                <a:latin typeface="ＭＳ ゴシック" panose="020B0609070205080204" pitchFamily="49" charset="-128"/>
                <a:ea typeface="ＭＳ ゴシック" panose="020B0609070205080204" pitchFamily="49" charset="-128"/>
                <a:cs typeface="ＭＳ ゴシック"/>
              </a:rPr>
              <a:t>の「指導歯科医による評価票</a:t>
            </a:r>
            <a:r>
              <a:rPr lang="en-US" altLang="ja-JP" sz="1000" dirty="0">
                <a:latin typeface="ＭＳ ゴシック" panose="020B0609070205080204" pitchFamily="49" charset="-128"/>
                <a:ea typeface="ＭＳ ゴシック" panose="020B0609070205080204" pitchFamily="49" charset="-128"/>
                <a:cs typeface="ＭＳ ゴシック"/>
              </a:rPr>
              <a:t>Ⅰ</a:t>
            </a:r>
            <a:r>
              <a:rPr lang="ja-JP" altLang="en-US" sz="1000" dirty="0">
                <a:latin typeface="ＭＳ ゴシック" panose="020B0609070205080204" pitchFamily="49" charset="-128"/>
                <a:ea typeface="ＭＳ ゴシック" panose="020B0609070205080204" pitchFamily="49" charset="-128"/>
                <a:cs typeface="ＭＳ ゴシック"/>
              </a:rPr>
              <a:t>／</a:t>
            </a:r>
            <a:r>
              <a:rPr lang="en-US" altLang="ja-JP" sz="1000" dirty="0">
                <a:latin typeface="ＭＳ ゴシック" panose="020B0609070205080204" pitchFamily="49" charset="-128"/>
                <a:ea typeface="ＭＳ ゴシック" panose="020B0609070205080204" pitchFamily="49" charset="-128"/>
                <a:cs typeface="ＭＳ ゴシック"/>
              </a:rPr>
              <a:t>Ⅱ</a:t>
            </a:r>
            <a:r>
              <a:rPr lang="ja-JP" altLang="en-US" sz="1000" dirty="0">
                <a:latin typeface="ＭＳ ゴシック" panose="020B0609070205080204" pitchFamily="49" charset="-128"/>
                <a:ea typeface="ＭＳ ゴシック" panose="020B0609070205080204" pitchFamily="49" charset="-128"/>
                <a:cs typeface="ＭＳ ゴシック"/>
              </a:rPr>
              <a:t>／</a:t>
            </a:r>
            <a:r>
              <a:rPr lang="en-US" altLang="ja-JP" sz="1000" dirty="0">
                <a:latin typeface="ＭＳ ゴシック" panose="020B0609070205080204" pitchFamily="49" charset="-128"/>
                <a:ea typeface="ＭＳ ゴシック" panose="020B0609070205080204" pitchFamily="49" charset="-128"/>
                <a:cs typeface="ＭＳ ゴシック"/>
              </a:rPr>
              <a:t>Ⅲ</a:t>
            </a:r>
            <a:r>
              <a:rPr lang="ja-JP" altLang="en-US" sz="1000" dirty="0">
                <a:latin typeface="ＭＳ ゴシック" panose="020B0609070205080204" pitchFamily="49" charset="-128"/>
                <a:ea typeface="ＭＳ ゴシック" panose="020B0609070205080204" pitchFamily="49" charset="-128"/>
                <a:cs typeface="ＭＳ ゴシック"/>
              </a:rPr>
              <a:t>の参照」画面より、</a:t>
            </a: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評価依頼を行いたい</a:t>
            </a:r>
            <a:br>
              <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rPr>
            </a:b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スケジュールの行にある「指導歯科医に評価を依頼」ボタンをクリックしてください。</a:t>
            </a:r>
            <a:endPar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240665" indent="-228600">
              <a:lnSpc>
                <a:spcPts val="2000"/>
              </a:lnSpc>
              <a:spcBef>
                <a:spcPts val="100"/>
              </a:spcBef>
              <a:buSzPct val="90000"/>
              <a:buFont typeface="+mj-lt"/>
              <a:buAutoNum type="arabicPeriod"/>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&lt; </a:t>
            </a:r>
            <a:r>
              <a:rPr lang="ja-JP" altLang="en-US" sz="1000" dirty="0">
                <a:latin typeface="ＭＳ ゴシック" panose="020B0609070205080204" pitchFamily="49" charset="-128"/>
                <a:ea typeface="ＭＳ ゴシック" panose="020B0609070205080204" pitchFamily="49" charset="-128"/>
                <a:cs typeface="ＭＳ ゴシック"/>
              </a:rPr>
              <a:t>指導歯科医選択画面 </a:t>
            </a:r>
            <a:r>
              <a:rPr lang="en-US" altLang="ja-JP" sz="1000" dirty="0">
                <a:latin typeface="ＭＳ ゴシック" panose="020B0609070205080204" pitchFamily="49" charset="-128"/>
                <a:ea typeface="ＭＳ ゴシック" panose="020B0609070205080204" pitchFamily="49" charset="-128"/>
                <a:cs typeface="ＭＳ ゴシック"/>
              </a:rPr>
              <a:t>&gt;</a:t>
            </a: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が表示されますので、評価の依頼を行う指導歯科医を選択し依頼行ってください。</a:t>
            </a:r>
            <a:endPar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240665" indent="-228600">
              <a:lnSpc>
                <a:spcPts val="2000"/>
              </a:lnSpc>
              <a:spcBef>
                <a:spcPts val="100"/>
              </a:spcBef>
              <a:buSzPct val="90000"/>
              <a:buFont typeface="+mj-lt"/>
              <a:buAutoNum type="arabicPeriod"/>
              <a:tabLst>
                <a:tab pos="140335" algn="l"/>
              </a:tabLst>
            </a:pPr>
            <a:endPar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139700" indent="-127635">
              <a:lnSpc>
                <a:spcPct val="100000"/>
              </a:lnSpc>
              <a:buSzPct val="90000"/>
              <a:buChar char="■"/>
              <a:tabLst>
                <a:tab pos="140335" algn="l"/>
              </a:tabLst>
            </a:pPr>
            <a:r>
              <a:rPr lang="ja-JP" altLang="en-US" sz="1000" spc="5" dirty="0">
                <a:solidFill>
                  <a:srgbClr val="0089CF"/>
                </a:solidFill>
                <a:latin typeface="ＭＳ ゴシック" panose="020B0609070205080204" pitchFamily="49" charset="-128"/>
                <a:ea typeface="ＭＳ ゴシック" panose="020B0609070205080204" pitchFamily="49" charset="-128"/>
                <a:cs typeface="ＭＳ ゴシック"/>
              </a:rPr>
              <a:t>指導歯科医への評価依頼取り消し</a:t>
            </a:r>
            <a:endParaRPr lang="en-US" altLang="ja-JP" sz="1000" spc="5" dirty="0">
              <a:solidFill>
                <a:srgbClr val="0089CF"/>
              </a:solidFill>
              <a:latin typeface="ＭＳ ゴシック" panose="020B0609070205080204" pitchFamily="49" charset="-128"/>
              <a:ea typeface="ＭＳ ゴシック" panose="020B0609070205080204" pitchFamily="49" charset="-128"/>
              <a:cs typeface="ＭＳ ゴシック"/>
            </a:endParaRPr>
          </a:p>
          <a:p>
            <a:pPr marL="12065">
              <a:lnSpc>
                <a:spcPts val="1800"/>
              </a:lnSpc>
              <a:spcBef>
                <a:spcPts val="100"/>
              </a:spcBef>
              <a:buSzPct val="90000"/>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評価の依頼を取り消したいスケジュールの行にある「評価依頼取消」ボタンをクリックし、</a:t>
            </a:r>
            <a:br>
              <a:rPr lang="en-US" altLang="ja-JP" sz="1000" dirty="0">
                <a:latin typeface="ＭＳ ゴシック" panose="020B0609070205080204" pitchFamily="49" charset="-128"/>
                <a:ea typeface="ＭＳ ゴシック" panose="020B0609070205080204" pitchFamily="49" charset="-128"/>
                <a:cs typeface="ＭＳ ゴシック"/>
              </a:rPr>
            </a:b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評価依頼の取り消しを行います。</a:t>
            </a:r>
            <a:br>
              <a:rPr lang="en-US" altLang="ja-JP" sz="1000" dirty="0">
                <a:latin typeface="ＭＳ ゴシック" panose="020B0609070205080204" pitchFamily="49" charset="-128"/>
                <a:ea typeface="ＭＳ ゴシック" panose="020B0609070205080204" pitchFamily="49" charset="-128"/>
                <a:cs typeface="ＭＳ ゴシック"/>
              </a:rPr>
            </a:b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スケジュールに担当指導歯科医が登録されている場合はこちらから評価依頼の取り消しはできません。</a:t>
            </a:r>
            <a:endParaRPr lang="en-US" altLang="ja-JP" sz="1000" dirty="0">
              <a:latin typeface="ＭＳ ゴシック" panose="020B0609070205080204" pitchFamily="49" charset="-128"/>
              <a:ea typeface="ＭＳ ゴシック" panose="020B0609070205080204" pitchFamily="49" charset="-128"/>
              <a:cs typeface="ＭＳ ゴシック"/>
            </a:endParaRPr>
          </a:p>
        </p:txBody>
      </p:sp>
      <p:sp>
        <p:nvSpPr>
          <p:cNvPr id="8" name="角丸四角形 7"/>
          <p:cNvSpPr/>
          <p:nvPr/>
        </p:nvSpPr>
        <p:spPr>
          <a:xfrm>
            <a:off x="2863849" y="2146300"/>
            <a:ext cx="1303752" cy="239416"/>
          </a:xfrm>
          <a:prstGeom prst="roundRect">
            <a:avLst>
              <a:gd name="adj" fmla="val 22148"/>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233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8167" y="3677145"/>
            <a:ext cx="3630968" cy="325820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28347" y="1787877"/>
            <a:ext cx="3658233" cy="147442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5" name="object 5"/>
          <p:cNvSpPr txBox="1"/>
          <p:nvPr/>
        </p:nvSpPr>
        <p:spPr>
          <a:xfrm>
            <a:off x="721700" y="7172158"/>
            <a:ext cx="6333150" cy="1533525"/>
          </a:xfrm>
          <a:prstGeom prst="rect">
            <a:avLst/>
          </a:prstGeom>
        </p:spPr>
        <p:txBody>
          <a:bodyPr vert="horz" wrap="square" lIns="0" tIns="12700" rIns="0" bIns="0" rtlCol="0">
            <a:spAutoFit/>
          </a:bodyPr>
          <a:lstStyle/>
          <a:p>
            <a:pPr marL="140335">
              <a:lnSpc>
                <a:spcPct val="100000"/>
              </a:lnSpc>
              <a:spcBef>
                <a:spcPts val="100"/>
              </a:spcBef>
            </a:pP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75" dirty="0">
                <a:solidFill>
                  <a:srgbClr val="231F20"/>
                </a:solidFill>
                <a:latin typeface="ＭＳ ゴシック"/>
                <a:cs typeface="ＭＳ ゴシック"/>
              </a:rPr>
              <a:t>ム</a:t>
            </a:r>
            <a:r>
              <a:rPr sz="1000" spc="-55" dirty="0">
                <a:solidFill>
                  <a:srgbClr val="231F20"/>
                </a:solidFill>
                <a:latin typeface="ＭＳ ゴシック"/>
                <a:cs typeface="ＭＳ ゴシック"/>
              </a:rPr>
              <a:t>中</a:t>
            </a:r>
            <a:r>
              <a:rPr sz="1000" spc="-25" dirty="0">
                <a:solidFill>
                  <a:srgbClr val="231F20"/>
                </a:solidFill>
                <a:latin typeface="ＭＳ ゴシック"/>
                <a:cs typeface="ＭＳ ゴシック"/>
              </a:rPr>
              <a:t>に</a:t>
            </a:r>
            <a:r>
              <a:rPr sz="1000" spc="-5" dirty="0">
                <a:solidFill>
                  <a:srgbClr val="231F20"/>
                </a:solidFill>
                <a:latin typeface="ＭＳ ゴシック"/>
                <a:cs typeface="ＭＳ ゴシック"/>
              </a:rPr>
              <a:t>経</a:t>
            </a:r>
            <a:r>
              <a:rPr sz="1000" spc="-100" dirty="0">
                <a:solidFill>
                  <a:srgbClr val="231F20"/>
                </a:solidFill>
                <a:latin typeface="ＭＳ ゴシック"/>
                <a:cs typeface="ＭＳ ゴシック"/>
              </a:rPr>
              <a:t>験</a:t>
            </a:r>
            <a:r>
              <a:rPr sz="1000" spc="-95" dirty="0">
                <a:solidFill>
                  <a:srgbClr val="231F20"/>
                </a:solidFill>
                <a:latin typeface="ＭＳ ゴシック"/>
                <a:cs typeface="ＭＳ ゴシック"/>
              </a:rPr>
              <a:t>し</a:t>
            </a:r>
            <a:r>
              <a:rPr sz="1000" spc="-55" dirty="0">
                <a:solidFill>
                  <a:srgbClr val="231F20"/>
                </a:solidFill>
                <a:latin typeface="ＭＳ ゴシック"/>
                <a:cs typeface="ＭＳ ゴシック"/>
              </a:rPr>
              <a:t>た</a:t>
            </a:r>
            <a:r>
              <a:rPr sz="1000" spc="-400" dirty="0">
                <a:solidFill>
                  <a:srgbClr val="231F20"/>
                </a:solidFill>
                <a:latin typeface="ＭＳ ゴシック"/>
                <a:cs typeface="ＭＳ ゴシック"/>
              </a:rPr>
              <a:t>、</a:t>
            </a:r>
            <a:r>
              <a:rPr sz="1000" spc="-10" dirty="0">
                <a:solidFill>
                  <a:srgbClr val="231F20"/>
                </a:solidFill>
                <a:latin typeface="ＭＳ ゴシック"/>
                <a:cs typeface="ＭＳ ゴシック"/>
              </a:rPr>
              <a:t>学</a:t>
            </a:r>
            <a:r>
              <a:rPr sz="1000" spc="-15" dirty="0">
                <a:solidFill>
                  <a:srgbClr val="231F20"/>
                </a:solidFill>
                <a:latin typeface="ＭＳ ゴシック"/>
                <a:cs typeface="ＭＳ ゴシック"/>
              </a:rPr>
              <a:t>会</a:t>
            </a:r>
            <a:r>
              <a:rPr sz="1000" spc="-40" dirty="0">
                <a:solidFill>
                  <a:srgbClr val="231F20"/>
                </a:solidFill>
                <a:latin typeface="ＭＳ ゴシック"/>
                <a:cs typeface="ＭＳ ゴシック"/>
              </a:rPr>
              <a:t>参</a:t>
            </a:r>
            <a:r>
              <a:rPr sz="1000" spc="-35" dirty="0">
                <a:solidFill>
                  <a:srgbClr val="231F20"/>
                </a:solidFill>
                <a:latin typeface="ＭＳ ゴシック"/>
                <a:cs typeface="ＭＳ ゴシック"/>
              </a:rPr>
              <a:t>加</a:t>
            </a:r>
            <a:r>
              <a:rPr sz="1000" spc="-25" dirty="0">
                <a:solidFill>
                  <a:srgbClr val="231F20"/>
                </a:solidFill>
                <a:latin typeface="ＭＳ ゴシック"/>
                <a:cs typeface="ＭＳ ゴシック"/>
              </a:rPr>
              <a:t>や</a:t>
            </a:r>
            <a:r>
              <a:rPr sz="1000" spc="-10" dirty="0">
                <a:solidFill>
                  <a:srgbClr val="231F20"/>
                </a:solidFill>
                <a:latin typeface="ＭＳ ゴシック"/>
                <a:cs typeface="ＭＳ ゴシック"/>
              </a:rPr>
              <a:t>講</a:t>
            </a:r>
            <a:r>
              <a:rPr sz="1000" spc="-20" dirty="0">
                <a:solidFill>
                  <a:srgbClr val="231F20"/>
                </a:solidFill>
                <a:latin typeface="ＭＳ ゴシック"/>
                <a:cs typeface="ＭＳ ゴシック"/>
              </a:rPr>
              <a:t>習</a:t>
            </a:r>
            <a:r>
              <a:rPr sz="1000" spc="-25" dirty="0">
                <a:solidFill>
                  <a:srgbClr val="231F20"/>
                </a:solidFill>
                <a:latin typeface="ＭＳ ゴシック"/>
                <a:cs typeface="ＭＳ ゴシック"/>
              </a:rPr>
              <a:t>会</a:t>
            </a:r>
            <a:r>
              <a:rPr sz="1000" spc="-15" dirty="0">
                <a:solidFill>
                  <a:srgbClr val="231F20"/>
                </a:solidFill>
                <a:latin typeface="ＭＳ ゴシック"/>
                <a:cs typeface="ＭＳ ゴシック"/>
              </a:rPr>
              <a:t>への</a:t>
            </a:r>
            <a:r>
              <a:rPr sz="1000" spc="-40" dirty="0">
                <a:solidFill>
                  <a:srgbClr val="231F20"/>
                </a:solidFill>
                <a:latin typeface="ＭＳ ゴシック"/>
                <a:cs typeface="ＭＳ ゴシック"/>
              </a:rPr>
              <a:t>参</a:t>
            </a:r>
            <a:r>
              <a:rPr sz="1000" spc="-45" dirty="0">
                <a:solidFill>
                  <a:srgbClr val="231F20"/>
                </a:solidFill>
                <a:latin typeface="ＭＳ ゴシック"/>
                <a:cs typeface="ＭＳ ゴシック"/>
              </a:rPr>
              <a:t>加</a:t>
            </a:r>
            <a:r>
              <a:rPr sz="1000" spc="-85" dirty="0">
                <a:solidFill>
                  <a:srgbClr val="231F20"/>
                </a:solidFill>
                <a:latin typeface="ＭＳ ゴシック"/>
                <a:cs typeface="ＭＳ ゴシック"/>
              </a:rPr>
              <a:t>な</a:t>
            </a:r>
            <a:r>
              <a:rPr sz="1000" spc="-30" dirty="0">
                <a:solidFill>
                  <a:srgbClr val="231F20"/>
                </a:solidFill>
                <a:latin typeface="ＭＳ ゴシック"/>
                <a:cs typeface="ＭＳ ゴシック"/>
              </a:rPr>
              <a:t>ど</a:t>
            </a:r>
            <a:r>
              <a:rPr sz="1000" spc="-10" dirty="0">
                <a:solidFill>
                  <a:srgbClr val="231F20"/>
                </a:solidFill>
                <a:latin typeface="ＭＳ ゴシック"/>
                <a:cs typeface="ＭＳ ゴシック"/>
              </a:rPr>
              <a:t>規</a:t>
            </a:r>
            <a:r>
              <a:rPr sz="1000" spc="-35" dirty="0">
                <a:solidFill>
                  <a:srgbClr val="231F20"/>
                </a:solidFill>
                <a:latin typeface="ＭＳ ゴシック"/>
                <a:cs typeface="ＭＳ ゴシック"/>
              </a:rPr>
              <a:t>定</a:t>
            </a:r>
            <a:r>
              <a:rPr sz="1000" spc="5" dirty="0">
                <a:solidFill>
                  <a:srgbClr val="231F20"/>
                </a:solidFill>
                <a:latin typeface="ＭＳ ゴシック"/>
                <a:cs typeface="ＭＳ ゴシック"/>
              </a:rPr>
              <a:t>研</a:t>
            </a:r>
            <a:r>
              <a:rPr sz="1000" spc="-55" dirty="0">
                <a:solidFill>
                  <a:srgbClr val="231F20"/>
                </a:solidFill>
                <a:latin typeface="ＭＳ ゴシック"/>
                <a:cs typeface="ＭＳ ゴシック"/>
              </a:rPr>
              <a:t>修</a:t>
            </a:r>
            <a:r>
              <a:rPr sz="1000" spc="-25" dirty="0">
                <a:solidFill>
                  <a:srgbClr val="231F20"/>
                </a:solidFill>
                <a:latin typeface="ＭＳ ゴシック"/>
                <a:cs typeface="ＭＳ ゴシック"/>
              </a:rPr>
              <a:t>以</a:t>
            </a:r>
            <a:r>
              <a:rPr sz="1000" spc="-20" dirty="0">
                <a:solidFill>
                  <a:srgbClr val="231F20"/>
                </a:solidFill>
                <a:latin typeface="ＭＳ ゴシック"/>
                <a:cs typeface="ＭＳ ゴシック"/>
              </a:rPr>
              <a:t>外の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30" dirty="0">
                <a:solidFill>
                  <a:srgbClr val="231F20"/>
                </a:solidFill>
                <a:latin typeface="ＭＳ ゴシック"/>
                <a:cs typeface="ＭＳ ゴシック"/>
              </a:rPr>
              <a:t>動</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35" dirty="0">
                <a:solidFill>
                  <a:srgbClr val="231F20"/>
                </a:solidFill>
                <a:latin typeface="ＭＳ ゴシック"/>
                <a:cs typeface="ＭＳ ゴシック"/>
              </a:rPr>
              <a:t>て</a:t>
            </a:r>
            <a:r>
              <a:rPr sz="1000" spc="-25" dirty="0">
                <a:solidFill>
                  <a:srgbClr val="231F20"/>
                </a:solidFill>
                <a:latin typeface="ＭＳ ゴシック"/>
                <a:cs typeface="ＭＳ ゴシック"/>
              </a:rPr>
              <a:t>記</a:t>
            </a:r>
            <a:r>
              <a:rPr sz="1000" spc="-45" dirty="0">
                <a:solidFill>
                  <a:srgbClr val="231F20"/>
                </a:solidFill>
                <a:latin typeface="ＭＳ ゴシック"/>
                <a:cs typeface="ＭＳ ゴシック"/>
              </a:rPr>
              <a:t>録</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50" dirty="0">
                <a:solidFill>
                  <a:srgbClr val="0089CF"/>
                </a:solidFill>
                <a:latin typeface="ＭＳ ゴシック"/>
                <a:cs typeface="ＭＳ ゴシック"/>
              </a:rPr>
              <a:t>そ</a:t>
            </a:r>
            <a:r>
              <a:rPr sz="1000" spc="-15" dirty="0">
                <a:solidFill>
                  <a:srgbClr val="0089CF"/>
                </a:solidFill>
                <a:latin typeface="ＭＳ ゴシック"/>
                <a:cs typeface="ＭＳ ゴシック"/>
              </a:rPr>
              <a:t>の</a:t>
            </a:r>
            <a:r>
              <a:rPr sz="1000" spc="-35" dirty="0">
                <a:solidFill>
                  <a:srgbClr val="0089CF"/>
                </a:solidFill>
                <a:latin typeface="ＭＳ ゴシック"/>
                <a:cs typeface="ＭＳ ゴシック"/>
              </a:rPr>
              <a:t>他</a:t>
            </a:r>
            <a:r>
              <a:rPr sz="1000" spc="-20" dirty="0">
                <a:solidFill>
                  <a:srgbClr val="0089CF"/>
                </a:solidFill>
                <a:latin typeface="ＭＳ ゴシック"/>
                <a:cs typeface="ＭＳ ゴシック"/>
              </a:rPr>
              <a:t>の</a:t>
            </a:r>
            <a:r>
              <a:rPr sz="1000" spc="5" dirty="0">
                <a:solidFill>
                  <a:srgbClr val="0089CF"/>
                </a:solidFill>
                <a:latin typeface="ＭＳ ゴシック"/>
                <a:cs typeface="ＭＳ ゴシック"/>
              </a:rPr>
              <a:t>研</a:t>
            </a:r>
            <a:r>
              <a:rPr sz="1000" spc="-40" dirty="0">
                <a:solidFill>
                  <a:srgbClr val="0089CF"/>
                </a:solidFill>
                <a:latin typeface="ＭＳ ゴシック"/>
                <a:cs typeface="ＭＳ ゴシック"/>
              </a:rPr>
              <a:t>修</a:t>
            </a:r>
            <a:r>
              <a:rPr sz="1000" spc="-35" dirty="0">
                <a:solidFill>
                  <a:srgbClr val="0089CF"/>
                </a:solidFill>
                <a:latin typeface="ＭＳ ゴシック"/>
                <a:cs typeface="ＭＳ ゴシック"/>
              </a:rPr>
              <a:t>活</a:t>
            </a:r>
            <a:r>
              <a:rPr sz="1000" spc="-30" dirty="0">
                <a:solidFill>
                  <a:srgbClr val="0089CF"/>
                </a:solidFill>
                <a:latin typeface="ＭＳ ゴシック"/>
                <a:cs typeface="ＭＳ ゴシック"/>
              </a:rPr>
              <a:t>動</a:t>
            </a:r>
            <a:r>
              <a:rPr sz="1000" spc="-55" dirty="0">
                <a:solidFill>
                  <a:srgbClr val="0089CF"/>
                </a:solidFill>
                <a:latin typeface="ＭＳ ゴシック"/>
                <a:cs typeface="ＭＳ ゴシック"/>
              </a:rPr>
              <a:t>の</a:t>
            </a:r>
            <a:r>
              <a:rPr sz="1000" spc="-25" dirty="0">
                <a:solidFill>
                  <a:srgbClr val="0089CF"/>
                </a:solidFill>
                <a:latin typeface="ＭＳ ゴシック"/>
                <a:cs typeface="ＭＳ ゴシック"/>
              </a:rPr>
              <a:t>記録</a:t>
            </a:r>
            <a:r>
              <a:rPr sz="1000" spc="-20" dirty="0">
                <a:solidFill>
                  <a:srgbClr val="0089CF"/>
                </a:solidFill>
                <a:latin typeface="ＭＳ ゴシック"/>
                <a:cs typeface="ＭＳ ゴシック"/>
              </a:rPr>
              <a:t>の</a:t>
            </a:r>
            <a:r>
              <a:rPr sz="1000" spc="-15" dirty="0">
                <a:solidFill>
                  <a:srgbClr val="0089CF"/>
                </a:solidFill>
                <a:latin typeface="ＭＳ ゴシック"/>
                <a:cs typeface="ＭＳ ゴシック"/>
              </a:rPr>
              <a:t>登</a:t>
            </a:r>
            <a:r>
              <a:rPr sz="1000" dirty="0">
                <a:solidFill>
                  <a:srgbClr val="0089CF"/>
                </a:solidFill>
                <a:latin typeface="ＭＳ ゴシック"/>
                <a:cs typeface="ＭＳ ゴシック"/>
              </a:rPr>
              <a:t>録</a:t>
            </a:r>
            <a:r>
              <a:rPr sz="1000" spc="-250" dirty="0">
                <a:solidFill>
                  <a:srgbClr val="0089CF"/>
                </a:solidFill>
                <a:latin typeface="ＭＳ ゴシック"/>
                <a:cs typeface="ＭＳ ゴシック"/>
              </a:rPr>
              <a:t> </a:t>
            </a:r>
            <a:r>
              <a:rPr sz="1000" dirty="0">
                <a:solidFill>
                  <a:srgbClr val="0089CF"/>
                </a:solidFill>
                <a:latin typeface="ＭＳ ゴシック"/>
                <a:cs typeface="ＭＳ ゴシック"/>
              </a:rPr>
              <a:t>/</a:t>
            </a:r>
            <a:r>
              <a:rPr sz="1000" spc="-285" dirty="0">
                <a:solidFill>
                  <a:srgbClr val="0089CF"/>
                </a:solidFill>
                <a:latin typeface="ＭＳ ゴシック"/>
                <a:cs typeface="ＭＳ ゴシック"/>
              </a:rPr>
              <a:t> </a:t>
            </a:r>
            <a:r>
              <a:rPr sz="1000" spc="-10" dirty="0">
                <a:solidFill>
                  <a:srgbClr val="0089CF"/>
                </a:solidFill>
                <a:latin typeface="ＭＳ ゴシック"/>
                <a:cs typeface="ＭＳ ゴシック"/>
              </a:rPr>
              <a:t>編</a:t>
            </a:r>
            <a:r>
              <a:rPr sz="1000" dirty="0">
                <a:solidFill>
                  <a:srgbClr val="0089CF"/>
                </a:solidFill>
                <a:latin typeface="ＭＳ ゴシック"/>
                <a:cs typeface="ＭＳ ゴシック"/>
              </a:rPr>
              <a:t>集</a:t>
            </a:r>
            <a:endParaRPr sz="1000" dirty="0">
              <a:latin typeface="ＭＳ ゴシック"/>
              <a:cs typeface="ＭＳ ゴシック"/>
            </a:endParaRPr>
          </a:p>
          <a:p>
            <a:pPr marL="12700" marR="5080">
              <a:lnSpc>
                <a:spcPct val="148200"/>
              </a:lnSpc>
              <a:buSzPct val="90000"/>
              <a:buAutoNum type="arabicPeriod"/>
              <a:tabLst>
                <a:tab pos="132080" algn="l"/>
              </a:tabLst>
            </a:pPr>
            <a:r>
              <a:rPr sz="1000" dirty="0">
                <a:solidFill>
                  <a:srgbClr val="231F20"/>
                </a:solidFill>
                <a:latin typeface="ＭＳ ゴシック"/>
                <a:cs typeface="ＭＳ ゴシック"/>
              </a:rPr>
              <a:t>&lt;</a:t>
            </a:r>
            <a:r>
              <a:rPr sz="1000" spc="-36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0" dirty="0">
                <a:solidFill>
                  <a:srgbClr val="231F20"/>
                </a:solidFill>
                <a:latin typeface="ＭＳ ゴシック"/>
                <a:cs typeface="ＭＳ ゴシック"/>
              </a:rPr>
              <a:t>動</a:t>
            </a:r>
            <a:r>
              <a:rPr sz="1000" spc="-25" dirty="0">
                <a:solidFill>
                  <a:srgbClr val="231F20"/>
                </a:solidFill>
                <a:latin typeface="ＭＳ ゴシック"/>
                <a:cs typeface="ＭＳ ゴシック"/>
              </a:rPr>
              <a:t>記</a:t>
            </a:r>
            <a:r>
              <a:rPr sz="1000" spc="-20" dirty="0">
                <a:solidFill>
                  <a:srgbClr val="231F20"/>
                </a:solidFill>
                <a:latin typeface="ＭＳ ゴシック"/>
                <a:cs typeface="ＭＳ ゴシック"/>
              </a:rPr>
              <a:t>録</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25" dirty="0">
                <a:solidFill>
                  <a:srgbClr val="231F20"/>
                </a:solidFill>
                <a:latin typeface="ＭＳ ゴシック"/>
                <a:cs typeface="ＭＳ ゴシック"/>
              </a:rPr>
              <a:t>操</a:t>
            </a:r>
            <a:r>
              <a:rPr sz="1000" spc="-90" dirty="0">
                <a:solidFill>
                  <a:srgbClr val="231F20"/>
                </a:solidFill>
                <a:latin typeface="ＭＳ ゴシック"/>
                <a:cs typeface="ＭＳ ゴシック"/>
              </a:rPr>
              <a:t>作</a:t>
            </a:r>
            <a:r>
              <a:rPr sz="1000" spc="-140" dirty="0">
                <a:solidFill>
                  <a:srgbClr val="231F20"/>
                </a:solidFill>
                <a:latin typeface="ＭＳ ゴシック"/>
                <a:cs typeface="ＭＳ ゴシック"/>
              </a:rPr>
              <a:t>メ</a:t>
            </a:r>
            <a:r>
              <a:rPr sz="1000" spc="-65" dirty="0">
                <a:solidFill>
                  <a:srgbClr val="231F20"/>
                </a:solidFill>
                <a:latin typeface="ＭＳ ゴシック"/>
                <a:cs typeface="ＭＳ ゴシック"/>
              </a:rPr>
              <a:t>ニ</a:t>
            </a:r>
            <a:r>
              <a:rPr sz="1000" spc="-140" dirty="0">
                <a:solidFill>
                  <a:srgbClr val="231F20"/>
                </a:solidFill>
                <a:latin typeface="ＭＳ ゴシック"/>
                <a:cs typeface="ＭＳ ゴシック"/>
              </a:rPr>
              <a:t>ュ</a:t>
            </a:r>
            <a:r>
              <a:rPr sz="1000" spc="145" dirty="0">
                <a:solidFill>
                  <a:srgbClr val="231F20"/>
                </a:solidFill>
                <a:latin typeface="ＭＳ ゴシック"/>
                <a:cs typeface="ＭＳ ゴシック"/>
              </a:rPr>
              <a:t>ー</a:t>
            </a:r>
            <a:r>
              <a:rPr sz="1000" dirty="0">
                <a:solidFill>
                  <a:srgbClr val="231F20"/>
                </a:solidFill>
                <a:latin typeface="ＭＳ ゴシック"/>
                <a:cs typeface="ＭＳ ゴシック"/>
              </a:rPr>
              <a:t>&gt;</a:t>
            </a:r>
            <a:r>
              <a:rPr sz="1000" spc="-295" dirty="0">
                <a:solidFill>
                  <a:srgbClr val="231F20"/>
                </a:solidFill>
                <a:latin typeface="ＭＳ ゴシック"/>
                <a:cs typeface="ＭＳ ゴシック"/>
              </a:rPr>
              <a:t> </a:t>
            </a:r>
            <a:r>
              <a:rPr sz="1000" spc="-90" dirty="0">
                <a:solidFill>
                  <a:srgbClr val="231F20"/>
                </a:solidFill>
                <a:latin typeface="ＭＳ ゴシック"/>
                <a:cs typeface="ＭＳ ゴシック"/>
              </a:rPr>
              <a:t>か</a:t>
            </a:r>
            <a:r>
              <a:rPr sz="1000" spc="-33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新規</a:t>
            </a:r>
            <a:r>
              <a:rPr sz="1000" spc="5" dirty="0">
                <a:solidFill>
                  <a:srgbClr val="231F20"/>
                </a:solidFill>
                <a:latin typeface="ＭＳ ゴシック"/>
                <a:cs typeface="ＭＳ ゴシック"/>
              </a:rPr>
              <a:t>追</a:t>
            </a:r>
            <a:r>
              <a:rPr sz="1000" spc="-35" dirty="0">
                <a:solidFill>
                  <a:srgbClr val="231F20"/>
                </a:solidFill>
                <a:latin typeface="ＭＳ ゴシック"/>
                <a:cs typeface="ＭＳ ゴシック"/>
              </a:rPr>
              <a:t>加</a:t>
            </a:r>
            <a:r>
              <a:rPr sz="1000" spc="5"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r>
              <a:rPr sz="1000" spc="-15" dirty="0">
                <a:solidFill>
                  <a:srgbClr val="231F20"/>
                </a:solidFill>
                <a:latin typeface="ＭＳ ゴシック"/>
                <a:cs typeface="ＭＳ ゴシック"/>
              </a:rPr>
              <a:t> </a:t>
            </a:r>
            <a:r>
              <a:rPr sz="1000" spc="-35" dirty="0">
                <a:solidFill>
                  <a:srgbClr val="231F20"/>
                </a:solidFill>
                <a:latin typeface="ＭＳ ゴシック"/>
                <a:cs typeface="ＭＳ ゴシック"/>
              </a:rPr>
              <a:t>既</a:t>
            </a:r>
            <a:r>
              <a:rPr sz="1000" spc="-55" dirty="0">
                <a:solidFill>
                  <a:srgbClr val="231F20"/>
                </a:solidFill>
                <a:latin typeface="ＭＳ ゴシック"/>
                <a:cs typeface="ＭＳ ゴシック"/>
              </a:rPr>
              <a:t>に</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a:t>
            </a:r>
            <a:r>
              <a:rPr sz="1000" dirty="0">
                <a:solidFill>
                  <a:srgbClr val="231F20"/>
                </a:solidFill>
                <a:latin typeface="ＭＳ ゴシック"/>
                <a:cs typeface="ＭＳ ゴシック"/>
              </a:rPr>
              <a:t>し </a:t>
            </a:r>
            <a:r>
              <a:rPr sz="1000" spc="-60" dirty="0">
                <a:solidFill>
                  <a:srgbClr val="231F20"/>
                </a:solidFill>
                <a:latin typeface="ＭＳ ゴシック"/>
                <a:cs typeface="ＭＳ ゴシック"/>
              </a:rPr>
              <a:t>た</a:t>
            </a:r>
            <a:r>
              <a:rPr sz="1000" spc="-30" dirty="0">
                <a:solidFill>
                  <a:srgbClr val="231F20"/>
                </a:solidFill>
                <a:latin typeface="ＭＳ ゴシック"/>
                <a:cs typeface="ＭＳ ゴシック"/>
              </a:rPr>
              <a:t>デ</a:t>
            </a:r>
            <a:r>
              <a:rPr sz="1000" spc="-45" dirty="0">
                <a:solidFill>
                  <a:srgbClr val="231F20"/>
                </a:solidFill>
                <a:latin typeface="ＭＳ ゴシック"/>
                <a:cs typeface="ＭＳ ゴシック"/>
              </a:rPr>
              <a:t>ー</a:t>
            </a:r>
            <a:r>
              <a:rPr sz="1000" spc="-135" dirty="0">
                <a:solidFill>
                  <a:srgbClr val="231F20"/>
                </a:solidFill>
                <a:latin typeface="ＭＳ ゴシック"/>
                <a:cs typeface="ＭＳ ゴシック"/>
              </a:rPr>
              <a:t>タ</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375"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40" dirty="0">
                <a:solidFill>
                  <a:srgbClr val="231F20"/>
                </a:solidFill>
                <a:latin typeface="ＭＳ ゴシック"/>
                <a:cs typeface="ＭＳ ゴシック"/>
              </a:rPr>
              <a:t>の</a:t>
            </a:r>
            <a:r>
              <a:rPr sz="1000" spc="-35" dirty="0">
                <a:solidFill>
                  <a:srgbClr val="231F20"/>
                </a:solidFill>
                <a:latin typeface="ＭＳ ゴシック"/>
                <a:cs typeface="ＭＳ ゴシック"/>
              </a:rPr>
              <a:t>活</a:t>
            </a:r>
            <a:r>
              <a:rPr sz="1000" spc="-20" dirty="0">
                <a:solidFill>
                  <a:srgbClr val="231F20"/>
                </a:solidFill>
                <a:latin typeface="ＭＳ ゴシック"/>
                <a:cs typeface="ＭＳ ゴシック"/>
              </a:rPr>
              <a:t>動</a:t>
            </a:r>
            <a:r>
              <a:rPr sz="1000" spc="-25" dirty="0">
                <a:solidFill>
                  <a:srgbClr val="231F20"/>
                </a:solidFill>
                <a:latin typeface="ＭＳ ゴシック"/>
                <a:cs typeface="ＭＳ ゴシック"/>
              </a:rPr>
              <a:t>記</a:t>
            </a:r>
            <a:r>
              <a:rPr sz="1000" spc="-20" dirty="0">
                <a:solidFill>
                  <a:srgbClr val="231F20"/>
                </a:solidFill>
                <a:latin typeface="ＭＳ ゴシック"/>
                <a:cs typeface="ＭＳ ゴシック"/>
              </a:rPr>
              <a:t>録</a:t>
            </a:r>
            <a:r>
              <a:rPr sz="1000" spc="-50" dirty="0">
                <a:solidFill>
                  <a:srgbClr val="231F20"/>
                </a:solidFill>
                <a:latin typeface="ＭＳ ゴシック"/>
                <a:cs typeface="ＭＳ ゴシック"/>
              </a:rPr>
              <a:t>一</a:t>
            </a:r>
            <a:r>
              <a:rPr sz="1000" dirty="0">
                <a:solidFill>
                  <a:srgbClr val="231F20"/>
                </a:solidFill>
                <a:latin typeface="ＭＳ ゴシック"/>
                <a:cs typeface="ＭＳ ゴシック"/>
              </a:rPr>
              <a:t>覧</a:t>
            </a:r>
            <a:r>
              <a:rPr sz="1000" spc="-28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15" dirty="0">
                <a:solidFill>
                  <a:srgbClr val="231F20"/>
                </a:solidFill>
                <a:latin typeface="ＭＳ ゴシック"/>
                <a:cs typeface="ＭＳ ゴシック"/>
              </a:rPr>
              <a:t> </a:t>
            </a:r>
            <a:r>
              <a:rPr sz="1000" spc="-9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40" dirty="0">
                <a:solidFill>
                  <a:srgbClr val="231F20"/>
                </a:solidFill>
                <a:latin typeface="ＭＳ ゴシック"/>
                <a:cs typeface="ＭＳ ゴシック"/>
              </a:rPr>
              <a:t>い</a:t>
            </a:r>
            <a:r>
              <a:rPr sz="1000" dirty="0">
                <a:solidFill>
                  <a:srgbClr val="231F20"/>
                </a:solidFill>
                <a:latin typeface="ＭＳ ゴシック"/>
                <a:cs typeface="ＭＳ ゴシック"/>
              </a:rPr>
              <a:t>履</a:t>
            </a:r>
            <a:r>
              <a:rPr sz="1000" spc="-20" dirty="0">
                <a:solidFill>
                  <a:srgbClr val="231F20"/>
                </a:solidFill>
                <a:latin typeface="ＭＳ ゴシック"/>
                <a:cs typeface="ＭＳ ゴシック"/>
              </a:rPr>
              <a:t>歴</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編</a:t>
            </a:r>
            <a:r>
              <a:rPr sz="1000" spc="-20" dirty="0">
                <a:solidFill>
                  <a:srgbClr val="231F20"/>
                </a:solidFill>
                <a:latin typeface="ＭＳ ゴシック"/>
                <a:cs typeface="ＭＳ ゴシック"/>
              </a:rPr>
              <a:t>集</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130" indent="-139065">
              <a:lnSpc>
                <a:spcPct val="100000"/>
              </a:lnSpc>
              <a:spcBef>
                <a:spcPts val="575"/>
              </a:spcBef>
              <a:buSzPct val="90000"/>
              <a:buAutoNum type="arabicPeriod"/>
              <a:tabLst>
                <a:tab pos="151765" algn="l"/>
              </a:tabLst>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220" dirty="0">
                <a:solidFill>
                  <a:srgbClr val="231F20"/>
                </a:solidFill>
                <a:latin typeface="ＭＳ ゴシック"/>
                <a:cs typeface="ＭＳ ゴシック"/>
              </a:rPr>
              <a:t>た</a:t>
            </a:r>
            <a:r>
              <a:rPr sz="1000" dirty="0">
                <a:solidFill>
                  <a:srgbClr val="231F20"/>
                </a:solidFill>
                <a:latin typeface="ＭＳ ゴシック"/>
                <a:cs typeface="ＭＳ ゴシック"/>
              </a:rPr>
              <a:t>&lt;</a:t>
            </a:r>
            <a:r>
              <a:rPr sz="1000" spc="-355"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6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355"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25" dirty="0">
                <a:solidFill>
                  <a:srgbClr val="231F20"/>
                </a:solidFill>
                <a:latin typeface="ＭＳ ゴシック"/>
                <a:cs typeface="ＭＳ ゴシック"/>
              </a:rPr>
              <a:t>の</a:t>
            </a: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00000"/>
              </a:lnSpc>
              <a:spcBef>
                <a:spcPts val="580"/>
              </a:spcBef>
              <a:buSzPct val="90000"/>
              <a:buAutoNum type="arabicPeriod"/>
              <a:tabLst>
                <a:tab pos="151130" algn="l"/>
              </a:tabLst>
            </a:pP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20" dirty="0" err="1">
                <a:solidFill>
                  <a:srgbClr val="231F20"/>
                </a:solidFill>
                <a:latin typeface="ＭＳ ゴシック"/>
                <a:cs typeface="ＭＳ ゴシック"/>
              </a:rPr>
              <a:t>保</a:t>
            </a:r>
            <a:r>
              <a:rPr sz="1000" spc="-105"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メ</a:t>
            </a:r>
            <a:r>
              <a:rPr sz="1000" spc="-65" dirty="0" err="1">
                <a:solidFill>
                  <a:srgbClr val="231F20"/>
                </a:solidFill>
                <a:latin typeface="ＭＳ ゴシック"/>
                <a:cs typeface="ＭＳ ゴシック"/>
              </a:rPr>
              <a:t>ニ</a:t>
            </a:r>
            <a:r>
              <a:rPr sz="1000" spc="-140" dirty="0" err="1">
                <a:solidFill>
                  <a:srgbClr val="231F20"/>
                </a:solidFill>
                <a:latin typeface="ＭＳ ゴシック"/>
                <a:cs typeface="ＭＳ ゴシック"/>
              </a:rPr>
              <a:t>ュ</a:t>
            </a:r>
            <a:r>
              <a:rPr sz="1000" spc="-125" dirty="0">
                <a:solidFill>
                  <a:srgbClr val="231F20"/>
                </a:solidFill>
                <a:latin typeface="ＭＳ ゴシック"/>
                <a:cs typeface="ＭＳ ゴシック"/>
              </a:rPr>
              <a:t>ー</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6" name="object 6"/>
          <p:cNvSpPr txBox="1"/>
          <p:nvPr/>
        </p:nvSpPr>
        <p:spPr>
          <a:xfrm>
            <a:off x="1696036" y="1535402"/>
            <a:ext cx="169354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grpSp>
        <p:nvGrpSpPr>
          <p:cNvPr id="7" name="object 7"/>
          <p:cNvGrpSpPr/>
          <p:nvPr/>
        </p:nvGrpSpPr>
        <p:grpSpPr>
          <a:xfrm>
            <a:off x="855610" y="2062804"/>
            <a:ext cx="4534022" cy="259715"/>
            <a:chOff x="855610" y="2062804"/>
            <a:chExt cx="4534022" cy="259715"/>
          </a:xfrm>
        </p:grpSpPr>
        <p:sp>
          <p:nvSpPr>
            <p:cNvPr id="9" name="object 9"/>
            <p:cNvSpPr/>
            <p:nvPr/>
          </p:nvSpPr>
          <p:spPr>
            <a:xfrm>
              <a:off x="855610" y="2067303"/>
              <a:ext cx="3385820" cy="239395"/>
            </a:xfrm>
            <a:custGeom>
              <a:avLst/>
              <a:gdLst/>
              <a:ahLst/>
              <a:cxnLst/>
              <a:rect l="l" t="t" r="r" b="b"/>
              <a:pathLst>
                <a:path w="3385820" h="239394">
                  <a:moveTo>
                    <a:pt x="87477" y="0"/>
                  </a:moveTo>
                  <a:lnTo>
                    <a:pt x="36904" y="1366"/>
                  </a:lnTo>
                  <a:lnTo>
                    <a:pt x="10934" y="10934"/>
                  </a:lnTo>
                  <a:lnTo>
                    <a:pt x="1366" y="36904"/>
                  </a:lnTo>
                  <a:lnTo>
                    <a:pt x="0" y="87477"/>
                  </a:lnTo>
                  <a:lnTo>
                    <a:pt x="0" y="151638"/>
                  </a:lnTo>
                  <a:lnTo>
                    <a:pt x="1366" y="202210"/>
                  </a:lnTo>
                  <a:lnTo>
                    <a:pt x="10934" y="228180"/>
                  </a:lnTo>
                  <a:lnTo>
                    <a:pt x="36904" y="237748"/>
                  </a:lnTo>
                  <a:lnTo>
                    <a:pt x="87477" y="239115"/>
                  </a:lnTo>
                  <a:lnTo>
                    <a:pt x="3297758" y="239115"/>
                  </a:lnTo>
                  <a:lnTo>
                    <a:pt x="3348331" y="237748"/>
                  </a:lnTo>
                  <a:lnTo>
                    <a:pt x="3374301" y="228180"/>
                  </a:lnTo>
                  <a:lnTo>
                    <a:pt x="3383868" y="202210"/>
                  </a:lnTo>
                  <a:lnTo>
                    <a:pt x="3385235" y="151638"/>
                  </a:lnTo>
                  <a:lnTo>
                    <a:pt x="3385235" y="87477"/>
                  </a:lnTo>
                  <a:lnTo>
                    <a:pt x="3383868" y="36904"/>
                  </a:lnTo>
                  <a:lnTo>
                    <a:pt x="3374301" y="10934"/>
                  </a:lnTo>
                  <a:lnTo>
                    <a:pt x="3348331" y="1366"/>
                  </a:lnTo>
                  <a:lnTo>
                    <a:pt x="3297758" y="0"/>
                  </a:lnTo>
                  <a:lnTo>
                    <a:pt x="87477" y="0"/>
                  </a:lnTo>
                  <a:close/>
                </a:path>
              </a:pathLst>
            </a:custGeom>
            <a:ln w="12598">
              <a:solidFill>
                <a:srgbClr val="0072BC"/>
              </a:solidFill>
            </a:ln>
          </p:spPr>
          <p:txBody>
            <a:bodyPr wrap="square" lIns="0" tIns="0" rIns="0" bIns="0" rtlCol="0"/>
            <a:lstStyle/>
            <a:p>
              <a:endParaRPr/>
            </a:p>
          </p:txBody>
        </p:sp>
        <p:sp>
          <p:nvSpPr>
            <p:cNvPr id="11" name="object 11"/>
            <p:cNvSpPr/>
            <p:nvPr/>
          </p:nvSpPr>
          <p:spPr>
            <a:xfrm>
              <a:off x="4296797" y="2062804"/>
              <a:ext cx="1092835" cy="259715"/>
            </a:xfrm>
            <a:custGeom>
              <a:avLst/>
              <a:gdLst/>
              <a:ahLst/>
              <a:cxnLst/>
              <a:rect l="l" t="t" r="r" b="b"/>
              <a:pathLst>
                <a:path w="1092835" h="259714">
                  <a:moveTo>
                    <a:pt x="1092403" y="0"/>
                  </a:moveTo>
                  <a:lnTo>
                    <a:pt x="247903" y="0"/>
                  </a:lnTo>
                  <a:lnTo>
                    <a:pt x="0" y="259194"/>
                  </a:lnTo>
                  <a:lnTo>
                    <a:pt x="1092403" y="259194"/>
                  </a:lnTo>
                  <a:lnTo>
                    <a:pt x="1092403" y="0"/>
                  </a:lnTo>
                  <a:close/>
                </a:path>
              </a:pathLst>
            </a:custGeom>
            <a:solidFill>
              <a:srgbClr val="0072BC"/>
            </a:solidFill>
          </p:spPr>
          <p:txBody>
            <a:bodyPr wrap="square" lIns="0" tIns="0" rIns="0" bIns="0" rtlCol="0"/>
            <a:lstStyle/>
            <a:p>
              <a:endParaRPr/>
            </a:p>
          </p:txBody>
        </p:sp>
      </p:grpSp>
      <p:sp>
        <p:nvSpPr>
          <p:cNvPr id="14" name="object 14"/>
          <p:cNvSpPr/>
          <p:nvPr/>
        </p:nvSpPr>
        <p:spPr>
          <a:xfrm>
            <a:off x="1362638" y="4407304"/>
            <a:ext cx="2483485" cy="1910080"/>
          </a:xfrm>
          <a:custGeom>
            <a:avLst/>
            <a:gdLst/>
            <a:ahLst/>
            <a:cxnLst/>
            <a:rect l="l" t="t" r="r" b="b"/>
            <a:pathLst>
              <a:path w="2483485" h="1910079">
                <a:moveTo>
                  <a:pt x="97205" y="0"/>
                </a:moveTo>
                <a:lnTo>
                  <a:pt x="41008" y="1518"/>
                </a:lnTo>
                <a:lnTo>
                  <a:pt x="12150" y="12150"/>
                </a:lnTo>
                <a:lnTo>
                  <a:pt x="1518" y="41008"/>
                </a:lnTo>
                <a:lnTo>
                  <a:pt x="0" y="97205"/>
                </a:lnTo>
                <a:lnTo>
                  <a:pt x="0" y="1812785"/>
                </a:lnTo>
                <a:lnTo>
                  <a:pt x="1518" y="1868975"/>
                </a:lnTo>
                <a:lnTo>
                  <a:pt x="12150" y="1897829"/>
                </a:lnTo>
                <a:lnTo>
                  <a:pt x="41008" y="1908459"/>
                </a:lnTo>
                <a:lnTo>
                  <a:pt x="97205" y="1909978"/>
                </a:lnTo>
                <a:lnTo>
                  <a:pt x="2385860" y="1909978"/>
                </a:lnTo>
                <a:lnTo>
                  <a:pt x="2442057" y="1908459"/>
                </a:lnTo>
                <a:lnTo>
                  <a:pt x="2470915" y="1897829"/>
                </a:lnTo>
                <a:lnTo>
                  <a:pt x="2481547" y="1868975"/>
                </a:lnTo>
                <a:lnTo>
                  <a:pt x="2483065" y="1812785"/>
                </a:lnTo>
                <a:lnTo>
                  <a:pt x="2483065" y="97205"/>
                </a:lnTo>
                <a:lnTo>
                  <a:pt x="2481547" y="41008"/>
                </a:lnTo>
                <a:lnTo>
                  <a:pt x="2470915" y="12150"/>
                </a:lnTo>
                <a:lnTo>
                  <a:pt x="2442057" y="1518"/>
                </a:lnTo>
                <a:lnTo>
                  <a:pt x="2385860" y="0"/>
                </a:lnTo>
                <a:lnTo>
                  <a:pt x="97205" y="0"/>
                </a:lnTo>
                <a:close/>
              </a:path>
            </a:pathLst>
          </a:custGeom>
          <a:ln w="12598">
            <a:solidFill>
              <a:srgbClr val="DA2128"/>
            </a:solidFill>
          </a:ln>
        </p:spPr>
        <p:txBody>
          <a:bodyPr wrap="square" lIns="0" tIns="0" rIns="0" bIns="0" rtlCol="0"/>
          <a:lstStyle/>
          <a:p>
            <a:endParaRPr/>
          </a:p>
        </p:txBody>
      </p:sp>
      <p:grpSp>
        <p:nvGrpSpPr>
          <p:cNvPr id="15" name="object 15"/>
          <p:cNvGrpSpPr/>
          <p:nvPr/>
        </p:nvGrpSpPr>
        <p:grpSpPr>
          <a:xfrm>
            <a:off x="855610" y="2468307"/>
            <a:ext cx="4789498" cy="498475"/>
            <a:chOff x="855610" y="2468307"/>
            <a:chExt cx="4789498" cy="498475"/>
          </a:xfrm>
        </p:grpSpPr>
        <p:sp>
          <p:nvSpPr>
            <p:cNvPr id="17" name="object 17"/>
            <p:cNvSpPr/>
            <p:nvPr/>
          </p:nvSpPr>
          <p:spPr>
            <a:xfrm>
              <a:off x="855610" y="2468307"/>
              <a:ext cx="3377565" cy="498475"/>
            </a:xfrm>
            <a:custGeom>
              <a:avLst/>
              <a:gdLst/>
              <a:ahLst/>
              <a:cxnLst/>
              <a:rect l="l" t="t" r="r" b="b"/>
              <a:pathLst>
                <a:path w="3377565" h="498475">
                  <a:moveTo>
                    <a:pt x="87477" y="0"/>
                  </a:moveTo>
                  <a:lnTo>
                    <a:pt x="36904" y="1366"/>
                  </a:lnTo>
                  <a:lnTo>
                    <a:pt x="10934" y="10934"/>
                  </a:lnTo>
                  <a:lnTo>
                    <a:pt x="1366" y="36904"/>
                  </a:lnTo>
                  <a:lnTo>
                    <a:pt x="0" y="87477"/>
                  </a:lnTo>
                  <a:lnTo>
                    <a:pt x="0" y="410743"/>
                  </a:lnTo>
                  <a:lnTo>
                    <a:pt x="1366" y="461316"/>
                  </a:lnTo>
                  <a:lnTo>
                    <a:pt x="10934" y="487286"/>
                  </a:lnTo>
                  <a:lnTo>
                    <a:pt x="36904" y="496854"/>
                  </a:lnTo>
                  <a:lnTo>
                    <a:pt x="87477" y="498220"/>
                  </a:lnTo>
                  <a:lnTo>
                    <a:pt x="3289604" y="498220"/>
                  </a:lnTo>
                  <a:lnTo>
                    <a:pt x="3340185" y="496854"/>
                  </a:lnTo>
                  <a:lnTo>
                    <a:pt x="3366158" y="487286"/>
                  </a:lnTo>
                  <a:lnTo>
                    <a:pt x="3375728" y="461316"/>
                  </a:lnTo>
                  <a:lnTo>
                    <a:pt x="3377095" y="410743"/>
                  </a:lnTo>
                  <a:lnTo>
                    <a:pt x="3377095" y="87477"/>
                  </a:lnTo>
                  <a:lnTo>
                    <a:pt x="3375728" y="36904"/>
                  </a:lnTo>
                  <a:lnTo>
                    <a:pt x="3366158" y="10934"/>
                  </a:lnTo>
                  <a:lnTo>
                    <a:pt x="3340185" y="1366"/>
                  </a:lnTo>
                  <a:lnTo>
                    <a:pt x="3289604" y="0"/>
                  </a:lnTo>
                  <a:lnTo>
                    <a:pt x="87477" y="0"/>
                  </a:lnTo>
                  <a:close/>
                </a:path>
              </a:pathLst>
            </a:custGeom>
            <a:ln w="12598">
              <a:solidFill>
                <a:srgbClr val="DA2128"/>
              </a:solidFill>
            </a:ln>
          </p:spPr>
          <p:txBody>
            <a:bodyPr wrap="square" lIns="0" tIns="0" rIns="0" bIns="0" rtlCol="0"/>
            <a:lstStyle/>
            <a:p>
              <a:endParaRPr/>
            </a:p>
          </p:txBody>
        </p:sp>
        <p:sp>
          <p:nvSpPr>
            <p:cNvPr id="19" name="object 19"/>
            <p:cNvSpPr/>
            <p:nvPr/>
          </p:nvSpPr>
          <p:spPr>
            <a:xfrm>
              <a:off x="4282398" y="2566803"/>
              <a:ext cx="1362710" cy="259715"/>
            </a:xfrm>
            <a:custGeom>
              <a:avLst/>
              <a:gdLst/>
              <a:ahLst/>
              <a:cxnLst/>
              <a:rect l="l" t="t" r="r" b="b"/>
              <a:pathLst>
                <a:path w="1362710" h="259714">
                  <a:moveTo>
                    <a:pt x="1362595" y="0"/>
                  </a:moveTo>
                  <a:lnTo>
                    <a:pt x="247903" y="0"/>
                  </a:lnTo>
                  <a:lnTo>
                    <a:pt x="0" y="259194"/>
                  </a:lnTo>
                  <a:lnTo>
                    <a:pt x="1362595" y="259194"/>
                  </a:lnTo>
                  <a:lnTo>
                    <a:pt x="1362595" y="0"/>
                  </a:lnTo>
                  <a:close/>
                </a:path>
              </a:pathLst>
            </a:custGeom>
            <a:solidFill>
              <a:srgbClr val="DA2128"/>
            </a:solidFill>
          </p:spPr>
          <p:txBody>
            <a:bodyPr wrap="square" lIns="0" tIns="0" rIns="0" bIns="0" rtlCol="0"/>
            <a:lstStyle/>
            <a:p>
              <a:endParaRPr/>
            </a:p>
          </p:txBody>
        </p:sp>
      </p:grpSp>
      <p:sp>
        <p:nvSpPr>
          <p:cNvPr id="20" name="object 20"/>
          <p:cNvSpPr txBox="1"/>
          <p:nvPr/>
        </p:nvSpPr>
        <p:spPr>
          <a:xfrm>
            <a:off x="4616338" y="2102082"/>
            <a:ext cx="650240"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FFFFFF"/>
                </a:solidFill>
                <a:latin typeface="ＭＳ ゴシック"/>
                <a:cs typeface="ＭＳ ゴシック"/>
              </a:rPr>
              <a:t>操</a:t>
            </a:r>
            <a:r>
              <a:rPr sz="900" spc="-75" dirty="0">
                <a:solidFill>
                  <a:srgbClr val="FFFFFF"/>
                </a:solidFill>
                <a:latin typeface="ＭＳ ゴシック"/>
                <a:cs typeface="ＭＳ ゴシック"/>
              </a:rPr>
              <a:t>作</a:t>
            </a:r>
            <a:r>
              <a:rPr sz="900" spc="-120" dirty="0">
                <a:solidFill>
                  <a:srgbClr val="FFFFFF"/>
                </a:solidFill>
                <a:latin typeface="ＭＳ ゴシック"/>
                <a:cs typeface="ＭＳ ゴシック"/>
              </a:rPr>
              <a:t>メ</a:t>
            </a:r>
            <a:r>
              <a:rPr sz="900" spc="-55" dirty="0">
                <a:solidFill>
                  <a:srgbClr val="FFFFFF"/>
                </a:solidFill>
                <a:latin typeface="ＭＳ ゴシック"/>
                <a:cs typeface="ＭＳ ゴシック"/>
              </a:rPr>
              <a:t>ニ</a:t>
            </a:r>
            <a:r>
              <a:rPr sz="900" spc="-120" dirty="0">
                <a:solidFill>
                  <a:srgbClr val="FFFFFF"/>
                </a:solidFill>
                <a:latin typeface="ＭＳ ゴシック"/>
                <a:cs typeface="ＭＳ ゴシック"/>
              </a:rPr>
              <a:t>ュー</a:t>
            </a:r>
            <a:endParaRPr sz="900">
              <a:latin typeface="ＭＳ ゴシック"/>
              <a:cs typeface="ＭＳ ゴシック"/>
            </a:endParaRPr>
          </a:p>
        </p:txBody>
      </p:sp>
      <p:sp>
        <p:nvSpPr>
          <p:cNvPr id="21" name="object 21"/>
          <p:cNvSpPr txBox="1"/>
          <p:nvPr/>
        </p:nvSpPr>
        <p:spPr>
          <a:xfrm>
            <a:off x="4617031" y="2606082"/>
            <a:ext cx="917575" cy="162560"/>
          </a:xfrm>
          <a:prstGeom prst="rect">
            <a:avLst/>
          </a:prstGeom>
        </p:spPr>
        <p:txBody>
          <a:bodyPr vert="horz" wrap="square" lIns="0" tIns="12700" rIns="0" bIns="0" rtlCol="0">
            <a:spAutoFit/>
          </a:bodyPr>
          <a:lstStyle/>
          <a:p>
            <a:pPr marL="12700">
              <a:lnSpc>
                <a:spcPct val="100000"/>
              </a:lnSpc>
              <a:spcBef>
                <a:spcPts val="100"/>
              </a:spcBef>
            </a:pPr>
            <a:r>
              <a:rPr sz="900" spc="-40" dirty="0">
                <a:solidFill>
                  <a:srgbClr val="FFFFFF"/>
                </a:solidFill>
                <a:latin typeface="ＭＳ ゴシック"/>
                <a:cs typeface="ＭＳ ゴシック"/>
              </a:rPr>
              <a:t>そ</a:t>
            </a:r>
            <a:r>
              <a:rPr sz="900" spc="-10" dirty="0">
                <a:solidFill>
                  <a:srgbClr val="FFFFFF"/>
                </a:solidFill>
                <a:latin typeface="ＭＳ ゴシック"/>
                <a:cs typeface="ＭＳ ゴシック"/>
              </a:rPr>
              <a:t>の</a:t>
            </a:r>
            <a:r>
              <a:rPr sz="900" spc="-25" dirty="0">
                <a:solidFill>
                  <a:srgbClr val="FFFFFF"/>
                </a:solidFill>
                <a:latin typeface="ＭＳ ゴシック"/>
                <a:cs typeface="ＭＳ ゴシック"/>
              </a:rPr>
              <a:t>他</a:t>
            </a:r>
            <a:r>
              <a:rPr sz="900" spc="-30" dirty="0">
                <a:solidFill>
                  <a:srgbClr val="FFFFFF"/>
                </a:solidFill>
                <a:latin typeface="ＭＳ ゴシック"/>
                <a:cs typeface="ＭＳ ゴシック"/>
              </a:rPr>
              <a:t>の</a:t>
            </a:r>
            <a:r>
              <a:rPr sz="900" spc="-25" dirty="0">
                <a:solidFill>
                  <a:srgbClr val="FFFFFF"/>
                </a:solidFill>
                <a:latin typeface="ＭＳ ゴシック"/>
                <a:cs typeface="ＭＳ ゴシック"/>
              </a:rPr>
              <a:t>活</a:t>
            </a:r>
            <a:r>
              <a:rPr sz="900" spc="-15" dirty="0">
                <a:solidFill>
                  <a:srgbClr val="FFFFFF"/>
                </a:solidFill>
                <a:latin typeface="ＭＳ ゴシック"/>
                <a:cs typeface="ＭＳ ゴシック"/>
              </a:rPr>
              <a:t>動</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grpSp>
        <p:nvGrpSpPr>
          <p:cNvPr id="22" name="object 22"/>
          <p:cNvGrpSpPr/>
          <p:nvPr/>
        </p:nvGrpSpPr>
        <p:grpSpPr>
          <a:xfrm>
            <a:off x="3735896" y="6669003"/>
            <a:ext cx="1461948" cy="207645"/>
            <a:chOff x="3735896" y="6669003"/>
            <a:chExt cx="1461948" cy="207645"/>
          </a:xfrm>
        </p:grpSpPr>
        <p:sp>
          <p:nvSpPr>
            <p:cNvPr id="24" name="object 24"/>
            <p:cNvSpPr/>
            <p:nvPr/>
          </p:nvSpPr>
          <p:spPr>
            <a:xfrm>
              <a:off x="3735896" y="6740103"/>
              <a:ext cx="464184" cy="132715"/>
            </a:xfrm>
            <a:custGeom>
              <a:avLst/>
              <a:gdLst/>
              <a:ahLst/>
              <a:cxnLst/>
              <a:rect l="l" t="t" r="r" b="b"/>
              <a:pathLst>
                <a:path w="464185" h="132715">
                  <a:moveTo>
                    <a:pt x="27470" y="0"/>
                  </a:moveTo>
                  <a:lnTo>
                    <a:pt x="11588" y="429"/>
                  </a:lnTo>
                  <a:lnTo>
                    <a:pt x="3433" y="3433"/>
                  </a:lnTo>
                  <a:lnTo>
                    <a:pt x="429" y="11588"/>
                  </a:lnTo>
                  <a:lnTo>
                    <a:pt x="0" y="27470"/>
                  </a:lnTo>
                  <a:lnTo>
                    <a:pt x="0" y="104838"/>
                  </a:lnTo>
                  <a:lnTo>
                    <a:pt x="429" y="120712"/>
                  </a:lnTo>
                  <a:lnTo>
                    <a:pt x="3433" y="128863"/>
                  </a:lnTo>
                  <a:lnTo>
                    <a:pt x="11588" y="131866"/>
                  </a:lnTo>
                  <a:lnTo>
                    <a:pt x="27470" y="132295"/>
                  </a:lnTo>
                  <a:lnTo>
                    <a:pt x="436714" y="132295"/>
                  </a:lnTo>
                  <a:lnTo>
                    <a:pt x="452596" y="131866"/>
                  </a:lnTo>
                  <a:lnTo>
                    <a:pt x="460751" y="128863"/>
                  </a:lnTo>
                  <a:lnTo>
                    <a:pt x="463755" y="120712"/>
                  </a:lnTo>
                  <a:lnTo>
                    <a:pt x="464185" y="104838"/>
                  </a:lnTo>
                  <a:lnTo>
                    <a:pt x="464185" y="27470"/>
                  </a:lnTo>
                  <a:lnTo>
                    <a:pt x="463755" y="11588"/>
                  </a:lnTo>
                  <a:lnTo>
                    <a:pt x="460751" y="3433"/>
                  </a:lnTo>
                  <a:lnTo>
                    <a:pt x="452596" y="429"/>
                  </a:lnTo>
                  <a:lnTo>
                    <a:pt x="436714" y="0"/>
                  </a:lnTo>
                  <a:lnTo>
                    <a:pt x="27470" y="0"/>
                  </a:lnTo>
                  <a:close/>
                </a:path>
              </a:pathLst>
            </a:custGeom>
            <a:ln w="12598">
              <a:solidFill>
                <a:srgbClr val="0072BC"/>
              </a:solidFill>
            </a:ln>
          </p:spPr>
          <p:txBody>
            <a:bodyPr wrap="square" lIns="0" tIns="0" rIns="0" bIns="0" rtlCol="0"/>
            <a:lstStyle/>
            <a:p>
              <a:endParaRPr/>
            </a:p>
          </p:txBody>
        </p:sp>
        <p:sp>
          <p:nvSpPr>
            <p:cNvPr id="26" name="object 26"/>
            <p:cNvSpPr/>
            <p:nvPr/>
          </p:nvSpPr>
          <p:spPr>
            <a:xfrm>
              <a:off x="4277094" y="6669003"/>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27" name="object 27"/>
          <p:cNvSpPr txBox="1"/>
          <p:nvPr/>
        </p:nvSpPr>
        <p:spPr>
          <a:xfrm>
            <a:off x="4572611" y="6697887"/>
            <a:ext cx="528320" cy="135255"/>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FFFFFF"/>
                </a:solidFill>
                <a:latin typeface="ＭＳ ゴシック"/>
                <a:cs typeface="ＭＳ ゴシック"/>
              </a:rPr>
              <a:t>保</a:t>
            </a:r>
            <a:r>
              <a:rPr sz="700" spc="-50" dirty="0">
                <a:solidFill>
                  <a:srgbClr val="FFFFFF"/>
                </a:solidFill>
                <a:latin typeface="ＭＳ ゴシック"/>
                <a:cs typeface="ＭＳ ゴシック"/>
              </a:rPr>
              <a:t>存</a:t>
            </a:r>
            <a:r>
              <a:rPr sz="700" spc="-75" dirty="0">
                <a:solidFill>
                  <a:srgbClr val="FFFFFF"/>
                </a:solidFill>
                <a:latin typeface="ＭＳ ゴシック"/>
                <a:cs typeface="ＭＳ ゴシック"/>
              </a:rPr>
              <a:t>メ</a:t>
            </a:r>
            <a:r>
              <a:rPr sz="700" spc="-20" dirty="0">
                <a:solidFill>
                  <a:srgbClr val="FFFFFF"/>
                </a:solidFill>
                <a:latin typeface="ＭＳ ゴシック"/>
                <a:cs typeface="ＭＳ ゴシック"/>
              </a:rPr>
              <a:t>ニ</a:t>
            </a:r>
            <a:r>
              <a:rPr sz="700" spc="-75" dirty="0">
                <a:solidFill>
                  <a:srgbClr val="FFFFFF"/>
                </a:solidFill>
                <a:latin typeface="ＭＳ ゴシック"/>
                <a:cs typeface="ＭＳ ゴシック"/>
              </a:rPr>
              <a:t>ュー</a:t>
            </a:r>
            <a:endParaRPr sz="700">
              <a:latin typeface="ＭＳ ゴシック"/>
              <a:cs typeface="ＭＳ ゴシック"/>
            </a:endParaRPr>
          </a:p>
        </p:txBody>
      </p:sp>
      <p:sp>
        <p:nvSpPr>
          <p:cNvPr id="31" name="object 3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13</a:t>
            </a:fld>
            <a:endParaRPr dirty="0"/>
          </a:p>
        </p:txBody>
      </p:sp>
      <p:sp>
        <p:nvSpPr>
          <p:cNvPr id="28" name="object 28"/>
          <p:cNvSpPr txBox="1"/>
          <p:nvPr/>
        </p:nvSpPr>
        <p:spPr>
          <a:xfrm>
            <a:off x="1697826" y="3429058"/>
            <a:ext cx="192802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25" dirty="0">
                <a:solidFill>
                  <a:srgbClr val="FFFFFF"/>
                </a:solidFill>
                <a:latin typeface="HGPｺﾞｼｯｸE"/>
                <a:cs typeface="HGPｺﾞｼｯｸE"/>
              </a:rPr>
              <a:t>そ</a:t>
            </a:r>
            <a:r>
              <a:rPr sz="2200" spc="15" dirty="0">
                <a:solidFill>
                  <a:srgbClr val="FFFFFF"/>
                </a:solidFill>
                <a:latin typeface="HGPｺﾞｼｯｸE"/>
                <a:cs typeface="HGPｺﾞｼｯｸE"/>
              </a:rPr>
              <a:t>の</a:t>
            </a:r>
            <a:r>
              <a:rPr sz="2200" spc="-35" dirty="0">
                <a:solidFill>
                  <a:srgbClr val="FFFFFF"/>
                </a:solidFill>
                <a:latin typeface="HGPｺﾞｼｯｸE"/>
                <a:cs typeface="HGPｺﾞｼｯｸE"/>
              </a:rPr>
              <a:t>他</a:t>
            </a:r>
            <a:r>
              <a:rPr sz="2200" spc="5" dirty="0">
                <a:solidFill>
                  <a:srgbClr val="FFFFFF"/>
                </a:solidFill>
                <a:latin typeface="HGPｺﾞｼｯｸE"/>
                <a:cs typeface="HGPｺﾞｼｯｸE"/>
              </a:rPr>
              <a:t>の</a:t>
            </a:r>
            <a:r>
              <a:rPr sz="2200" spc="55" dirty="0">
                <a:solidFill>
                  <a:srgbClr val="FFFFFF"/>
                </a:solidFill>
                <a:latin typeface="HGPｺﾞｼｯｸE"/>
                <a:cs typeface="HGPｺﾞｼｯｸE"/>
              </a:rPr>
              <a:t>研</a:t>
            </a:r>
            <a:r>
              <a:rPr sz="2200" spc="-35" dirty="0">
                <a:solidFill>
                  <a:srgbClr val="FFFFFF"/>
                </a:solidFill>
                <a:latin typeface="HGPｺﾞｼｯｸE"/>
                <a:cs typeface="HGPｺﾞｼｯｸE"/>
              </a:rPr>
              <a:t>修</a:t>
            </a:r>
            <a:r>
              <a:rPr sz="2200" spc="-20" dirty="0">
                <a:solidFill>
                  <a:srgbClr val="FFFFFF"/>
                </a:solidFill>
                <a:latin typeface="HGPｺﾞｼｯｸE"/>
                <a:cs typeface="HGPｺﾞｼｯｸE"/>
              </a:rPr>
              <a:t>活</a:t>
            </a:r>
            <a:r>
              <a:rPr sz="2200" spc="-35" dirty="0">
                <a:solidFill>
                  <a:srgbClr val="FFFFFF"/>
                </a:solidFill>
                <a:latin typeface="HGPｺﾞｼｯｸE"/>
                <a:cs typeface="HGPｺﾞｼｯｸE"/>
              </a:rPr>
              <a:t>動</a:t>
            </a:r>
            <a:r>
              <a:rPr sz="2200" spc="-40" dirty="0">
                <a:solidFill>
                  <a:srgbClr val="FFFFFF"/>
                </a:solidFill>
                <a:latin typeface="HGPｺﾞｼｯｸE"/>
                <a:cs typeface="HGPｺﾞｼｯｸE"/>
              </a:rPr>
              <a:t>の</a:t>
            </a:r>
            <a:r>
              <a:rPr sz="2200" spc="-20" dirty="0">
                <a:solidFill>
                  <a:srgbClr val="FFFFFF"/>
                </a:solidFill>
                <a:latin typeface="HGPｺﾞｼｯｸE"/>
                <a:cs typeface="HGPｺﾞｼｯｸE"/>
              </a:rPr>
              <a:t>記</a:t>
            </a:r>
            <a:r>
              <a:rPr sz="2200" spc="-5" dirty="0">
                <a:solidFill>
                  <a:srgbClr val="FFFFFF"/>
                </a:solidFill>
                <a:latin typeface="HGPｺﾞｼｯｸE"/>
                <a:cs typeface="HGPｺﾞｼｯｸE"/>
              </a:rPr>
              <a:t>録</a:t>
            </a:r>
            <a:endParaRPr sz="2200" dirty="0">
              <a:latin typeface="HGPｺﾞｼｯｸE"/>
              <a:cs typeface="HGPｺﾞｼｯｸE"/>
            </a:endParaRPr>
          </a:p>
        </p:txBody>
      </p:sp>
      <p:sp>
        <p:nvSpPr>
          <p:cNvPr id="30" name="object 30"/>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65" dirty="0">
                <a:solidFill>
                  <a:srgbClr val="FFFFFF"/>
                </a:solidFill>
                <a:latin typeface="ＭＳ Ｐゴシック"/>
                <a:cs typeface="ＭＳ Ｐゴシック"/>
              </a:rPr>
              <a:t>&lt;</a:t>
            </a:r>
            <a:r>
              <a:rPr sz="1000" spc="-20" dirty="0">
                <a:solidFill>
                  <a:srgbClr val="FFFFFF"/>
                </a:solidFill>
                <a:latin typeface="ＭＳ Ｐゴシック"/>
                <a:cs typeface="ＭＳ Ｐゴシック"/>
              </a:rPr>
              <a:t>そ</a:t>
            </a:r>
            <a:r>
              <a:rPr sz="1000" spc="-5" dirty="0">
                <a:solidFill>
                  <a:srgbClr val="FFFFFF"/>
                </a:solidFill>
                <a:latin typeface="ＭＳ Ｐゴシック"/>
                <a:cs typeface="ＭＳ Ｐゴシック"/>
              </a:rPr>
              <a:t>の</a:t>
            </a:r>
            <a:r>
              <a:rPr sz="1000" spc="-25" dirty="0">
                <a:solidFill>
                  <a:srgbClr val="FFFFFF"/>
                </a:solidFill>
                <a:latin typeface="ＭＳ Ｐゴシック"/>
                <a:cs typeface="ＭＳ Ｐゴシック"/>
              </a:rPr>
              <a:t>他</a:t>
            </a:r>
            <a:r>
              <a:rPr sz="1000" spc="-15" dirty="0">
                <a:solidFill>
                  <a:srgbClr val="FFFFFF"/>
                </a:solidFill>
                <a:latin typeface="ＭＳ Ｐゴシック"/>
                <a:cs typeface="ＭＳ Ｐゴシック"/>
              </a:rPr>
              <a:t>の</a:t>
            </a:r>
            <a:r>
              <a:rPr sz="1000" spc="15" dirty="0">
                <a:solidFill>
                  <a:srgbClr val="FFFFFF"/>
                </a:solidFill>
                <a:latin typeface="ＭＳ Ｐゴシック"/>
                <a:cs typeface="ＭＳ Ｐゴシック"/>
              </a:rPr>
              <a:t>研</a:t>
            </a:r>
            <a:r>
              <a:rPr sz="1000" spc="-30" dirty="0">
                <a:solidFill>
                  <a:srgbClr val="FFFFFF"/>
                </a:solidFill>
                <a:latin typeface="ＭＳ Ｐゴシック"/>
                <a:cs typeface="ＭＳ Ｐゴシック"/>
              </a:rPr>
              <a:t>修</a:t>
            </a:r>
            <a:r>
              <a:rPr sz="1000" spc="-25" dirty="0">
                <a:solidFill>
                  <a:srgbClr val="FFFFFF"/>
                </a:solidFill>
                <a:latin typeface="ＭＳ Ｐゴシック"/>
                <a:cs typeface="ＭＳ Ｐゴシック"/>
              </a:rPr>
              <a:t>活</a:t>
            </a:r>
            <a:r>
              <a:rPr sz="1000" spc="-20" dirty="0">
                <a:solidFill>
                  <a:srgbClr val="FFFFFF"/>
                </a:solidFill>
                <a:latin typeface="ＭＳ Ｐゴシック"/>
                <a:cs typeface="ＭＳ Ｐゴシック"/>
              </a:rPr>
              <a:t>動</a:t>
            </a:r>
            <a:r>
              <a:rPr sz="1000" spc="-45" dirty="0">
                <a:solidFill>
                  <a:srgbClr val="FFFFFF"/>
                </a:solidFill>
                <a:latin typeface="ＭＳ Ｐゴシック"/>
                <a:cs typeface="ＭＳ Ｐゴシック"/>
              </a:rPr>
              <a:t>の</a:t>
            </a:r>
            <a:r>
              <a:rPr sz="1000" spc="-15" dirty="0">
                <a:solidFill>
                  <a:srgbClr val="FFFFFF"/>
                </a:solidFill>
                <a:latin typeface="ＭＳ Ｐゴシック"/>
                <a:cs typeface="ＭＳ Ｐゴシック"/>
              </a:rPr>
              <a:t>記</a:t>
            </a:r>
            <a:r>
              <a:rPr sz="1000" spc="25" dirty="0">
                <a:solidFill>
                  <a:srgbClr val="FFFFFF"/>
                </a:solidFill>
                <a:latin typeface="ＭＳ Ｐゴシック"/>
                <a:cs typeface="ＭＳ Ｐゴシック"/>
              </a:rPr>
              <a:t>録</a:t>
            </a:r>
            <a:r>
              <a:rPr sz="1000" spc="-5" dirty="0">
                <a:solidFill>
                  <a:srgbClr val="FFFFFF"/>
                </a:solidFill>
                <a:latin typeface="ＭＳ Ｐゴシック"/>
                <a:cs typeface="ＭＳ Ｐゴシック"/>
              </a:rPr>
              <a:t>&gt;</a:t>
            </a:r>
            <a:endParaRPr sz="1000">
              <a:latin typeface="ＭＳ Ｐゴシック"/>
              <a:cs typeface="ＭＳ Ｐゴシック"/>
            </a:endParaRPr>
          </a:p>
        </p:txBody>
      </p:sp>
      <p:sp>
        <p:nvSpPr>
          <p:cNvPr id="32" name="object 12"/>
          <p:cNvSpPr/>
          <p:nvPr/>
        </p:nvSpPr>
        <p:spPr>
          <a:xfrm>
            <a:off x="3778663" y="5176761"/>
            <a:ext cx="1866445" cy="241936"/>
          </a:xfrm>
          <a:custGeom>
            <a:avLst/>
            <a:gdLst/>
            <a:ahLst/>
            <a:cxnLst/>
            <a:rect l="l" t="t" r="r" b="b"/>
            <a:pathLst>
              <a:path w="1640204" h="259714">
                <a:moveTo>
                  <a:pt x="1639798" y="0"/>
                </a:moveTo>
                <a:lnTo>
                  <a:pt x="247904" y="0"/>
                </a:lnTo>
                <a:lnTo>
                  <a:pt x="0" y="259194"/>
                </a:lnTo>
                <a:lnTo>
                  <a:pt x="1639798" y="259194"/>
                </a:lnTo>
                <a:lnTo>
                  <a:pt x="1639798" y="0"/>
                </a:lnTo>
                <a:close/>
              </a:path>
            </a:pathLst>
          </a:custGeom>
          <a:solidFill>
            <a:srgbClr val="DA2128"/>
          </a:solidFill>
        </p:spPr>
        <p:txBody>
          <a:bodyPr wrap="square" lIns="0" tIns="0" rIns="0" bIns="0" rtlCol="0"/>
          <a:lstStyle/>
          <a:p>
            <a:endParaRPr sz="900" dirty="0"/>
          </a:p>
        </p:txBody>
      </p:sp>
      <p:sp>
        <p:nvSpPr>
          <p:cNvPr id="8" name="正方形/長方形 7"/>
          <p:cNvSpPr/>
          <p:nvPr/>
        </p:nvSpPr>
        <p:spPr>
          <a:xfrm>
            <a:off x="4060788" y="5176761"/>
            <a:ext cx="1564852" cy="230832"/>
          </a:xfrm>
          <a:prstGeom prst="rect">
            <a:avLst/>
          </a:prstGeom>
        </p:spPr>
        <p:txBody>
          <a:bodyPr wrap="none">
            <a:spAutoFit/>
          </a:bodyPr>
          <a:lstStyle/>
          <a:p>
            <a:pPr algn="ctr"/>
            <a:r>
              <a:rPr lang="ja-JP" altLang="en-US" sz="900" spc="-40" dirty="0">
                <a:solidFill>
                  <a:srgbClr val="FFFFFF"/>
                </a:solidFill>
                <a:latin typeface="ＭＳ ゴシック"/>
                <a:cs typeface="ＭＳ ゴシック"/>
              </a:rPr>
              <a:t>その他</a:t>
            </a:r>
            <a:r>
              <a:rPr lang="ja-JP" altLang="en-US" sz="900" spc="-30" dirty="0">
                <a:solidFill>
                  <a:srgbClr val="FFFFFF"/>
                </a:solidFill>
                <a:latin typeface="ＭＳ ゴシック"/>
                <a:cs typeface="ＭＳ ゴシック"/>
              </a:rPr>
              <a:t>の</a:t>
            </a:r>
            <a:r>
              <a:rPr lang="ja-JP" altLang="en-US" sz="900" spc="-25" dirty="0">
                <a:solidFill>
                  <a:srgbClr val="FFFFFF"/>
                </a:solidFill>
                <a:latin typeface="ＭＳ ゴシック"/>
                <a:cs typeface="ＭＳ ゴシック"/>
              </a:rPr>
              <a:t>研修活動入力エリア</a:t>
            </a:r>
            <a:endParaRPr lang="ja-JP" altLang="en-US" sz="900" dirty="0">
              <a:latin typeface="ＭＳ ゴシック"/>
              <a:cs typeface="ＭＳ ゴシック"/>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9814" y="2066679"/>
            <a:ext cx="2504477" cy="3545836"/>
          </a:xfrm>
          <a:prstGeom prst="rect">
            <a:avLst/>
          </a:prstGeom>
          <a:blipFill>
            <a:blip r:embed="rId2" cstate="print"/>
            <a:stretch>
              <a:fillRect t="-8019" b="8019"/>
            </a:stretch>
          </a:blipFill>
        </p:spPr>
        <p:txBody>
          <a:bodyPr wrap="square" lIns="0" tIns="0" rIns="0" bIns="0" rtlCol="0"/>
          <a:lstStyle/>
          <a:p>
            <a:endParaRPr/>
          </a:p>
        </p:txBody>
      </p:sp>
      <p:grpSp>
        <p:nvGrpSpPr>
          <p:cNvPr id="3" name="object 3"/>
          <p:cNvGrpSpPr/>
          <p:nvPr/>
        </p:nvGrpSpPr>
        <p:grpSpPr>
          <a:xfrm>
            <a:off x="4075478" y="2066679"/>
            <a:ext cx="2342411" cy="7521700"/>
            <a:chOff x="3976873" y="2016000"/>
            <a:chExt cx="1874011" cy="6721597"/>
          </a:xfrm>
        </p:grpSpPr>
        <p:sp>
          <p:nvSpPr>
            <p:cNvPr id="4" name="object 4"/>
            <p:cNvSpPr/>
            <p:nvPr/>
          </p:nvSpPr>
          <p:spPr>
            <a:xfrm>
              <a:off x="3976873" y="2016000"/>
              <a:ext cx="1874011" cy="4818888"/>
            </a:xfrm>
            <a:prstGeom prst="rect">
              <a:avLst/>
            </a:prstGeom>
            <a:blipFill>
              <a:blip r:embed="rId3" cstate="print"/>
              <a:stretch>
                <a:fillRect t="-5059" b="5059"/>
              </a:stretch>
            </a:blipFill>
          </p:spPr>
          <p:txBody>
            <a:bodyPr wrap="square" lIns="0" tIns="0" rIns="0" bIns="0" rtlCol="0"/>
            <a:lstStyle/>
            <a:p>
              <a:endParaRPr/>
            </a:p>
          </p:txBody>
        </p:sp>
        <p:sp>
          <p:nvSpPr>
            <p:cNvPr id="5" name="object 5"/>
            <p:cNvSpPr/>
            <p:nvPr/>
          </p:nvSpPr>
          <p:spPr>
            <a:xfrm>
              <a:off x="3976873" y="6532877"/>
              <a:ext cx="1874011" cy="2204720"/>
            </a:xfrm>
            <a:prstGeom prst="rect">
              <a:avLst/>
            </a:prstGeom>
            <a:blipFill>
              <a:blip r:embed="rId4" cstate="print"/>
              <a:stretch>
                <a:fillRect/>
              </a:stretch>
            </a:blipFill>
          </p:spPr>
          <p:txBody>
            <a:bodyPr wrap="square" lIns="0" tIns="0" rIns="0" bIns="0" rtlCol="0"/>
            <a:lstStyle/>
            <a:p>
              <a:endParaRPr/>
            </a:p>
          </p:txBody>
        </p:sp>
      </p:grpSp>
      <p:sp>
        <p:nvSpPr>
          <p:cNvPr id="6" name="object 6"/>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grpSp>
        <p:nvGrpSpPr>
          <p:cNvPr id="7" name="object 7"/>
          <p:cNvGrpSpPr/>
          <p:nvPr/>
        </p:nvGrpSpPr>
        <p:grpSpPr>
          <a:xfrm>
            <a:off x="908162" y="6032500"/>
            <a:ext cx="2506129" cy="4008888"/>
            <a:chOff x="733154" y="5616000"/>
            <a:chExt cx="1893490" cy="3636241"/>
          </a:xfrm>
        </p:grpSpPr>
        <p:sp>
          <p:nvSpPr>
            <p:cNvPr id="8" name="object 8"/>
            <p:cNvSpPr/>
            <p:nvPr/>
          </p:nvSpPr>
          <p:spPr>
            <a:xfrm>
              <a:off x="734402" y="5616000"/>
              <a:ext cx="1861068" cy="3636241"/>
            </a:xfrm>
            <a:prstGeom prst="rect">
              <a:avLst/>
            </a:prstGeom>
            <a:blipFill>
              <a:blip r:embed="rId5" cstate="print"/>
              <a:stretch>
                <a:fillRect t="-6064" b="6064"/>
              </a:stretch>
            </a:blipFill>
          </p:spPr>
          <p:txBody>
            <a:bodyPr wrap="square" lIns="0" tIns="0" rIns="0" bIns="0" rtlCol="0"/>
            <a:lstStyle/>
            <a:p>
              <a:endParaRPr/>
            </a:p>
          </p:txBody>
        </p:sp>
        <p:sp>
          <p:nvSpPr>
            <p:cNvPr id="10" name="object 10"/>
            <p:cNvSpPr/>
            <p:nvPr/>
          </p:nvSpPr>
          <p:spPr>
            <a:xfrm>
              <a:off x="779983" y="5936583"/>
              <a:ext cx="1816735" cy="1058545"/>
            </a:xfrm>
            <a:custGeom>
              <a:avLst/>
              <a:gdLst/>
              <a:ahLst/>
              <a:cxnLst/>
              <a:rect l="l" t="t" r="r" b="b"/>
              <a:pathLst>
                <a:path w="1816735" h="1058545">
                  <a:moveTo>
                    <a:pt x="57340" y="0"/>
                  </a:moveTo>
                  <a:lnTo>
                    <a:pt x="24190" y="993"/>
                  </a:lnTo>
                  <a:lnTo>
                    <a:pt x="7167" y="7951"/>
                  </a:lnTo>
                  <a:lnTo>
                    <a:pt x="895" y="26837"/>
                  </a:lnTo>
                  <a:lnTo>
                    <a:pt x="0" y="63614"/>
                  </a:lnTo>
                  <a:lnTo>
                    <a:pt x="0" y="994600"/>
                  </a:lnTo>
                  <a:lnTo>
                    <a:pt x="895" y="1031377"/>
                  </a:lnTo>
                  <a:lnTo>
                    <a:pt x="7167" y="1050263"/>
                  </a:lnTo>
                  <a:lnTo>
                    <a:pt x="24190" y="1057220"/>
                  </a:lnTo>
                  <a:lnTo>
                    <a:pt x="57340" y="1058214"/>
                  </a:lnTo>
                  <a:lnTo>
                    <a:pt x="1759280" y="1058214"/>
                  </a:lnTo>
                  <a:lnTo>
                    <a:pt x="1792430" y="1057220"/>
                  </a:lnTo>
                  <a:lnTo>
                    <a:pt x="1809453" y="1050263"/>
                  </a:lnTo>
                  <a:lnTo>
                    <a:pt x="1815724" y="1031377"/>
                  </a:lnTo>
                  <a:lnTo>
                    <a:pt x="1816620" y="994600"/>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12" name="object 12"/>
            <p:cNvSpPr/>
            <p:nvPr/>
          </p:nvSpPr>
          <p:spPr>
            <a:xfrm>
              <a:off x="733154" y="7661119"/>
              <a:ext cx="1893490" cy="770255"/>
            </a:xfrm>
            <a:custGeom>
              <a:avLst/>
              <a:gdLst/>
              <a:ahLst/>
              <a:cxnLst/>
              <a:rect l="l" t="t" r="r" b="b"/>
              <a:pathLst>
                <a:path w="1816735" h="770254">
                  <a:moveTo>
                    <a:pt x="57340" y="0"/>
                  </a:moveTo>
                  <a:lnTo>
                    <a:pt x="24190" y="993"/>
                  </a:lnTo>
                  <a:lnTo>
                    <a:pt x="7167" y="7951"/>
                  </a:lnTo>
                  <a:lnTo>
                    <a:pt x="895" y="26837"/>
                  </a:lnTo>
                  <a:lnTo>
                    <a:pt x="0" y="63614"/>
                  </a:lnTo>
                  <a:lnTo>
                    <a:pt x="0" y="706602"/>
                  </a:lnTo>
                  <a:lnTo>
                    <a:pt x="895" y="743379"/>
                  </a:lnTo>
                  <a:lnTo>
                    <a:pt x="7167" y="762265"/>
                  </a:lnTo>
                  <a:lnTo>
                    <a:pt x="24190" y="769222"/>
                  </a:lnTo>
                  <a:lnTo>
                    <a:pt x="57340" y="770216"/>
                  </a:lnTo>
                  <a:lnTo>
                    <a:pt x="1759280" y="770216"/>
                  </a:lnTo>
                  <a:lnTo>
                    <a:pt x="1792430" y="769222"/>
                  </a:lnTo>
                  <a:lnTo>
                    <a:pt x="1809453" y="762265"/>
                  </a:lnTo>
                  <a:lnTo>
                    <a:pt x="1815724" y="743379"/>
                  </a:lnTo>
                  <a:lnTo>
                    <a:pt x="1816620" y="706602"/>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grpSp>
      <p:sp>
        <p:nvSpPr>
          <p:cNvPr id="16" name="object 16"/>
          <p:cNvSpPr txBox="1"/>
          <p:nvPr/>
        </p:nvSpPr>
        <p:spPr>
          <a:xfrm>
            <a:off x="1610347" y="1618661"/>
            <a:ext cx="108775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療科</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17" name="object 17"/>
          <p:cNvSpPr txBox="1"/>
          <p:nvPr/>
        </p:nvSpPr>
        <p:spPr>
          <a:xfrm>
            <a:off x="1155641" y="5654941"/>
            <a:ext cx="208920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160" dirty="0">
                <a:solidFill>
                  <a:srgbClr val="231F20"/>
                </a:solidFill>
                <a:latin typeface="ＭＳ ゴシック"/>
                <a:cs typeface="ＭＳ ゴシック"/>
              </a:rPr>
              <a:t>・</a:t>
            </a:r>
            <a:r>
              <a:rPr lang="ja-JP" altLang="en-US" sz="1000" spc="-25" dirty="0">
                <a:solidFill>
                  <a:srgbClr val="231F20"/>
                </a:solidFill>
                <a:latin typeface="ＭＳ ゴシック"/>
                <a:cs typeface="ＭＳ ゴシック"/>
              </a:rPr>
              <a:t>上級歯科医</a:t>
            </a:r>
            <a:r>
              <a:rPr sz="1000" spc="-20" dirty="0" err="1">
                <a:solidFill>
                  <a:srgbClr val="231F20"/>
                </a:solidFill>
                <a:latin typeface="ＭＳ ゴシック"/>
                <a:cs typeface="ＭＳ ゴシック"/>
              </a:rPr>
              <a:t>選</a:t>
            </a:r>
            <a:r>
              <a:rPr sz="1000" spc="-25" dirty="0" err="1">
                <a:solidFill>
                  <a:srgbClr val="231F20"/>
                </a:solidFill>
                <a:latin typeface="ＭＳ ゴシック"/>
                <a:cs typeface="ＭＳ ゴシック"/>
              </a:rPr>
              <a:t>択</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18" name="object 18"/>
          <p:cNvSpPr txBox="1"/>
          <p:nvPr/>
        </p:nvSpPr>
        <p:spPr>
          <a:xfrm>
            <a:off x="4143567" y="1631641"/>
            <a:ext cx="245724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160" dirty="0">
                <a:solidFill>
                  <a:srgbClr val="231F20"/>
                </a:solidFill>
                <a:latin typeface="ＭＳ ゴシック"/>
                <a:cs typeface="ＭＳ ゴシック"/>
              </a:rPr>
              <a:t>・</a:t>
            </a:r>
            <a:r>
              <a:rPr lang="ja-JP" altLang="en-US" sz="1000" spc="-25" dirty="0">
                <a:solidFill>
                  <a:srgbClr val="231F20"/>
                </a:solidFill>
                <a:latin typeface="ＭＳ ゴシック"/>
                <a:cs typeface="ＭＳ ゴシック"/>
              </a:rPr>
              <a:t>上級歯科医</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35" dirty="0" err="1">
                <a:solidFill>
                  <a:srgbClr val="231F20"/>
                </a:solidFill>
                <a:latin typeface="ＭＳ ゴシック"/>
                <a:cs typeface="ＭＳ ゴシック"/>
              </a:rPr>
              <a:t>入</a:t>
            </a:r>
            <a:r>
              <a:rPr sz="1000" spc="-50" dirty="0" err="1">
                <a:solidFill>
                  <a:srgbClr val="231F20"/>
                </a:solidFill>
                <a:latin typeface="ＭＳ ゴシック"/>
                <a:cs typeface="ＭＳ ゴシック"/>
              </a:rPr>
              <a:t>力</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grpSp>
        <p:nvGrpSpPr>
          <p:cNvPr id="19" name="object 19"/>
          <p:cNvGrpSpPr/>
          <p:nvPr/>
        </p:nvGrpSpPr>
        <p:grpSpPr>
          <a:xfrm>
            <a:off x="935420" y="2800974"/>
            <a:ext cx="2935000" cy="2497283"/>
            <a:chOff x="779983" y="2629959"/>
            <a:chExt cx="2935000" cy="2497283"/>
          </a:xfrm>
        </p:grpSpPr>
        <p:sp>
          <p:nvSpPr>
            <p:cNvPr id="21" name="object 21"/>
            <p:cNvSpPr/>
            <p:nvPr/>
          </p:nvSpPr>
          <p:spPr>
            <a:xfrm>
              <a:off x="779983" y="2691318"/>
              <a:ext cx="2437610" cy="2435924"/>
            </a:xfrm>
            <a:custGeom>
              <a:avLst/>
              <a:gdLst/>
              <a:ahLst/>
              <a:cxnLst/>
              <a:rect l="l" t="t" r="r" b="b"/>
              <a:pathLst>
                <a:path w="1816735" h="2064385">
                  <a:moveTo>
                    <a:pt x="57340" y="0"/>
                  </a:moveTo>
                  <a:lnTo>
                    <a:pt x="24190" y="993"/>
                  </a:lnTo>
                  <a:lnTo>
                    <a:pt x="7167" y="7951"/>
                  </a:lnTo>
                  <a:lnTo>
                    <a:pt x="895" y="26837"/>
                  </a:lnTo>
                  <a:lnTo>
                    <a:pt x="0" y="63614"/>
                  </a:lnTo>
                  <a:lnTo>
                    <a:pt x="0" y="2000491"/>
                  </a:lnTo>
                  <a:lnTo>
                    <a:pt x="895" y="2037268"/>
                  </a:lnTo>
                  <a:lnTo>
                    <a:pt x="7167" y="2056153"/>
                  </a:lnTo>
                  <a:lnTo>
                    <a:pt x="24190" y="2063111"/>
                  </a:lnTo>
                  <a:lnTo>
                    <a:pt x="57340" y="2064105"/>
                  </a:lnTo>
                  <a:lnTo>
                    <a:pt x="1759280" y="2064105"/>
                  </a:lnTo>
                  <a:lnTo>
                    <a:pt x="1792430" y="2063111"/>
                  </a:lnTo>
                  <a:lnTo>
                    <a:pt x="1809453" y="2056153"/>
                  </a:lnTo>
                  <a:lnTo>
                    <a:pt x="1815724" y="2037268"/>
                  </a:lnTo>
                  <a:lnTo>
                    <a:pt x="1816620" y="2000491"/>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23" name="object 23"/>
            <p:cNvSpPr/>
            <p:nvPr/>
          </p:nvSpPr>
          <p:spPr>
            <a:xfrm>
              <a:off x="2395453" y="2629959"/>
              <a:ext cx="1319530" cy="259715"/>
            </a:xfrm>
            <a:custGeom>
              <a:avLst/>
              <a:gdLst/>
              <a:ahLst/>
              <a:cxnLst/>
              <a:rect l="l" t="t" r="r" b="b"/>
              <a:pathLst>
                <a:path w="1319529" h="259714">
                  <a:moveTo>
                    <a:pt x="1318907" y="0"/>
                  </a:moveTo>
                  <a:lnTo>
                    <a:pt x="247904" y="0"/>
                  </a:lnTo>
                  <a:lnTo>
                    <a:pt x="0" y="259194"/>
                  </a:lnTo>
                  <a:lnTo>
                    <a:pt x="1318907" y="259194"/>
                  </a:lnTo>
                  <a:lnTo>
                    <a:pt x="1318907" y="0"/>
                  </a:lnTo>
                  <a:close/>
                </a:path>
              </a:pathLst>
            </a:custGeom>
            <a:solidFill>
              <a:srgbClr val="DA2128"/>
            </a:solidFill>
          </p:spPr>
          <p:txBody>
            <a:bodyPr wrap="square" lIns="0" tIns="0" rIns="0" bIns="0" rtlCol="0"/>
            <a:lstStyle/>
            <a:p>
              <a:endParaRPr/>
            </a:p>
          </p:txBody>
        </p:sp>
      </p:grpSp>
      <p:grpSp>
        <p:nvGrpSpPr>
          <p:cNvPr id="24" name="object 24"/>
          <p:cNvGrpSpPr/>
          <p:nvPr/>
        </p:nvGrpSpPr>
        <p:grpSpPr>
          <a:xfrm>
            <a:off x="4143567" y="2254545"/>
            <a:ext cx="2682390" cy="458053"/>
            <a:chOff x="4031098" y="2156594"/>
            <a:chExt cx="2682390" cy="458053"/>
          </a:xfrm>
        </p:grpSpPr>
        <p:sp>
          <p:nvSpPr>
            <p:cNvPr id="26" name="object 26"/>
            <p:cNvSpPr/>
            <p:nvPr/>
          </p:nvSpPr>
          <p:spPr>
            <a:xfrm>
              <a:off x="4031098" y="2337304"/>
              <a:ext cx="2274322" cy="277343"/>
            </a:xfrm>
            <a:custGeom>
              <a:avLst/>
              <a:gdLst/>
              <a:ahLst/>
              <a:cxnLst/>
              <a:rect l="l" t="t" r="r" b="b"/>
              <a:pathLst>
                <a:path w="1730375" h="294639">
                  <a:moveTo>
                    <a:pt x="54610" y="0"/>
                  </a:moveTo>
                  <a:lnTo>
                    <a:pt x="23038" y="946"/>
                  </a:lnTo>
                  <a:lnTo>
                    <a:pt x="6826" y="7572"/>
                  </a:lnTo>
                  <a:lnTo>
                    <a:pt x="853" y="25556"/>
                  </a:lnTo>
                  <a:lnTo>
                    <a:pt x="0" y="60578"/>
                  </a:lnTo>
                  <a:lnTo>
                    <a:pt x="0" y="233718"/>
                  </a:lnTo>
                  <a:lnTo>
                    <a:pt x="853" y="268740"/>
                  </a:lnTo>
                  <a:lnTo>
                    <a:pt x="6826" y="286724"/>
                  </a:lnTo>
                  <a:lnTo>
                    <a:pt x="23038" y="293350"/>
                  </a:lnTo>
                  <a:lnTo>
                    <a:pt x="54610" y="294297"/>
                  </a:lnTo>
                  <a:lnTo>
                    <a:pt x="1675511" y="294297"/>
                  </a:lnTo>
                  <a:lnTo>
                    <a:pt x="1707082" y="293350"/>
                  </a:lnTo>
                  <a:lnTo>
                    <a:pt x="1723294" y="286724"/>
                  </a:lnTo>
                  <a:lnTo>
                    <a:pt x="1729267" y="268740"/>
                  </a:lnTo>
                  <a:lnTo>
                    <a:pt x="1730121" y="233718"/>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28" name="object 28"/>
            <p:cNvSpPr/>
            <p:nvPr/>
          </p:nvSpPr>
          <p:spPr>
            <a:xfrm>
              <a:off x="5249813" y="2156594"/>
              <a:ext cx="1463675" cy="259715"/>
            </a:xfrm>
            <a:custGeom>
              <a:avLst/>
              <a:gdLst/>
              <a:ahLst/>
              <a:cxnLst/>
              <a:rect l="l" t="t" r="r" b="b"/>
              <a:pathLst>
                <a:path w="1463675" h="259714">
                  <a:moveTo>
                    <a:pt x="1463395" y="0"/>
                  </a:moveTo>
                  <a:lnTo>
                    <a:pt x="247903" y="0"/>
                  </a:lnTo>
                  <a:lnTo>
                    <a:pt x="0" y="259194"/>
                  </a:lnTo>
                  <a:lnTo>
                    <a:pt x="1463395" y="259194"/>
                  </a:lnTo>
                  <a:lnTo>
                    <a:pt x="1463395" y="0"/>
                  </a:lnTo>
                  <a:close/>
                </a:path>
              </a:pathLst>
            </a:custGeom>
            <a:solidFill>
              <a:srgbClr val="DA2128"/>
            </a:solidFill>
          </p:spPr>
          <p:txBody>
            <a:bodyPr wrap="square" lIns="0" tIns="0" rIns="0" bIns="0" rtlCol="0"/>
            <a:lstStyle/>
            <a:p>
              <a:endParaRPr/>
            </a:p>
          </p:txBody>
        </p:sp>
      </p:grpSp>
      <p:grpSp>
        <p:nvGrpSpPr>
          <p:cNvPr id="29" name="object 29"/>
          <p:cNvGrpSpPr/>
          <p:nvPr/>
        </p:nvGrpSpPr>
        <p:grpSpPr>
          <a:xfrm>
            <a:off x="4031098" y="2794610"/>
            <a:ext cx="2794859" cy="5944666"/>
            <a:chOff x="4031098" y="2794610"/>
            <a:chExt cx="2794859" cy="5944666"/>
          </a:xfrm>
        </p:grpSpPr>
        <p:sp>
          <p:nvSpPr>
            <p:cNvPr id="31" name="object 31"/>
            <p:cNvSpPr/>
            <p:nvPr/>
          </p:nvSpPr>
          <p:spPr>
            <a:xfrm>
              <a:off x="4031098" y="2851307"/>
              <a:ext cx="2386791" cy="5887969"/>
            </a:xfrm>
            <a:custGeom>
              <a:avLst/>
              <a:gdLst/>
              <a:ahLst/>
              <a:cxnLst/>
              <a:rect l="l" t="t" r="r" b="b"/>
              <a:pathLst>
                <a:path w="1730375" h="5142230">
                  <a:moveTo>
                    <a:pt x="54610" y="0"/>
                  </a:moveTo>
                  <a:lnTo>
                    <a:pt x="23038" y="946"/>
                  </a:lnTo>
                  <a:lnTo>
                    <a:pt x="6826" y="7572"/>
                  </a:lnTo>
                  <a:lnTo>
                    <a:pt x="853" y="25556"/>
                  </a:lnTo>
                  <a:lnTo>
                    <a:pt x="0" y="60578"/>
                  </a:lnTo>
                  <a:lnTo>
                    <a:pt x="0" y="5081117"/>
                  </a:lnTo>
                  <a:lnTo>
                    <a:pt x="853" y="5116139"/>
                  </a:lnTo>
                  <a:lnTo>
                    <a:pt x="6826" y="5134124"/>
                  </a:lnTo>
                  <a:lnTo>
                    <a:pt x="23038" y="5140750"/>
                  </a:lnTo>
                  <a:lnTo>
                    <a:pt x="54610" y="5141696"/>
                  </a:lnTo>
                  <a:lnTo>
                    <a:pt x="1675511" y="5141696"/>
                  </a:lnTo>
                  <a:lnTo>
                    <a:pt x="1707082" y="5140750"/>
                  </a:lnTo>
                  <a:lnTo>
                    <a:pt x="1723294" y="5134124"/>
                  </a:lnTo>
                  <a:lnTo>
                    <a:pt x="1729267" y="5116139"/>
                  </a:lnTo>
                  <a:lnTo>
                    <a:pt x="1730121" y="5081117"/>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33" name="object 33"/>
            <p:cNvSpPr/>
            <p:nvPr/>
          </p:nvSpPr>
          <p:spPr>
            <a:xfrm>
              <a:off x="5595962" y="2794610"/>
              <a:ext cx="1229995" cy="259715"/>
            </a:xfrm>
            <a:custGeom>
              <a:avLst/>
              <a:gdLst/>
              <a:ahLst/>
              <a:cxnLst/>
              <a:rect l="l" t="t" r="r" b="b"/>
              <a:pathLst>
                <a:path w="1229995" h="259714">
                  <a:moveTo>
                    <a:pt x="1229398" y="0"/>
                  </a:moveTo>
                  <a:lnTo>
                    <a:pt x="247903" y="0"/>
                  </a:lnTo>
                  <a:lnTo>
                    <a:pt x="0" y="259194"/>
                  </a:lnTo>
                  <a:lnTo>
                    <a:pt x="1229398" y="259194"/>
                  </a:lnTo>
                  <a:lnTo>
                    <a:pt x="1229398" y="0"/>
                  </a:lnTo>
                  <a:close/>
                </a:path>
              </a:pathLst>
            </a:custGeom>
            <a:solidFill>
              <a:srgbClr val="DA2128"/>
            </a:solidFill>
          </p:spPr>
          <p:txBody>
            <a:bodyPr wrap="square" lIns="0" tIns="0" rIns="0" bIns="0" rtlCol="0"/>
            <a:lstStyle/>
            <a:p>
              <a:endParaRPr/>
            </a:p>
          </p:txBody>
        </p:sp>
      </p:grpSp>
      <p:sp>
        <p:nvSpPr>
          <p:cNvPr id="34" name="object 34"/>
          <p:cNvSpPr txBox="1"/>
          <p:nvPr/>
        </p:nvSpPr>
        <p:spPr>
          <a:xfrm>
            <a:off x="2801626" y="2761603"/>
            <a:ext cx="1128395" cy="338455"/>
          </a:xfrm>
          <a:prstGeom prst="rect">
            <a:avLst/>
          </a:prstGeom>
        </p:spPr>
        <p:txBody>
          <a:bodyPr vert="horz" wrap="square" lIns="0" tIns="73660" rIns="0" bIns="0" rtlCol="0">
            <a:spAutoFit/>
          </a:bodyPr>
          <a:lstStyle/>
          <a:p>
            <a:pPr marL="79375">
              <a:lnSpc>
                <a:spcPct val="100000"/>
              </a:lnSpc>
              <a:spcBef>
                <a:spcPts val="580"/>
              </a:spcBef>
            </a:pPr>
            <a:r>
              <a:rPr sz="900" spc="5" dirty="0">
                <a:solidFill>
                  <a:srgbClr val="FFFFFF"/>
                </a:solidFill>
                <a:latin typeface="ＭＳ ゴシック"/>
                <a:cs typeface="ＭＳ ゴシック"/>
              </a:rPr>
              <a:t>診</a:t>
            </a:r>
            <a:r>
              <a:rPr sz="900" spc="-25" dirty="0">
                <a:solidFill>
                  <a:srgbClr val="FFFFFF"/>
                </a:solidFill>
                <a:latin typeface="ＭＳ ゴシック"/>
                <a:cs typeface="ＭＳ ゴシック"/>
              </a:rPr>
              <a:t>療科</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41" name="object 41"/>
          <p:cNvSpPr txBox="1"/>
          <p:nvPr/>
        </p:nvSpPr>
        <p:spPr>
          <a:xfrm>
            <a:off x="5362282" y="2203984"/>
            <a:ext cx="1536700" cy="215265"/>
          </a:xfrm>
          <a:prstGeom prst="rect">
            <a:avLst/>
          </a:prstGeom>
        </p:spPr>
        <p:txBody>
          <a:bodyPr vert="horz" wrap="square" lIns="0" tIns="73660" rIns="0" bIns="0" rtlCol="0">
            <a:spAutoFit/>
          </a:bodyPr>
          <a:lstStyle/>
          <a:p>
            <a:pPr marL="385445">
              <a:lnSpc>
                <a:spcPct val="100000"/>
              </a:lnSpc>
              <a:spcBef>
                <a:spcPts val="580"/>
              </a:spcBef>
            </a:pPr>
            <a:r>
              <a:rPr sz="900" spc="-10" dirty="0">
                <a:solidFill>
                  <a:srgbClr val="FFFFFF"/>
                </a:solidFill>
                <a:latin typeface="ＭＳ ゴシック"/>
                <a:cs typeface="ＭＳ ゴシック"/>
              </a:rPr>
              <a:t>評価</a:t>
            </a:r>
            <a:r>
              <a:rPr sz="900" spc="-60" dirty="0">
                <a:solidFill>
                  <a:srgbClr val="FFFFFF"/>
                </a:solidFill>
                <a:latin typeface="ＭＳ ゴシック"/>
                <a:cs typeface="ＭＳ ゴシック"/>
              </a:rPr>
              <a:t>項</a:t>
            </a:r>
            <a:r>
              <a:rPr sz="900" spc="-65" dirty="0">
                <a:solidFill>
                  <a:srgbClr val="FFFFFF"/>
                </a:solidFill>
                <a:latin typeface="ＭＳ ゴシック"/>
                <a:cs typeface="ＭＳ ゴシック"/>
              </a:rPr>
              <a:t>目</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42" name="object 42"/>
          <p:cNvSpPr txBox="1"/>
          <p:nvPr/>
        </p:nvSpPr>
        <p:spPr>
          <a:xfrm>
            <a:off x="5821833" y="2771268"/>
            <a:ext cx="1057910" cy="338455"/>
          </a:xfrm>
          <a:prstGeom prst="rect">
            <a:avLst/>
          </a:prstGeom>
        </p:spPr>
        <p:txBody>
          <a:bodyPr vert="horz" wrap="square" lIns="0" tIns="73660" rIns="0" bIns="0" rtlCol="0">
            <a:spAutoFit/>
          </a:bodyPr>
          <a:lstStyle/>
          <a:p>
            <a:pPr marL="123189">
              <a:lnSpc>
                <a:spcPct val="100000"/>
              </a:lnSpc>
              <a:spcBef>
                <a:spcPts val="58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grpSp>
        <p:nvGrpSpPr>
          <p:cNvPr id="43" name="object 43"/>
          <p:cNvGrpSpPr/>
          <p:nvPr/>
        </p:nvGrpSpPr>
        <p:grpSpPr>
          <a:xfrm>
            <a:off x="3962439" y="9191672"/>
            <a:ext cx="2450167" cy="346691"/>
            <a:chOff x="3321747" y="8367246"/>
            <a:chExt cx="2450167" cy="346691"/>
          </a:xfrm>
        </p:grpSpPr>
        <p:sp>
          <p:nvSpPr>
            <p:cNvPr id="45" name="object 45"/>
            <p:cNvSpPr/>
            <p:nvPr/>
          </p:nvSpPr>
          <p:spPr>
            <a:xfrm>
              <a:off x="4138626" y="8510122"/>
              <a:ext cx="1633288" cy="203815"/>
            </a:xfrm>
            <a:custGeom>
              <a:avLst/>
              <a:gdLst/>
              <a:ahLst/>
              <a:cxnLst/>
              <a:rect l="l" t="t" r="r" b="b"/>
              <a:pathLst>
                <a:path w="1121410" h="132715">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1093711" y="132295"/>
                  </a:lnTo>
                  <a:lnTo>
                    <a:pt x="1109592" y="131866"/>
                  </a:lnTo>
                  <a:lnTo>
                    <a:pt x="1117747" y="128862"/>
                  </a:lnTo>
                  <a:lnTo>
                    <a:pt x="1120752" y="120706"/>
                  </a:lnTo>
                  <a:lnTo>
                    <a:pt x="1121181" y="104825"/>
                  </a:lnTo>
                  <a:lnTo>
                    <a:pt x="1121181" y="27470"/>
                  </a:lnTo>
                  <a:lnTo>
                    <a:pt x="1120752" y="11588"/>
                  </a:lnTo>
                  <a:lnTo>
                    <a:pt x="1117747" y="3433"/>
                  </a:lnTo>
                  <a:lnTo>
                    <a:pt x="1109592" y="429"/>
                  </a:lnTo>
                  <a:lnTo>
                    <a:pt x="1093711" y="0"/>
                  </a:lnTo>
                  <a:lnTo>
                    <a:pt x="27470" y="0"/>
                  </a:lnTo>
                  <a:close/>
                </a:path>
              </a:pathLst>
            </a:custGeom>
            <a:ln w="12598">
              <a:solidFill>
                <a:srgbClr val="0072BC"/>
              </a:solidFill>
            </a:ln>
          </p:spPr>
          <p:txBody>
            <a:bodyPr wrap="square" lIns="0" tIns="0" rIns="0" bIns="0" rtlCol="0"/>
            <a:lstStyle/>
            <a:p>
              <a:endParaRPr/>
            </a:p>
          </p:txBody>
        </p:sp>
        <p:sp>
          <p:nvSpPr>
            <p:cNvPr id="47" name="object 47"/>
            <p:cNvSpPr/>
            <p:nvPr/>
          </p:nvSpPr>
          <p:spPr>
            <a:xfrm flipH="1">
              <a:off x="3321747" y="8367246"/>
              <a:ext cx="989526" cy="21979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48" name="object 48"/>
          <p:cNvSpPr txBox="1"/>
          <p:nvPr/>
        </p:nvSpPr>
        <p:spPr>
          <a:xfrm>
            <a:off x="3834659" y="9174314"/>
            <a:ext cx="986155" cy="285750"/>
          </a:xfrm>
          <a:prstGeom prst="rect">
            <a:avLst/>
          </a:prstGeom>
        </p:spPr>
        <p:txBody>
          <a:bodyPr vert="horz" wrap="square" lIns="0" tIns="65405" rIns="0" bIns="0" rtlCol="0">
            <a:spAutoFit/>
          </a:bodyPr>
          <a:lstStyle/>
          <a:p>
            <a:pPr marL="316865">
              <a:lnSpc>
                <a:spcPct val="100000"/>
              </a:lnSpc>
              <a:spcBef>
                <a:spcPts val="515"/>
              </a:spcBef>
            </a:pPr>
            <a:r>
              <a:rPr sz="700" spc="10" dirty="0" err="1">
                <a:solidFill>
                  <a:srgbClr val="FFFFFF"/>
                </a:solidFill>
                <a:latin typeface="ＭＳ ゴシック"/>
                <a:cs typeface="ＭＳ ゴシック"/>
              </a:rPr>
              <a:t>保</a:t>
            </a:r>
            <a:r>
              <a:rPr sz="700" spc="-50" dirty="0" err="1">
                <a:solidFill>
                  <a:srgbClr val="FFFFFF"/>
                </a:solidFill>
                <a:latin typeface="ＭＳ ゴシック"/>
                <a:cs typeface="ＭＳ ゴシック"/>
              </a:rPr>
              <a:t>存</a:t>
            </a:r>
            <a:r>
              <a:rPr sz="700" spc="-75" dirty="0" err="1">
                <a:solidFill>
                  <a:srgbClr val="FFFFFF"/>
                </a:solidFill>
                <a:latin typeface="ＭＳ ゴシック"/>
                <a:cs typeface="ＭＳ ゴシック"/>
              </a:rPr>
              <a:t>メ</a:t>
            </a:r>
            <a:r>
              <a:rPr sz="700" spc="-20" dirty="0" err="1">
                <a:solidFill>
                  <a:srgbClr val="FFFFFF"/>
                </a:solidFill>
                <a:latin typeface="ＭＳ ゴシック"/>
                <a:cs typeface="ＭＳ ゴシック"/>
              </a:rPr>
              <a:t>ニ</a:t>
            </a:r>
            <a:r>
              <a:rPr sz="700" spc="-75" dirty="0" err="1">
                <a:solidFill>
                  <a:srgbClr val="FFFFFF"/>
                </a:solidFill>
                <a:latin typeface="ＭＳ ゴシック"/>
                <a:cs typeface="ＭＳ ゴシック"/>
              </a:rPr>
              <a:t>ュ</a:t>
            </a:r>
            <a:r>
              <a:rPr sz="700" spc="-75" dirty="0">
                <a:solidFill>
                  <a:srgbClr val="FFFFFF"/>
                </a:solidFill>
                <a:latin typeface="ＭＳ ゴシック"/>
                <a:cs typeface="ＭＳ ゴシック"/>
              </a:rPr>
              <a:t>ー</a:t>
            </a:r>
            <a:endParaRPr sz="700" dirty="0">
              <a:latin typeface="ＭＳ ゴシック"/>
              <a:cs typeface="ＭＳ ゴシック"/>
            </a:endParaRPr>
          </a:p>
        </p:txBody>
      </p:sp>
      <p:sp>
        <p:nvSpPr>
          <p:cNvPr id="51" name="object 5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14</a:t>
            </a:fld>
            <a:endParaRPr dirty="0"/>
          </a:p>
        </p:txBody>
      </p:sp>
      <p:sp>
        <p:nvSpPr>
          <p:cNvPr id="49" name="object 49"/>
          <p:cNvSpPr txBox="1"/>
          <p:nvPr/>
        </p:nvSpPr>
        <p:spPr>
          <a:xfrm>
            <a:off x="734402" y="837006"/>
            <a:ext cx="6091555" cy="375744"/>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310" dirty="0">
                <a:solidFill>
                  <a:srgbClr val="FFFFFF"/>
                </a:solidFill>
                <a:latin typeface="HGPｺﾞｼｯｸE" panose="020B0900000000000000" pitchFamily="50" charset="-128"/>
                <a:ea typeface="HGPｺﾞｼｯｸE" panose="020B0900000000000000" pitchFamily="50" charset="-128"/>
                <a:cs typeface="HGPｺﾞｼｯｸE"/>
              </a:rPr>
              <a:t> </a:t>
            </a:r>
            <a:r>
              <a:rPr sz="2200" spc="160" dirty="0">
                <a:solidFill>
                  <a:srgbClr val="FFFFFF"/>
                </a:solidFill>
                <a:latin typeface="HGPｺﾞｼｯｸE" panose="020B0900000000000000" pitchFamily="50" charset="-128"/>
                <a:ea typeface="HGPｺﾞｼｯｸE" panose="020B0900000000000000" pitchFamily="50" charset="-128"/>
                <a:cs typeface="HGPｺﾞｼｯｸE"/>
              </a:rPr>
              <a:t>・</a:t>
            </a: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上級歯科医</a:t>
            </a:r>
            <a:r>
              <a:rPr sz="2200" spc="-10" dirty="0" err="1">
                <a:solidFill>
                  <a:srgbClr val="FFFFFF"/>
                </a:solidFill>
                <a:latin typeface="HGPｺﾞｼｯｸE" panose="020B0900000000000000" pitchFamily="50" charset="-128"/>
                <a:ea typeface="HGPｺﾞｼｯｸE" panose="020B0900000000000000" pitchFamily="50" charset="-128"/>
                <a:cs typeface="HGPｺﾞｼｯｸE"/>
              </a:rPr>
              <a:t>評</a:t>
            </a:r>
            <a:r>
              <a:rPr sz="2200" spc="-5" dirty="0" err="1">
                <a:solidFill>
                  <a:srgbClr val="FFFFFF"/>
                </a:solidFill>
                <a:latin typeface="HGPｺﾞｼｯｸE" panose="020B0900000000000000" pitchFamily="50" charset="-128"/>
                <a:ea typeface="HGPｺﾞｼｯｸE" panose="020B0900000000000000" pitchFamily="50" charset="-128"/>
                <a:cs typeface="HGPｺﾞｼｯｸE"/>
              </a:rPr>
              <a:t>価</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50" name="object 5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&lt;</a:t>
            </a:r>
            <a:r>
              <a:rPr lang="ja-JP" altLang="en-US" sz="1000" spc="15" dirty="0">
                <a:solidFill>
                  <a:srgbClr val="FFFFFF"/>
                </a:solidFill>
                <a:latin typeface="ＭＳ Ｐゴシック"/>
                <a:cs typeface="ＭＳ Ｐゴシック"/>
              </a:rPr>
              <a:t>研修歯科医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15</a:t>
            </a:fld>
            <a:endParaRPr dirty="0"/>
          </a:p>
        </p:txBody>
      </p:sp>
      <p:sp>
        <p:nvSpPr>
          <p:cNvPr id="4" name="object 15"/>
          <p:cNvSpPr txBox="1"/>
          <p:nvPr/>
        </p:nvSpPr>
        <p:spPr>
          <a:xfrm>
            <a:off x="690632" y="927100"/>
            <a:ext cx="6176062" cy="3124958"/>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160" dirty="0">
                <a:solidFill>
                  <a:srgbClr val="231F20"/>
                </a:solidFill>
                <a:latin typeface="ＭＳ ゴシック"/>
                <a:cs typeface="ＭＳ ゴシック"/>
              </a:rPr>
              <a:t>・</a:t>
            </a:r>
            <a:r>
              <a:rPr lang="ja-JP" altLang="en-US" sz="1000" spc="-25" dirty="0">
                <a:solidFill>
                  <a:srgbClr val="231F20"/>
                </a:solidFill>
                <a:latin typeface="ＭＳ ゴシック"/>
                <a:cs typeface="ＭＳ ゴシック"/>
              </a:rPr>
              <a:t>上級歯科医</a:t>
            </a:r>
            <a:r>
              <a:rPr sz="1000" spc="-40" dirty="0" err="1">
                <a:solidFill>
                  <a:srgbClr val="231F20"/>
                </a:solidFill>
                <a:latin typeface="ＭＳ ゴシック"/>
                <a:cs typeface="ＭＳ ゴシック"/>
              </a:rPr>
              <a:t>に</a:t>
            </a:r>
            <a:r>
              <a:rPr sz="1000" spc="-15" dirty="0" err="1">
                <a:solidFill>
                  <a:srgbClr val="231F20"/>
                </a:solidFill>
                <a:latin typeface="ＭＳ ゴシック"/>
                <a:cs typeface="ＭＳ ゴシック"/>
              </a:rPr>
              <a:t>対</a:t>
            </a:r>
            <a:r>
              <a:rPr sz="1000" spc="-140" dirty="0" err="1">
                <a:solidFill>
                  <a:srgbClr val="231F20"/>
                </a:solidFill>
                <a:latin typeface="ＭＳ ゴシック"/>
                <a:cs typeface="ＭＳ ゴシック"/>
              </a:rPr>
              <a:t>す</a:t>
            </a:r>
            <a:r>
              <a:rPr sz="1000" spc="-60" dirty="0" err="1">
                <a:solidFill>
                  <a:srgbClr val="231F20"/>
                </a:solidFill>
                <a:latin typeface="ＭＳ ゴシック"/>
                <a:cs typeface="ＭＳ ゴシック"/>
              </a:rPr>
              <a:t>る</a:t>
            </a:r>
            <a:r>
              <a:rPr sz="1000" spc="-15" dirty="0" err="1">
                <a:solidFill>
                  <a:srgbClr val="231F20"/>
                </a:solidFill>
                <a:latin typeface="ＭＳ ゴシック"/>
                <a:cs typeface="ＭＳ ゴシック"/>
              </a:rPr>
              <a:t>評</a:t>
            </a:r>
            <a:r>
              <a:rPr sz="1000" spc="-65" dirty="0" err="1">
                <a:solidFill>
                  <a:srgbClr val="231F20"/>
                </a:solidFill>
                <a:latin typeface="ＭＳ ゴシック"/>
                <a:cs typeface="ＭＳ ゴシック"/>
              </a:rPr>
              <a:t>価</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spcBef>
                <a:spcPts val="50"/>
              </a:spcBef>
            </a:pPr>
            <a:endParaRPr lang="en-US"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15" dirty="0">
                <a:solidFill>
                  <a:srgbClr val="0089CF"/>
                </a:solidFill>
                <a:latin typeface="ＭＳ ゴシック"/>
                <a:cs typeface="ＭＳ ゴシック"/>
              </a:rPr>
              <a:t>指導歯科医</a:t>
            </a:r>
            <a:r>
              <a:rPr sz="1000" spc="-160" dirty="0">
                <a:solidFill>
                  <a:srgbClr val="0089CF"/>
                </a:solidFill>
                <a:latin typeface="ＭＳ ゴシック"/>
                <a:cs typeface="ＭＳ ゴシック"/>
              </a:rPr>
              <a:t>・</a:t>
            </a:r>
            <a:r>
              <a:rPr lang="ja-JP" altLang="en-US" sz="1000" spc="-25" dirty="0">
                <a:solidFill>
                  <a:srgbClr val="0089CF"/>
                </a:solidFill>
                <a:latin typeface="ＭＳ ゴシック"/>
                <a:cs typeface="ＭＳ ゴシック"/>
              </a:rPr>
              <a:t>上級歯科医</a:t>
            </a:r>
            <a:r>
              <a:rPr sz="1000" spc="-15" dirty="0" err="1">
                <a:solidFill>
                  <a:srgbClr val="0089CF"/>
                </a:solidFill>
                <a:latin typeface="ＭＳ ゴシック"/>
                <a:cs typeface="ＭＳ ゴシック"/>
              </a:rPr>
              <a:t>評</a:t>
            </a:r>
            <a:r>
              <a:rPr sz="1000" spc="-40" dirty="0" err="1">
                <a:solidFill>
                  <a:srgbClr val="0089CF"/>
                </a:solidFill>
                <a:latin typeface="ＭＳ ゴシック"/>
                <a:cs typeface="ＭＳ ゴシック"/>
              </a:rPr>
              <a:t>価</a:t>
            </a:r>
            <a:r>
              <a:rPr sz="1000" spc="-20" dirty="0" err="1">
                <a:solidFill>
                  <a:srgbClr val="0089CF"/>
                </a:solidFill>
                <a:latin typeface="ＭＳ ゴシック"/>
                <a:cs typeface="ＭＳ ゴシック"/>
              </a:rPr>
              <a:t>の</a:t>
            </a:r>
            <a:r>
              <a:rPr sz="1000" spc="-15" dirty="0" err="1">
                <a:solidFill>
                  <a:srgbClr val="0089CF"/>
                </a:solidFill>
                <a:latin typeface="ＭＳ ゴシック"/>
                <a:cs typeface="ＭＳ ゴシック"/>
              </a:rPr>
              <a:t>登</a:t>
            </a:r>
            <a:r>
              <a:rPr sz="1000" dirty="0" err="1">
                <a:solidFill>
                  <a:srgbClr val="0089CF"/>
                </a:solidFill>
                <a:latin typeface="ＭＳ ゴシック"/>
                <a:cs typeface="ＭＳ ゴシック"/>
              </a:rPr>
              <a:t>録</a:t>
            </a:r>
            <a:endParaRPr lang="en-US" sz="1000" dirty="0">
              <a:latin typeface="ＭＳ ゴシック"/>
              <a:cs typeface="ＭＳ ゴシック"/>
            </a:endParaRPr>
          </a:p>
          <a:p>
            <a:pPr marL="12065">
              <a:lnSpc>
                <a:spcPts val="1600"/>
              </a:lnSpc>
              <a:spcBef>
                <a:spcPts val="300"/>
              </a:spcBef>
              <a:buSzPct val="90000"/>
              <a:tabLst>
                <a:tab pos="140335" algn="l"/>
              </a:tabLst>
            </a:pPr>
            <a:r>
              <a:rPr sz="1000" spc="-100" dirty="0">
                <a:solidFill>
                  <a:srgbClr val="231F20"/>
                </a:solidFill>
                <a:latin typeface="ＭＳ ゴシック"/>
                <a:cs typeface="ＭＳ ゴシック"/>
              </a:rPr>
              <a:t>1.</a:t>
            </a:r>
            <a:r>
              <a:rPr sz="1000" dirty="0">
                <a:solidFill>
                  <a:srgbClr val="231F20"/>
                </a:solidFill>
                <a:latin typeface="ＭＳ ゴシック"/>
                <a:cs typeface="ＭＳ ゴシック"/>
              </a:rPr>
              <a:t>&lt; 診療科選択画面 &gt; の&lt; 診療科選択エリア&gt; </a:t>
            </a:r>
            <a:r>
              <a:rPr sz="1000" dirty="0" err="1">
                <a:solidFill>
                  <a:srgbClr val="231F20"/>
                </a:solidFill>
                <a:latin typeface="ＭＳ ゴシック"/>
                <a:cs typeface="ＭＳ ゴシック"/>
              </a:rPr>
              <a:t>から評価を行う</a:t>
            </a:r>
            <a:r>
              <a:rPr lang="ja-JP" altLang="en-US" sz="1000" dirty="0">
                <a:solidFill>
                  <a:srgbClr val="231F20"/>
                </a:solidFill>
                <a:latin typeface="ＭＳ ゴシック"/>
                <a:cs typeface="ＭＳ ゴシック"/>
              </a:rPr>
              <a:t>指導歯科医</a:t>
            </a:r>
            <a:r>
              <a:rPr sz="1000" dirty="0" err="1">
                <a:solidFill>
                  <a:srgbClr val="231F20"/>
                </a:solidFill>
                <a:latin typeface="ＭＳ ゴシック"/>
                <a:cs typeface="ＭＳ ゴシック"/>
              </a:rPr>
              <a:t>または</a:t>
            </a:r>
            <a:r>
              <a:rPr lang="ja-JP" altLang="en-US" sz="1000" dirty="0">
                <a:solidFill>
                  <a:srgbClr val="231F20"/>
                </a:solidFill>
                <a:latin typeface="ＭＳ ゴシック"/>
                <a:cs typeface="ＭＳ ゴシック"/>
              </a:rPr>
              <a:t>上級歯科医</a:t>
            </a:r>
            <a:r>
              <a:rPr sz="1000" dirty="0" err="1">
                <a:solidFill>
                  <a:srgbClr val="231F20"/>
                </a:solidFill>
                <a:latin typeface="ＭＳ ゴシック"/>
                <a:cs typeface="ＭＳ ゴシック"/>
              </a:rPr>
              <a:t>が所属する</a:t>
            </a:r>
            <a:br>
              <a:rPr lang="en-US" sz="1000" dirty="0">
                <a:solidFill>
                  <a:srgbClr val="231F20"/>
                </a:solidFill>
                <a:latin typeface="ＭＳ ゴシック"/>
                <a:cs typeface="ＭＳ ゴシック"/>
              </a:rPr>
            </a:br>
            <a:r>
              <a:rPr lang="en-US" sz="1000" dirty="0">
                <a:solidFill>
                  <a:srgbClr val="231F20"/>
                </a:solidFill>
                <a:latin typeface="ＭＳ ゴシック"/>
                <a:cs typeface="ＭＳ ゴシック"/>
              </a:rPr>
              <a:t>	</a:t>
            </a:r>
            <a:r>
              <a:rPr sz="1000" dirty="0" err="1">
                <a:solidFill>
                  <a:srgbClr val="231F20"/>
                </a:solidFill>
                <a:latin typeface="ＭＳ ゴシック"/>
                <a:cs typeface="ＭＳ ゴシック"/>
              </a:rPr>
              <a:t>診療科を選択</a:t>
            </a:r>
            <a:r>
              <a:rPr lang="ja-JP" altLang="en-US" sz="1000" dirty="0">
                <a:solidFill>
                  <a:srgbClr val="231F20"/>
                </a:solidFill>
                <a:latin typeface="ＭＳ ゴシック"/>
                <a:cs typeface="ＭＳ ゴシック"/>
              </a:rPr>
              <a:t>し、</a:t>
            </a:r>
            <a:r>
              <a:rPr sz="1000" dirty="0">
                <a:solidFill>
                  <a:srgbClr val="231F20"/>
                </a:solidFill>
                <a:latin typeface="ＭＳ ゴシック"/>
                <a:cs typeface="ＭＳ ゴシック"/>
              </a:rPr>
              <a:t>「診</a:t>
            </a:r>
            <a:r>
              <a:rPr lang="ja-JP" altLang="en-US" sz="1000" dirty="0">
                <a:solidFill>
                  <a:srgbClr val="231F20"/>
                </a:solidFill>
                <a:latin typeface="ＭＳ ゴシック"/>
                <a:cs typeface="ＭＳ ゴシック"/>
              </a:rPr>
              <a:t>療科の選択」ボタンをクリックします。</a:t>
            </a:r>
            <a:endParaRPr lang="ja-JP" altLang="en-US" sz="1000" dirty="0">
              <a:latin typeface="ＭＳ ゴシック"/>
              <a:cs typeface="ＭＳ ゴシック"/>
            </a:endParaRPr>
          </a:p>
          <a:p>
            <a:pPr marL="140335" marR="5080" indent="-128270">
              <a:lnSpc>
                <a:spcPct val="148200"/>
              </a:lnSpc>
              <a:buAutoNum type="arabicPeriod" startAt="2"/>
              <a:tabLst>
                <a:tab pos="151765" algn="l"/>
              </a:tabLst>
            </a:pPr>
            <a:r>
              <a:rPr lang="ja-JP" altLang="en-US" sz="1000" dirty="0">
                <a:solidFill>
                  <a:srgbClr val="231F20"/>
                </a:solidFill>
                <a:latin typeface="ＭＳ ゴシック"/>
                <a:cs typeface="ＭＳ ゴシック"/>
              </a:rPr>
              <a:t>表示された</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指導歯科医・上級歯科医選択画面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 の、</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指導歯科医・上級歯科医選択エリア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 から</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評価対象を選択し、「入力 </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 参照」ボタンをクリックします。</a:t>
            </a:r>
            <a:endParaRPr lang="ja-JP" altLang="en-US" sz="1000" dirty="0">
              <a:latin typeface="ＭＳ ゴシック"/>
              <a:cs typeface="ＭＳ ゴシック"/>
            </a:endParaRPr>
          </a:p>
          <a:p>
            <a:pPr marL="140335" marR="5080">
              <a:lnSpc>
                <a:spcPct val="148200"/>
              </a:lnSpc>
              <a:spcBef>
                <a:spcPts val="5"/>
              </a:spcBef>
            </a:pPr>
            <a:r>
              <a:rPr lang="ja-JP" altLang="en-US" sz="1000" dirty="0">
                <a:solidFill>
                  <a:srgbClr val="231F20"/>
                </a:solidFill>
                <a:latin typeface="ＭＳ ゴシック"/>
                <a:cs typeface="ＭＳ ゴシック"/>
              </a:rPr>
              <a:t>表示件数が多い場合は、</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指導歯科医・上級歯科医検索エリア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 を利用して、氏名での検索や、</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タブによるあいうえお順での絞り込みができます。</a:t>
            </a:r>
            <a:endParaRPr lang="ja-JP" altLang="en-US" sz="1000" dirty="0">
              <a:latin typeface="ＭＳ ゴシック"/>
              <a:cs typeface="ＭＳ ゴシック"/>
            </a:endParaRPr>
          </a:p>
          <a:p>
            <a:pPr marL="137160" indent="-125095">
              <a:lnSpc>
                <a:spcPct val="100000"/>
              </a:lnSpc>
              <a:spcBef>
                <a:spcPts val="575"/>
              </a:spcBef>
              <a:buAutoNum type="arabicPeriod" startAt="3"/>
              <a:tabLst>
                <a:tab pos="137795" algn="l"/>
              </a:tabLst>
            </a:pP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指導歯科医・上級歯科医評価入力画面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 が表示されますので、</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評価入力エリア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 の各項目を入力します。</a:t>
            </a:r>
            <a:endParaRPr lang="ja-JP" altLang="en-US" sz="1000" dirty="0">
              <a:latin typeface="ＭＳ ゴシック"/>
              <a:cs typeface="ＭＳ ゴシック"/>
            </a:endParaRPr>
          </a:p>
          <a:p>
            <a:pPr marL="140335" marR="5080">
              <a:lnSpc>
                <a:spcPct val="148200"/>
              </a:lnSpc>
            </a:pP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評価項目切替エリア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で、評価項目を変更できます。</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指導歯科医評価・総合評価の２つの評価項目全てを入力ください。</a:t>
            </a:r>
            <a:endParaRPr lang="ja-JP" altLang="en-US" sz="1000" dirty="0">
              <a:latin typeface="ＭＳ ゴシック"/>
              <a:cs typeface="ＭＳ ゴシック"/>
            </a:endParaRPr>
          </a:p>
          <a:p>
            <a:pPr marL="140335" marR="2271395" indent="-128270">
              <a:lnSpc>
                <a:spcPct val="148200"/>
              </a:lnSpc>
              <a:buAutoNum type="arabicPeriod" startAt="4"/>
              <a:tabLst>
                <a:tab pos="151765" algn="l"/>
              </a:tabLst>
            </a:pPr>
            <a:r>
              <a:rPr lang="ja-JP" altLang="en-US" sz="1000" dirty="0">
                <a:solidFill>
                  <a:srgbClr val="231F20"/>
                </a:solidFill>
                <a:latin typeface="ＭＳ ゴシック"/>
                <a:cs typeface="ＭＳ ゴシック"/>
              </a:rPr>
              <a:t>入力後は、「保存メニュー」にある「確定」をクリックし保存します。 </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入力途中に一時保存する場合は、「一時保存」をクリックします。</a:t>
            </a:r>
            <a:endParaRPr lang="ja-JP" altLang="en-US" sz="1000" dirty="0">
              <a:latin typeface="ＭＳ ゴシック"/>
              <a:cs typeface="ＭＳ ゴシック"/>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1764309"/>
            <a:ext cx="1890426" cy="310676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69003" y="1764309"/>
            <a:ext cx="1890425" cy="304035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5" name="object 5"/>
          <p:cNvSpPr txBox="1"/>
          <p:nvPr/>
        </p:nvSpPr>
        <p:spPr>
          <a:xfrm>
            <a:off x="721700" y="5139059"/>
            <a:ext cx="6256950" cy="2211070"/>
          </a:xfrm>
          <a:prstGeom prst="rect">
            <a:avLst/>
          </a:prstGeom>
        </p:spPr>
        <p:txBody>
          <a:bodyPr vert="horz" wrap="square" lIns="0" tIns="12700" rIns="0" bIns="0" rtlCol="0">
            <a:spAutoFit/>
          </a:bodyPr>
          <a:lstStyle/>
          <a:p>
            <a:pPr marL="140335">
              <a:lnSpc>
                <a:spcPct val="100000"/>
              </a:lnSpc>
              <a:spcBef>
                <a:spcPts val="100"/>
              </a:spcBef>
            </a:pPr>
            <a:r>
              <a:rPr sz="1000" spc="-35" dirty="0">
                <a:solidFill>
                  <a:srgbClr val="231F20"/>
                </a:solidFill>
                <a:latin typeface="ＭＳ ゴシック"/>
                <a:cs typeface="ＭＳ ゴシック"/>
              </a:rPr>
              <a:t>履</a:t>
            </a:r>
            <a:r>
              <a:rPr sz="1000" spc="-95" dirty="0">
                <a:solidFill>
                  <a:srgbClr val="231F20"/>
                </a:solidFill>
                <a:latin typeface="ＭＳ ゴシック"/>
                <a:cs typeface="ＭＳ ゴシック"/>
              </a:rPr>
              <a:t>修し</a:t>
            </a:r>
            <a:r>
              <a:rPr sz="1000" spc="-45" dirty="0">
                <a:solidFill>
                  <a:srgbClr val="231F20"/>
                </a:solidFill>
                <a:latin typeface="ＭＳ ゴシック"/>
                <a:cs typeface="ＭＳ ゴシック"/>
              </a:rPr>
              <a:t>た</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95" dirty="0">
                <a:solidFill>
                  <a:srgbClr val="231F20"/>
                </a:solidFill>
                <a:latin typeface="ＭＳ ゴシック"/>
                <a:cs typeface="ＭＳ ゴシック"/>
              </a:rPr>
              <a:t>科</a:t>
            </a:r>
            <a:r>
              <a:rPr sz="1000" spc="-85" dirty="0">
                <a:solidFill>
                  <a:srgbClr val="231F20"/>
                </a:solidFill>
                <a:latin typeface="ＭＳ ゴシック"/>
                <a:cs typeface="ＭＳ ゴシック"/>
              </a:rPr>
              <a:t>・</a:t>
            </a:r>
            <a:r>
              <a:rPr sz="1000" spc="-25" dirty="0">
                <a:solidFill>
                  <a:srgbClr val="231F20"/>
                </a:solidFill>
                <a:latin typeface="ＭＳ ゴシック"/>
                <a:cs typeface="ＭＳ ゴシック"/>
              </a:rPr>
              <a:t>病棟</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対</a:t>
            </a:r>
            <a:r>
              <a:rPr sz="1000" spc="-140" dirty="0">
                <a:solidFill>
                  <a:srgbClr val="231F20"/>
                </a:solidFill>
                <a:latin typeface="ＭＳ ゴシック"/>
                <a:cs typeface="ＭＳ ゴシック"/>
              </a:rPr>
              <a:t>す</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dirty="0">
                <a:solidFill>
                  <a:srgbClr val="0089CF"/>
                </a:solidFill>
                <a:latin typeface="ＭＳ ゴシック"/>
                <a:cs typeface="ＭＳ ゴシック"/>
              </a:rPr>
              <a:t>診</a:t>
            </a:r>
            <a:r>
              <a:rPr sz="1000" spc="-35" dirty="0">
                <a:solidFill>
                  <a:srgbClr val="0089CF"/>
                </a:solidFill>
                <a:latin typeface="ＭＳ ゴシック"/>
                <a:cs typeface="ＭＳ ゴシック"/>
              </a:rPr>
              <a:t>療</a:t>
            </a:r>
            <a:r>
              <a:rPr sz="1000" spc="-95" dirty="0">
                <a:solidFill>
                  <a:srgbClr val="0089CF"/>
                </a:solidFill>
                <a:latin typeface="ＭＳ ゴシック"/>
                <a:cs typeface="ＭＳ ゴシック"/>
              </a:rPr>
              <a:t>科</a:t>
            </a:r>
            <a:r>
              <a:rPr sz="1000" spc="-85" dirty="0">
                <a:solidFill>
                  <a:srgbClr val="0089CF"/>
                </a:solidFill>
                <a:latin typeface="ＭＳ ゴシック"/>
                <a:cs typeface="ＭＳ ゴシック"/>
              </a:rPr>
              <a:t>・</a:t>
            </a:r>
            <a:r>
              <a:rPr sz="1000" spc="-25" dirty="0">
                <a:solidFill>
                  <a:srgbClr val="0089CF"/>
                </a:solidFill>
                <a:latin typeface="ＭＳ ゴシック"/>
                <a:cs typeface="ＭＳ ゴシック"/>
              </a:rPr>
              <a:t>病</a:t>
            </a:r>
            <a:r>
              <a:rPr sz="1000" spc="-10" dirty="0">
                <a:solidFill>
                  <a:srgbClr val="0089CF"/>
                </a:solidFill>
                <a:latin typeface="ＭＳ ゴシック"/>
                <a:cs typeface="ＭＳ ゴシック"/>
              </a:rPr>
              <a:t>棟</a:t>
            </a:r>
            <a:r>
              <a:rPr sz="1000" spc="-15" dirty="0">
                <a:solidFill>
                  <a:srgbClr val="0089CF"/>
                </a:solidFill>
                <a:latin typeface="ＭＳ ゴシック"/>
                <a:cs typeface="ＭＳ ゴシック"/>
              </a:rPr>
              <a:t>評</a:t>
            </a:r>
            <a:r>
              <a:rPr sz="1000" spc="-40" dirty="0">
                <a:solidFill>
                  <a:srgbClr val="0089CF"/>
                </a:solidFill>
                <a:latin typeface="ＭＳ ゴシック"/>
                <a:cs typeface="ＭＳ ゴシック"/>
              </a:rPr>
              <a:t>価</a:t>
            </a:r>
            <a:r>
              <a:rPr sz="1000" spc="-20" dirty="0">
                <a:solidFill>
                  <a:srgbClr val="0089CF"/>
                </a:solidFill>
                <a:latin typeface="ＭＳ ゴシック"/>
                <a:cs typeface="ＭＳ ゴシック"/>
              </a:rPr>
              <a:t>の</a:t>
            </a:r>
            <a:r>
              <a:rPr sz="1000" spc="-15" dirty="0">
                <a:solidFill>
                  <a:srgbClr val="0089CF"/>
                </a:solidFill>
                <a:latin typeface="ＭＳ ゴシック"/>
                <a:cs typeface="ＭＳ ゴシック"/>
              </a:rPr>
              <a:t>登</a:t>
            </a:r>
            <a:r>
              <a:rPr sz="1000" dirty="0">
                <a:solidFill>
                  <a:srgbClr val="0089CF"/>
                </a:solidFill>
                <a:latin typeface="ＭＳ ゴシック"/>
                <a:cs typeface="ＭＳ ゴシック"/>
              </a:rPr>
              <a:t>録</a:t>
            </a:r>
            <a:endParaRPr sz="1000" dirty="0">
              <a:latin typeface="ＭＳ ゴシック"/>
              <a:cs typeface="ＭＳ ゴシック"/>
            </a:endParaRPr>
          </a:p>
          <a:p>
            <a:pPr marL="140335" marR="5080" indent="-128270">
              <a:lnSpc>
                <a:spcPct val="148200"/>
              </a:lnSpc>
              <a:buSzPct val="90000"/>
              <a:buAutoNum type="arabicPeriod"/>
              <a:tabLst>
                <a:tab pos="132080" algn="l"/>
              </a:tabLst>
            </a:pPr>
            <a:r>
              <a:rPr sz="1000" spc="-60" dirty="0">
                <a:solidFill>
                  <a:srgbClr val="231F20"/>
                </a:solidFill>
                <a:latin typeface="ＭＳ ゴシック"/>
                <a:cs typeface="ＭＳ ゴシック"/>
              </a:rPr>
              <a:t>&lt; 評価診療科・病棟選択画面 &gt; の&lt; </a:t>
            </a:r>
            <a:r>
              <a:rPr sz="1000" spc="-60" dirty="0" err="1">
                <a:solidFill>
                  <a:srgbClr val="231F20"/>
                </a:solidFill>
                <a:latin typeface="ＭＳ ゴシック"/>
                <a:cs typeface="ＭＳ ゴシック"/>
              </a:rPr>
              <a:t>評価診療科・病棟選択エリア</a:t>
            </a:r>
            <a:r>
              <a:rPr sz="1000" spc="-60" dirty="0">
                <a:solidFill>
                  <a:srgbClr val="231F20"/>
                </a:solidFill>
                <a:latin typeface="ＭＳ ゴシック"/>
                <a:cs typeface="ＭＳ ゴシック"/>
              </a:rPr>
              <a:t> &gt;</a:t>
            </a:r>
            <a:r>
              <a:rPr sz="1000" spc="-60" dirty="0" err="1">
                <a:solidFill>
                  <a:srgbClr val="231F20"/>
                </a:solidFill>
                <a:latin typeface="ＭＳ ゴシック"/>
                <a:cs typeface="ＭＳ ゴシック"/>
              </a:rPr>
              <a:t>から評価を行う診療科・病棟の「入力</a:t>
            </a:r>
            <a:r>
              <a:rPr lang="en-US"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参照</a:t>
            </a:r>
            <a:r>
              <a:rPr sz="1000" spc="-60" dirty="0">
                <a:solidFill>
                  <a:srgbClr val="231F20"/>
                </a:solidFill>
                <a:latin typeface="ＭＳ ゴシック"/>
                <a:cs typeface="ＭＳ ゴシック"/>
              </a:rPr>
              <a:t>」</a:t>
            </a:r>
            <a:r>
              <a:rPr sz="1000" spc="-60" dirty="0" err="1">
                <a:solidFill>
                  <a:srgbClr val="231F20"/>
                </a:solidFill>
                <a:latin typeface="ＭＳ ゴシック"/>
                <a:cs typeface="ＭＳ ゴシック"/>
              </a:rPr>
              <a:t>ボタンをクリックします</a:t>
            </a:r>
            <a:r>
              <a:rPr sz="1000" spc="-60" dirty="0">
                <a:solidFill>
                  <a:srgbClr val="231F20"/>
                </a:solidFill>
                <a:latin typeface="ＭＳ ゴシック"/>
                <a:cs typeface="ＭＳ ゴシック"/>
              </a:rPr>
              <a:t>。</a:t>
            </a:r>
            <a:endParaRPr sz="1000" spc="-60" dirty="0">
              <a:latin typeface="ＭＳ ゴシック"/>
              <a:cs typeface="ＭＳ ゴシック"/>
            </a:endParaRPr>
          </a:p>
          <a:p>
            <a:pPr marL="151130" indent="-139065">
              <a:lnSpc>
                <a:spcPct val="100000"/>
              </a:lnSpc>
              <a:spcBef>
                <a:spcPts val="575"/>
              </a:spcBef>
              <a:buSzPct val="90000"/>
              <a:buAutoNum type="arabicPeriod"/>
              <a:tabLst>
                <a:tab pos="151765" algn="l"/>
              </a:tabLst>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220" dirty="0">
                <a:solidFill>
                  <a:srgbClr val="231F20"/>
                </a:solidFill>
                <a:latin typeface="ＭＳ ゴシック"/>
                <a:cs typeface="ＭＳ ゴシック"/>
              </a:rPr>
              <a:t>た</a:t>
            </a: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95" dirty="0">
                <a:solidFill>
                  <a:srgbClr val="231F20"/>
                </a:solidFill>
                <a:latin typeface="ＭＳ ゴシック"/>
                <a:cs typeface="ＭＳ ゴシック"/>
              </a:rPr>
              <a:t>科</a:t>
            </a:r>
            <a:r>
              <a:rPr sz="1000" spc="-85" dirty="0">
                <a:solidFill>
                  <a:srgbClr val="231F20"/>
                </a:solidFill>
                <a:latin typeface="ＭＳ ゴシック"/>
                <a:cs typeface="ＭＳ ゴシック"/>
              </a:rPr>
              <a:t>・</a:t>
            </a:r>
            <a:r>
              <a:rPr sz="1000" spc="-25" dirty="0">
                <a:solidFill>
                  <a:srgbClr val="231F20"/>
                </a:solidFill>
                <a:latin typeface="ＭＳ ゴシック"/>
                <a:cs typeface="ＭＳ ゴシック"/>
              </a:rPr>
              <a:t>病</a:t>
            </a:r>
            <a:r>
              <a:rPr sz="1000" spc="-10" dirty="0">
                <a:solidFill>
                  <a:srgbClr val="231F20"/>
                </a:solidFill>
                <a:latin typeface="ＭＳ ゴシック"/>
                <a:cs typeface="ＭＳ ゴシック"/>
              </a:rPr>
              <a:t>棟</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65" dirty="0">
                <a:solidFill>
                  <a:srgbClr val="231F20"/>
                </a:solidFill>
                <a:latin typeface="ＭＳ ゴシック"/>
                <a:cs typeface="ＭＳ ゴシック"/>
              </a:rPr>
              <a:t> </a:t>
            </a:r>
            <a:r>
              <a:rPr sz="1000" spc="-25" dirty="0">
                <a:solidFill>
                  <a:srgbClr val="231F20"/>
                </a:solidFill>
                <a:latin typeface="ＭＳ ゴシック"/>
                <a:cs typeface="ＭＳ ゴシック"/>
              </a:rPr>
              <a:t>の</a:t>
            </a: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a:lnSpc>
                <a:spcPct val="148200"/>
              </a:lnSpc>
              <a:spcBef>
                <a:spcPts val="5"/>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75" dirty="0">
                <a:solidFill>
                  <a:srgbClr val="231F20"/>
                </a:solidFill>
                <a:latin typeface="ＭＳ ゴシック"/>
                <a:cs typeface="ＭＳ ゴシック"/>
              </a:rPr>
              <a:t>目</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3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55"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60" dirty="0">
                <a:solidFill>
                  <a:srgbClr val="231F20"/>
                </a:solidFill>
                <a:latin typeface="ＭＳ ゴシック"/>
                <a:cs typeface="ＭＳ ゴシック"/>
              </a:rPr>
              <a:t>を</a:t>
            </a:r>
            <a:r>
              <a:rPr sz="1000" spc="-15" dirty="0">
                <a:solidFill>
                  <a:srgbClr val="231F20"/>
                </a:solidFill>
                <a:latin typeface="ＭＳ ゴシック"/>
                <a:cs typeface="ＭＳ ゴシック"/>
              </a:rPr>
              <a:t>変</a:t>
            </a:r>
            <a:r>
              <a:rPr sz="1000" spc="-75" dirty="0">
                <a:solidFill>
                  <a:srgbClr val="231F20"/>
                </a:solidFill>
                <a:latin typeface="ＭＳ ゴシック"/>
                <a:cs typeface="ＭＳ ゴシック"/>
              </a:rPr>
              <a:t>更</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福</a:t>
            </a:r>
            <a:r>
              <a:rPr sz="1000" spc="-25" dirty="0">
                <a:solidFill>
                  <a:srgbClr val="231F20"/>
                </a:solidFill>
                <a:latin typeface="ＭＳ ゴシック"/>
                <a:cs typeface="ＭＳ ゴシック"/>
              </a:rPr>
              <a:t>利厚</a:t>
            </a:r>
            <a:r>
              <a:rPr sz="1000" spc="-125" dirty="0">
                <a:solidFill>
                  <a:srgbClr val="231F20"/>
                </a:solidFill>
                <a:latin typeface="ＭＳ ゴシック"/>
                <a:cs typeface="ＭＳ ゴシック"/>
              </a:rPr>
              <a:t>生</a:t>
            </a:r>
            <a:r>
              <a:rPr sz="1000" spc="-100" dirty="0">
                <a:solidFill>
                  <a:srgbClr val="231F20"/>
                </a:solidFill>
                <a:latin typeface="ＭＳ ゴシック"/>
                <a:cs typeface="ＭＳ ゴシック"/>
              </a:rPr>
              <a:t>・</a:t>
            </a:r>
            <a:r>
              <a:rPr sz="1000" spc="-35" dirty="0">
                <a:solidFill>
                  <a:srgbClr val="231F20"/>
                </a:solidFill>
                <a:latin typeface="ＭＳ ゴシック"/>
                <a:cs typeface="ＭＳ ゴシック"/>
              </a:rPr>
              <a:t>設</a:t>
            </a:r>
            <a:r>
              <a:rPr sz="1000" spc="-25" dirty="0">
                <a:solidFill>
                  <a:srgbClr val="231F20"/>
                </a:solidFill>
                <a:latin typeface="ＭＳ ゴシック"/>
                <a:cs typeface="ＭＳ ゴシック"/>
              </a:rPr>
              <a:t>備</a:t>
            </a:r>
            <a:r>
              <a:rPr sz="1000" spc="-165" dirty="0">
                <a:solidFill>
                  <a:srgbClr val="231F20"/>
                </a:solidFill>
                <a:latin typeface="ＭＳ ゴシック"/>
                <a:cs typeface="ＭＳ ゴシック"/>
              </a:rPr>
              <a:t>・</a:t>
            </a:r>
            <a:r>
              <a:rPr sz="1000" spc="-30" dirty="0">
                <a:solidFill>
                  <a:srgbClr val="231F20"/>
                </a:solidFill>
                <a:latin typeface="ＭＳ ゴシック"/>
                <a:cs typeface="ＭＳ ゴシック"/>
              </a:rPr>
              <a:t>人</a:t>
            </a:r>
            <a:r>
              <a:rPr sz="1000" spc="-25" dirty="0">
                <a:solidFill>
                  <a:srgbClr val="231F20"/>
                </a:solidFill>
                <a:latin typeface="ＭＳ ゴシック"/>
                <a:cs typeface="ＭＳ ゴシック"/>
              </a:rPr>
              <a:t>的</a:t>
            </a:r>
            <a:r>
              <a:rPr sz="1000" spc="-30" dirty="0">
                <a:solidFill>
                  <a:srgbClr val="231F20"/>
                </a:solidFill>
                <a:latin typeface="ＭＳ ゴシック"/>
                <a:cs typeface="ＭＳ ゴシック"/>
              </a:rPr>
              <a:t>支</a:t>
            </a:r>
            <a:r>
              <a:rPr sz="1000" dirty="0">
                <a:solidFill>
                  <a:srgbClr val="231F20"/>
                </a:solidFill>
                <a:latin typeface="ＭＳ ゴシック"/>
                <a:cs typeface="ＭＳ ゴシック"/>
              </a:rPr>
              <a:t>援</a:t>
            </a:r>
            <a:r>
              <a:rPr sz="1000" spc="-20" dirty="0">
                <a:solidFill>
                  <a:srgbClr val="231F20"/>
                </a:solidFill>
                <a:latin typeface="ＭＳ ゴシック"/>
                <a:cs typeface="ＭＳ ゴシック"/>
              </a:rPr>
              <a:t>体</a:t>
            </a:r>
            <a:r>
              <a:rPr sz="1000" spc="-40" dirty="0">
                <a:solidFill>
                  <a:srgbClr val="231F20"/>
                </a:solidFill>
                <a:latin typeface="ＭＳ ゴシック"/>
                <a:cs typeface="ＭＳ ゴシック"/>
              </a:rPr>
              <a:t>制</a:t>
            </a:r>
            <a:r>
              <a:rPr sz="1000" spc="-114" dirty="0">
                <a:solidFill>
                  <a:srgbClr val="231F20"/>
                </a:solidFill>
                <a:latin typeface="ＭＳ ゴシック"/>
                <a:cs typeface="ＭＳ ゴシック"/>
              </a:rPr>
              <a:t>の</a:t>
            </a:r>
            <a:r>
              <a:rPr sz="1000" spc="-120" dirty="0">
                <a:solidFill>
                  <a:srgbClr val="231F20"/>
                </a:solidFill>
                <a:latin typeface="ＭＳ ゴシック"/>
                <a:cs typeface="ＭＳ ゴシック"/>
              </a:rPr>
              <a:t>３</a:t>
            </a:r>
            <a:r>
              <a:rPr sz="1000" spc="-40" dirty="0">
                <a:solidFill>
                  <a:srgbClr val="231F20"/>
                </a:solidFill>
                <a:latin typeface="ＭＳ ゴシック"/>
                <a:cs typeface="ＭＳ ゴシック"/>
              </a:rPr>
              <a:t>つ</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80" dirty="0">
                <a:solidFill>
                  <a:srgbClr val="231F20"/>
                </a:solidFill>
                <a:latin typeface="ＭＳ ゴシック"/>
                <a:cs typeface="ＭＳ ゴシック"/>
              </a:rPr>
              <a:t>目</a:t>
            </a:r>
            <a:r>
              <a:rPr sz="1000" spc="-45" dirty="0">
                <a:solidFill>
                  <a:srgbClr val="231F20"/>
                </a:solidFill>
                <a:latin typeface="ＭＳ ゴシック"/>
                <a:cs typeface="ＭＳ ゴシック"/>
              </a:rPr>
              <a:t>全</a:t>
            </a:r>
            <a:r>
              <a:rPr sz="1000" spc="-85" dirty="0">
                <a:solidFill>
                  <a:srgbClr val="231F20"/>
                </a:solidFill>
                <a:latin typeface="ＭＳ ゴシック"/>
                <a:cs typeface="ＭＳ ゴシック"/>
              </a:rPr>
              <a:t>て</a:t>
            </a:r>
            <a:r>
              <a:rPr sz="1000" dirty="0">
                <a:solidFill>
                  <a:srgbClr val="231F20"/>
                </a:solidFill>
                <a:latin typeface="ＭＳ ゴシック"/>
                <a:cs typeface="ＭＳ ゴシック"/>
              </a:rPr>
              <a:t>を </a:t>
            </a:r>
            <a:r>
              <a:rPr sz="1000" spc="-35" dirty="0">
                <a:solidFill>
                  <a:srgbClr val="231F20"/>
                </a:solidFill>
                <a:latin typeface="ＭＳ ゴシック"/>
                <a:cs typeface="ＭＳ ゴシック"/>
              </a:rPr>
              <a:t>入</a:t>
            </a:r>
            <a:r>
              <a:rPr sz="1000" spc="-135" dirty="0">
                <a:solidFill>
                  <a:srgbClr val="231F20"/>
                </a:solidFill>
                <a:latin typeface="ＭＳ ゴシック"/>
                <a:cs typeface="ＭＳ ゴシック"/>
              </a:rPr>
              <a:t>力</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272030" indent="-128270">
              <a:lnSpc>
                <a:spcPct val="148200"/>
              </a:lnSpc>
              <a:buSzPct val="90000"/>
              <a:buAutoNum type="arabicPeriod" startAt="3"/>
              <a:tabLst>
                <a:tab pos="151130" algn="l"/>
              </a:tabLst>
            </a:pP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20" dirty="0" err="1">
                <a:solidFill>
                  <a:srgbClr val="231F20"/>
                </a:solidFill>
                <a:latin typeface="ＭＳ ゴシック"/>
                <a:cs typeface="ＭＳ ゴシック"/>
              </a:rPr>
              <a:t>保</a:t>
            </a:r>
            <a:r>
              <a:rPr sz="1000" spc="-105"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メ</a:t>
            </a:r>
            <a:r>
              <a:rPr sz="1000" spc="-65" dirty="0" err="1">
                <a:solidFill>
                  <a:srgbClr val="231F20"/>
                </a:solidFill>
                <a:latin typeface="ＭＳ ゴシック"/>
                <a:cs typeface="ＭＳ ゴシック"/>
              </a:rPr>
              <a:t>ニ</a:t>
            </a:r>
            <a:r>
              <a:rPr sz="1000" spc="-140" dirty="0" err="1">
                <a:solidFill>
                  <a:srgbClr val="231F20"/>
                </a:solidFill>
                <a:latin typeface="ＭＳ ゴシック"/>
                <a:cs typeface="ＭＳ ゴシック"/>
              </a:rPr>
              <a:t>ュ</a:t>
            </a:r>
            <a:r>
              <a:rPr sz="1000" spc="-125" dirty="0">
                <a:solidFill>
                  <a:srgbClr val="231F20"/>
                </a:solidFill>
                <a:latin typeface="ＭＳ ゴシック"/>
                <a:cs typeface="ＭＳ ゴシック"/>
              </a:rPr>
              <a:t>ー</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95" dirty="0">
                <a:solidFill>
                  <a:srgbClr val="231F20"/>
                </a:solidFill>
                <a:latin typeface="ＭＳ ゴシック"/>
                <a:cs typeface="ＭＳ ゴシック"/>
              </a:rPr>
              <a:t>し</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力途</a:t>
            </a:r>
            <a:r>
              <a:rPr sz="1000" spc="-55" dirty="0" err="1">
                <a:solidFill>
                  <a:srgbClr val="231F20"/>
                </a:solidFill>
                <a:latin typeface="ＭＳ ゴシック"/>
                <a:cs typeface="ＭＳ ゴシック"/>
              </a:rPr>
              <a:t>中</a:t>
            </a:r>
            <a:r>
              <a:rPr sz="1000" spc="-105" dirty="0" err="1">
                <a:solidFill>
                  <a:srgbClr val="231F20"/>
                </a:solidFill>
                <a:latin typeface="ＭＳ ゴシック"/>
                <a:cs typeface="ＭＳ ゴシック"/>
              </a:rPr>
              <a:t>に</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30"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114" dirty="0" err="1">
                <a:solidFill>
                  <a:srgbClr val="231F20"/>
                </a:solidFill>
                <a:latin typeface="ＭＳ ゴシック"/>
                <a:cs typeface="ＭＳ ゴシック"/>
              </a:rPr>
              <a:t>存</a:t>
            </a:r>
            <a:r>
              <a:rPr sz="1000" spc="10"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6" name="object 6"/>
          <p:cNvSpPr txBox="1"/>
          <p:nvPr/>
        </p:nvSpPr>
        <p:spPr>
          <a:xfrm>
            <a:off x="970043" y="1535362"/>
            <a:ext cx="133794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療科</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7" name="object 7"/>
          <p:cNvSpPr txBox="1"/>
          <p:nvPr/>
        </p:nvSpPr>
        <p:spPr>
          <a:xfrm>
            <a:off x="4063603" y="1535362"/>
            <a:ext cx="169037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95" dirty="0">
                <a:solidFill>
                  <a:srgbClr val="231F20"/>
                </a:solidFill>
                <a:latin typeface="ＭＳ ゴシック"/>
                <a:cs typeface="ＭＳ ゴシック"/>
              </a:rPr>
              <a:t>科</a:t>
            </a:r>
            <a:r>
              <a:rPr sz="1000" spc="-85" dirty="0">
                <a:solidFill>
                  <a:srgbClr val="231F20"/>
                </a:solidFill>
                <a:latin typeface="ＭＳ ゴシック"/>
                <a:cs typeface="ＭＳ ゴシック"/>
              </a:rPr>
              <a:t>・</a:t>
            </a:r>
            <a:r>
              <a:rPr sz="1000" spc="-25" dirty="0">
                <a:solidFill>
                  <a:srgbClr val="231F20"/>
                </a:solidFill>
                <a:latin typeface="ＭＳ ゴシック"/>
                <a:cs typeface="ＭＳ ゴシック"/>
              </a:rPr>
              <a:t>病</a:t>
            </a:r>
            <a:r>
              <a:rPr sz="1000" spc="-10" dirty="0">
                <a:solidFill>
                  <a:srgbClr val="231F20"/>
                </a:solidFill>
                <a:latin typeface="ＭＳ ゴシック"/>
                <a:cs typeface="ＭＳ ゴシック"/>
              </a:rPr>
              <a:t>棟</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grpSp>
        <p:nvGrpSpPr>
          <p:cNvPr id="8" name="object 8"/>
          <p:cNvGrpSpPr/>
          <p:nvPr/>
        </p:nvGrpSpPr>
        <p:grpSpPr>
          <a:xfrm>
            <a:off x="803349" y="2466101"/>
            <a:ext cx="2951807" cy="2316480"/>
            <a:chOff x="779983" y="2465418"/>
            <a:chExt cx="2951807" cy="2316480"/>
          </a:xfrm>
        </p:grpSpPr>
        <p:sp>
          <p:nvSpPr>
            <p:cNvPr id="10" name="object 10"/>
            <p:cNvSpPr/>
            <p:nvPr/>
          </p:nvSpPr>
          <p:spPr>
            <a:xfrm>
              <a:off x="779983" y="2465418"/>
              <a:ext cx="1816735" cy="2316480"/>
            </a:xfrm>
            <a:custGeom>
              <a:avLst/>
              <a:gdLst/>
              <a:ahLst/>
              <a:cxnLst/>
              <a:rect l="l" t="t" r="r" b="b"/>
              <a:pathLst>
                <a:path w="1816735" h="2316479">
                  <a:moveTo>
                    <a:pt x="57340" y="0"/>
                  </a:moveTo>
                  <a:lnTo>
                    <a:pt x="24190" y="993"/>
                  </a:lnTo>
                  <a:lnTo>
                    <a:pt x="7167" y="7951"/>
                  </a:lnTo>
                  <a:lnTo>
                    <a:pt x="895" y="26837"/>
                  </a:lnTo>
                  <a:lnTo>
                    <a:pt x="0" y="63614"/>
                  </a:lnTo>
                  <a:lnTo>
                    <a:pt x="0" y="2252497"/>
                  </a:lnTo>
                  <a:lnTo>
                    <a:pt x="895" y="2289267"/>
                  </a:lnTo>
                  <a:lnTo>
                    <a:pt x="7167" y="2308148"/>
                  </a:lnTo>
                  <a:lnTo>
                    <a:pt x="24190" y="2315105"/>
                  </a:lnTo>
                  <a:lnTo>
                    <a:pt x="57340" y="2316099"/>
                  </a:lnTo>
                  <a:lnTo>
                    <a:pt x="1759280" y="2316099"/>
                  </a:lnTo>
                  <a:lnTo>
                    <a:pt x="1792430" y="2315105"/>
                  </a:lnTo>
                  <a:lnTo>
                    <a:pt x="1809453" y="2308148"/>
                  </a:lnTo>
                  <a:lnTo>
                    <a:pt x="1815724" y="2289267"/>
                  </a:lnTo>
                  <a:lnTo>
                    <a:pt x="1816620" y="2252497"/>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12" name="object 12"/>
            <p:cNvSpPr/>
            <p:nvPr/>
          </p:nvSpPr>
          <p:spPr>
            <a:xfrm>
              <a:off x="1819805" y="2552403"/>
              <a:ext cx="1911985" cy="259715"/>
            </a:xfrm>
            <a:custGeom>
              <a:avLst/>
              <a:gdLst/>
              <a:ahLst/>
              <a:cxnLst/>
              <a:rect l="l" t="t" r="r" b="b"/>
              <a:pathLst>
                <a:path w="1911985" h="259714">
                  <a:moveTo>
                    <a:pt x="1911591" y="0"/>
                  </a:moveTo>
                  <a:lnTo>
                    <a:pt x="247904" y="0"/>
                  </a:lnTo>
                  <a:lnTo>
                    <a:pt x="0" y="259194"/>
                  </a:lnTo>
                  <a:lnTo>
                    <a:pt x="1911591" y="259194"/>
                  </a:lnTo>
                  <a:lnTo>
                    <a:pt x="1911591" y="0"/>
                  </a:lnTo>
                  <a:close/>
                </a:path>
              </a:pathLst>
            </a:custGeom>
            <a:solidFill>
              <a:srgbClr val="DA2128"/>
            </a:solidFill>
          </p:spPr>
          <p:txBody>
            <a:bodyPr wrap="square" lIns="0" tIns="0" rIns="0" bIns="0" rtlCol="0"/>
            <a:lstStyle/>
            <a:p>
              <a:endParaRPr/>
            </a:p>
          </p:txBody>
        </p:sp>
      </p:grpSp>
      <p:grpSp>
        <p:nvGrpSpPr>
          <p:cNvPr id="13" name="object 13"/>
          <p:cNvGrpSpPr/>
          <p:nvPr/>
        </p:nvGrpSpPr>
        <p:grpSpPr>
          <a:xfrm>
            <a:off x="4057417" y="2118602"/>
            <a:ext cx="2794782" cy="513342"/>
            <a:chOff x="4031098" y="2118602"/>
            <a:chExt cx="2794782" cy="513342"/>
          </a:xfrm>
        </p:grpSpPr>
        <p:sp>
          <p:nvSpPr>
            <p:cNvPr id="15" name="object 15"/>
            <p:cNvSpPr/>
            <p:nvPr/>
          </p:nvSpPr>
          <p:spPr>
            <a:xfrm>
              <a:off x="4031098" y="2337304"/>
              <a:ext cx="1730375" cy="294640"/>
            </a:xfrm>
            <a:custGeom>
              <a:avLst/>
              <a:gdLst/>
              <a:ahLst/>
              <a:cxnLst/>
              <a:rect l="l" t="t" r="r" b="b"/>
              <a:pathLst>
                <a:path w="1730375" h="294639">
                  <a:moveTo>
                    <a:pt x="54610" y="0"/>
                  </a:moveTo>
                  <a:lnTo>
                    <a:pt x="23038" y="946"/>
                  </a:lnTo>
                  <a:lnTo>
                    <a:pt x="6826" y="7572"/>
                  </a:lnTo>
                  <a:lnTo>
                    <a:pt x="853" y="25556"/>
                  </a:lnTo>
                  <a:lnTo>
                    <a:pt x="0" y="60578"/>
                  </a:lnTo>
                  <a:lnTo>
                    <a:pt x="0" y="233718"/>
                  </a:lnTo>
                  <a:lnTo>
                    <a:pt x="853" y="268740"/>
                  </a:lnTo>
                  <a:lnTo>
                    <a:pt x="6826" y="286724"/>
                  </a:lnTo>
                  <a:lnTo>
                    <a:pt x="23038" y="293350"/>
                  </a:lnTo>
                  <a:lnTo>
                    <a:pt x="54610" y="294297"/>
                  </a:lnTo>
                  <a:lnTo>
                    <a:pt x="1675511" y="294297"/>
                  </a:lnTo>
                  <a:lnTo>
                    <a:pt x="1707082" y="293350"/>
                  </a:lnTo>
                  <a:lnTo>
                    <a:pt x="1723294" y="286724"/>
                  </a:lnTo>
                  <a:lnTo>
                    <a:pt x="1729267" y="268740"/>
                  </a:lnTo>
                  <a:lnTo>
                    <a:pt x="1730121" y="233718"/>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17" name="object 17"/>
            <p:cNvSpPr/>
            <p:nvPr/>
          </p:nvSpPr>
          <p:spPr>
            <a:xfrm>
              <a:off x="5362205" y="2118602"/>
              <a:ext cx="1463675" cy="259715"/>
            </a:xfrm>
            <a:custGeom>
              <a:avLst/>
              <a:gdLst/>
              <a:ahLst/>
              <a:cxnLst/>
              <a:rect l="l" t="t" r="r" b="b"/>
              <a:pathLst>
                <a:path w="1463675" h="259714">
                  <a:moveTo>
                    <a:pt x="1463395" y="0"/>
                  </a:moveTo>
                  <a:lnTo>
                    <a:pt x="247903" y="0"/>
                  </a:lnTo>
                  <a:lnTo>
                    <a:pt x="0" y="259194"/>
                  </a:lnTo>
                  <a:lnTo>
                    <a:pt x="1463395" y="259194"/>
                  </a:lnTo>
                  <a:lnTo>
                    <a:pt x="1463395" y="0"/>
                  </a:lnTo>
                  <a:close/>
                </a:path>
              </a:pathLst>
            </a:custGeom>
            <a:solidFill>
              <a:srgbClr val="DA2128"/>
            </a:solidFill>
          </p:spPr>
          <p:txBody>
            <a:bodyPr wrap="square" lIns="0" tIns="0" rIns="0" bIns="0" rtlCol="0"/>
            <a:lstStyle/>
            <a:p>
              <a:endParaRPr/>
            </a:p>
          </p:txBody>
        </p:sp>
      </p:grpSp>
      <p:grpSp>
        <p:nvGrpSpPr>
          <p:cNvPr id="18" name="object 18"/>
          <p:cNvGrpSpPr/>
          <p:nvPr/>
        </p:nvGrpSpPr>
        <p:grpSpPr>
          <a:xfrm>
            <a:off x="4031098" y="2814303"/>
            <a:ext cx="2795102" cy="1515745"/>
            <a:chOff x="4031098" y="2814303"/>
            <a:chExt cx="2795102" cy="1515745"/>
          </a:xfrm>
        </p:grpSpPr>
        <p:sp>
          <p:nvSpPr>
            <p:cNvPr id="20" name="object 20"/>
            <p:cNvSpPr/>
            <p:nvPr/>
          </p:nvSpPr>
          <p:spPr>
            <a:xfrm>
              <a:off x="4031098" y="2814303"/>
              <a:ext cx="1730375" cy="1515745"/>
            </a:xfrm>
            <a:custGeom>
              <a:avLst/>
              <a:gdLst/>
              <a:ahLst/>
              <a:cxnLst/>
              <a:rect l="l" t="t" r="r" b="b"/>
              <a:pathLst>
                <a:path w="1730375" h="1515745">
                  <a:moveTo>
                    <a:pt x="54610" y="0"/>
                  </a:moveTo>
                  <a:lnTo>
                    <a:pt x="23038" y="946"/>
                  </a:lnTo>
                  <a:lnTo>
                    <a:pt x="6826" y="7572"/>
                  </a:lnTo>
                  <a:lnTo>
                    <a:pt x="853" y="25556"/>
                  </a:lnTo>
                  <a:lnTo>
                    <a:pt x="0" y="60578"/>
                  </a:lnTo>
                  <a:lnTo>
                    <a:pt x="0" y="1454569"/>
                  </a:lnTo>
                  <a:lnTo>
                    <a:pt x="853" y="1489591"/>
                  </a:lnTo>
                  <a:lnTo>
                    <a:pt x="6826" y="1507575"/>
                  </a:lnTo>
                  <a:lnTo>
                    <a:pt x="23038" y="1514201"/>
                  </a:lnTo>
                  <a:lnTo>
                    <a:pt x="54610" y="1515148"/>
                  </a:lnTo>
                  <a:lnTo>
                    <a:pt x="1675511" y="1515148"/>
                  </a:lnTo>
                  <a:lnTo>
                    <a:pt x="1707082" y="1514201"/>
                  </a:lnTo>
                  <a:lnTo>
                    <a:pt x="1723294" y="1507575"/>
                  </a:lnTo>
                  <a:lnTo>
                    <a:pt x="1729267" y="1489591"/>
                  </a:lnTo>
                  <a:lnTo>
                    <a:pt x="1730121" y="1454569"/>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22" name="object 22"/>
            <p:cNvSpPr/>
            <p:nvPr/>
          </p:nvSpPr>
          <p:spPr>
            <a:xfrm>
              <a:off x="5596205" y="3214803"/>
              <a:ext cx="1229995" cy="259715"/>
            </a:xfrm>
            <a:custGeom>
              <a:avLst/>
              <a:gdLst/>
              <a:ahLst/>
              <a:cxnLst/>
              <a:rect l="l" t="t" r="r" b="b"/>
              <a:pathLst>
                <a:path w="1229995" h="259714">
                  <a:moveTo>
                    <a:pt x="1229398" y="0"/>
                  </a:moveTo>
                  <a:lnTo>
                    <a:pt x="247903" y="0"/>
                  </a:lnTo>
                  <a:lnTo>
                    <a:pt x="0" y="259194"/>
                  </a:lnTo>
                  <a:lnTo>
                    <a:pt x="1229398" y="259194"/>
                  </a:lnTo>
                  <a:lnTo>
                    <a:pt x="1229398" y="0"/>
                  </a:lnTo>
                  <a:close/>
                </a:path>
              </a:pathLst>
            </a:custGeom>
            <a:solidFill>
              <a:srgbClr val="DA2128"/>
            </a:solidFill>
          </p:spPr>
          <p:txBody>
            <a:bodyPr wrap="square" lIns="0" tIns="0" rIns="0" bIns="0" rtlCol="0"/>
            <a:lstStyle/>
            <a:p>
              <a:endParaRPr/>
            </a:p>
          </p:txBody>
        </p:sp>
      </p:grpSp>
      <p:sp>
        <p:nvSpPr>
          <p:cNvPr id="23" name="object 23"/>
          <p:cNvSpPr txBox="1"/>
          <p:nvPr/>
        </p:nvSpPr>
        <p:spPr>
          <a:xfrm>
            <a:off x="1804885" y="2530627"/>
            <a:ext cx="854710" cy="338455"/>
          </a:xfrm>
          <a:prstGeom prst="rect">
            <a:avLst/>
          </a:prstGeom>
        </p:spPr>
        <p:txBody>
          <a:bodyPr vert="horz" wrap="square" lIns="0" tIns="73660" rIns="0" bIns="0" rtlCol="0">
            <a:spAutoFit/>
          </a:bodyPr>
          <a:lstStyle/>
          <a:p>
            <a:pPr marL="381635">
              <a:lnSpc>
                <a:spcPct val="100000"/>
              </a:lnSpc>
              <a:spcBef>
                <a:spcPts val="580"/>
              </a:spcBef>
            </a:pPr>
            <a:r>
              <a:rPr sz="900" spc="-10" dirty="0" err="1">
                <a:solidFill>
                  <a:srgbClr val="FFFFFF"/>
                </a:solidFill>
                <a:latin typeface="ＭＳ ゴシック"/>
                <a:cs typeface="ＭＳ ゴシック"/>
              </a:rPr>
              <a:t>評</a:t>
            </a:r>
            <a:r>
              <a:rPr sz="900" spc="-15" dirty="0" err="1">
                <a:solidFill>
                  <a:srgbClr val="FFFFFF"/>
                </a:solidFill>
                <a:latin typeface="ＭＳ ゴシック"/>
                <a:cs typeface="ＭＳ ゴシック"/>
              </a:rPr>
              <a:t>価</a:t>
            </a:r>
            <a:r>
              <a:rPr sz="900" spc="5" dirty="0" err="1">
                <a:solidFill>
                  <a:srgbClr val="FFFFFF"/>
                </a:solidFill>
                <a:latin typeface="ＭＳ ゴシック"/>
                <a:cs typeface="ＭＳ ゴシック"/>
              </a:rPr>
              <a:t>診</a:t>
            </a:r>
            <a:r>
              <a:rPr sz="900" dirty="0" err="1">
                <a:solidFill>
                  <a:srgbClr val="FFFFFF"/>
                </a:solidFill>
                <a:latin typeface="ＭＳ ゴシック"/>
                <a:cs typeface="ＭＳ ゴシック"/>
              </a:rPr>
              <a:t>療</a:t>
            </a:r>
            <a:endParaRPr sz="900" dirty="0">
              <a:latin typeface="ＭＳ ゴシック"/>
              <a:cs typeface="ＭＳ ゴシック"/>
            </a:endParaRPr>
          </a:p>
        </p:txBody>
      </p:sp>
      <p:sp>
        <p:nvSpPr>
          <p:cNvPr id="24" name="object 24"/>
          <p:cNvSpPr txBox="1"/>
          <p:nvPr/>
        </p:nvSpPr>
        <p:spPr>
          <a:xfrm>
            <a:off x="2659316" y="2530627"/>
            <a:ext cx="1130300" cy="338455"/>
          </a:xfrm>
          <a:prstGeom prst="rect">
            <a:avLst/>
          </a:prstGeom>
        </p:spPr>
        <p:txBody>
          <a:bodyPr vert="horz" wrap="square" lIns="0" tIns="73660" rIns="0" bIns="0" rtlCol="0">
            <a:spAutoFit/>
          </a:bodyPr>
          <a:lstStyle/>
          <a:p>
            <a:pPr>
              <a:lnSpc>
                <a:spcPct val="100000"/>
              </a:lnSpc>
              <a:spcBef>
                <a:spcPts val="580"/>
              </a:spcBef>
            </a:pPr>
            <a:r>
              <a:rPr sz="900" spc="-80" dirty="0">
                <a:solidFill>
                  <a:srgbClr val="FFFFFF"/>
                </a:solidFill>
                <a:latin typeface="ＭＳ ゴシック"/>
                <a:cs typeface="ＭＳ ゴシック"/>
              </a:rPr>
              <a:t>科</a:t>
            </a:r>
            <a:r>
              <a:rPr sz="900" spc="-70" dirty="0">
                <a:solidFill>
                  <a:srgbClr val="FFFFFF"/>
                </a:solidFill>
                <a:latin typeface="ＭＳ ゴシック"/>
                <a:cs typeface="ＭＳ ゴシック"/>
              </a:rPr>
              <a:t>・</a:t>
            </a:r>
            <a:r>
              <a:rPr sz="900" spc="-20" dirty="0">
                <a:solidFill>
                  <a:srgbClr val="FFFFFF"/>
                </a:solidFill>
                <a:latin typeface="ＭＳ ゴシック"/>
                <a:cs typeface="ＭＳ ゴシック"/>
              </a:rPr>
              <a:t>病</a:t>
            </a:r>
            <a:r>
              <a:rPr sz="900" spc="10" dirty="0">
                <a:solidFill>
                  <a:srgbClr val="FFFFFF"/>
                </a:solidFill>
                <a:latin typeface="ＭＳ ゴシック"/>
                <a:cs typeface="ＭＳ ゴシック"/>
              </a:rPr>
              <a:t>棟</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5" name="object 25"/>
          <p:cNvSpPr txBox="1"/>
          <p:nvPr/>
        </p:nvSpPr>
        <p:spPr>
          <a:xfrm>
            <a:off x="5347284" y="2096833"/>
            <a:ext cx="1536700" cy="215265"/>
          </a:xfrm>
          <a:prstGeom prst="rect">
            <a:avLst/>
          </a:prstGeom>
        </p:spPr>
        <p:txBody>
          <a:bodyPr vert="horz" wrap="square" lIns="0" tIns="73660" rIns="0" bIns="0" rtlCol="0">
            <a:spAutoFit/>
          </a:bodyPr>
          <a:lstStyle/>
          <a:p>
            <a:pPr marL="385445">
              <a:lnSpc>
                <a:spcPct val="100000"/>
              </a:lnSpc>
              <a:spcBef>
                <a:spcPts val="580"/>
              </a:spcBef>
            </a:pPr>
            <a:r>
              <a:rPr sz="900" spc="-10" dirty="0">
                <a:solidFill>
                  <a:srgbClr val="FFFFFF"/>
                </a:solidFill>
                <a:latin typeface="ＭＳ ゴシック"/>
                <a:cs typeface="ＭＳ ゴシック"/>
              </a:rPr>
              <a:t>評価</a:t>
            </a:r>
            <a:r>
              <a:rPr sz="900" spc="-60" dirty="0">
                <a:solidFill>
                  <a:srgbClr val="FFFFFF"/>
                </a:solidFill>
                <a:latin typeface="ＭＳ ゴシック"/>
                <a:cs typeface="ＭＳ ゴシック"/>
              </a:rPr>
              <a:t>項</a:t>
            </a:r>
            <a:r>
              <a:rPr sz="900" spc="-65" dirty="0">
                <a:solidFill>
                  <a:srgbClr val="FFFFFF"/>
                </a:solidFill>
                <a:latin typeface="ＭＳ ゴシック"/>
                <a:cs typeface="ＭＳ ゴシック"/>
              </a:rPr>
              <a:t>目</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6" name="object 26"/>
          <p:cNvSpPr txBox="1"/>
          <p:nvPr/>
        </p:nvSpPr>
        <p:spPr>
          <a:xfrm>
            <a:off x="5824435" y="3193034"/>
            <a:ext cx="1057910" cy="338455"/>
          </a:xfrm>
          <a:prstGeom prst="rect">
            <a:avLst/>
          </a:prstGeom>
        </p:spPr>
        <p:txBody>
          <a:bodyPr vert="horz" wrap="square" lIns="0" tIns="73660" rIns="0" bIns="0" rtlCol="0">
            <a:spAutoFit/>
          </a:bodyPr>
          <a:lstStyle/>
          <a:p>
            <a:pPr marL="123189">
              <a:lnSpc>
                <a:spcPct val="100000"/>
              </a:lnSpc>
              <a:spcBef>
                <a:spcPts val="58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grpSp>
        <p:nvGrpSpPr>
          <p:cNvPr id="27" name="object 27"/>
          <p:cNvGrpSpPr/>
          <p:nvPr/>
        </p:nvGrpSpPr>
        <p:grpSpPr>
          <a:xfrm>
            <a:off x="4676036" y="4482004"/>
            <a:ext cx="2149727" cy="207645"/>
            <a:chOff x="4676036" y="4482004"/>
            <a:chExt cx="2149727" cy="207645"/>
          </a:xfrm>
        </p:grpSpPr>
        <p:sp>
          <p:nvSpPr>
            <p:cNvPr id="29" name="object 29"/>
            <p:cNvSpPr/>
            <p:nvPr/>
          </p:nvSpPr>
          <p:spPr>
            <a:xfrm>
              <a:off x="4676036" y="4553103"/>
              <a:ext cx="1121410" cy="132715"/>
            </a:xfrm>
            <a:custGeom>
              <a:avLst/>
              <a:gdLst/>
              <a:ahLst/>
              <a:cxnLst/>
              <a:rect l="l" t="t" r="r" b="b"/>
              <a:pathLst>
                <a:path w="1121410" h="132714">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1093711" y="132295"/>
                  </a:lnTo>
                  <a:lnTo>
                    <a:pt x="1109592" y="131866"/>
                  </a:lnTo>
                  <a:lnTo>
                    <a:pt x="1117747" y="128862"/>
                  </a:lnTo>
                  <a:lnTo>
                    <a:pt x="1120752" y="120706"/>
                  </a:lnTo>
                  <a:lnTo>
                    <a:pt x="1121181" y="104825"/>
                  </a:lnTo>
                  <a:lnTo>
                    <a:pt x="1121181" y="27470"/>
                  </a:lnTo>
                  <a:lnTo>
                    <a:pt x="1120752" y="11588"/>
                  </a:lnTo>
                  <a:lnTo>
                    <a:pt x="1117747" y="3433"/>
                  </a:lnTo>
                  <a:lnTo>
                    <a:pt x="1109592" y="429"/>
                  </a:lnTo>
                  <a:lnTo>
                    <a:pt x="1093711" y="0"/>
                  </a:lnTo>
                  <a:lnTo>
                    <a:pt x="27470" y="0"/>
                  </a:lnTo>
                  <a:close/>
                </a:path>
              </a:pathLst>
            </a:custGeom>
            <a:ln w="12598">
              <a:solidFill>
                <a:srgbClr val="0072BC"/>
              </a:solidFill>
            </a:ln>
          </p:spPr>
          <p:txBody>
            <a:bodyPr wrap="square" lIns="0" tIns="0" rIns="0" bIns="0" rtlCol="0"/>
            <a:lstStyle/>
            <a:p>
              <a:endParaRPr/>
            </a:p>
          </p:txBody>
        </p:sp>
        <p:sp>
          <p:nvSpPr>
            <p:cNvPr id="31" name="object 31"/>
            <p:cNvSpPr/>
            <p:nvPr/>
          </p:nvSpPr>
          <p:spPr>
            <a:xfrm>
              <a:off x="5905013" y="4482004"/>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32" name="object 32"/>
          <p:cNvSpPr txBox="1"/>
          <p:nvPr/>
        </p:nvSpPr>
        <p:spPr>
          <a:xfrm>
            <a:off x="5890094" y="4460227"/>
            <a:ext cx="992505" cy="285750"/>
          </a:xfrm>
          <a:prstGeom prst="rect">
            <a:avLst/>
          </a:prstGeom>
        </p:spPr>
        <p:txBody>
          <a:bodyPr vert="horz" wrap="square" lIns="0" tIns="65405" rIns="0" bIns="0" rtlCol="0">
            <a:spAutoFit/>
          </a:bodyPr>
          <a:lstStyle/>
          <a:p>
            <a:pPr marL="322580">
              <a:lnSpc>
                <a:spcPct val="100000"/>
              </a:lnSpc>
              <a:spcBef>
                <a:spcPts val="515"/>
              </a:spcBef>
            </a:pPr>
            <a:r>
              <a:rPr sz="700" spc="10" dirty="0">
                <a:solidFill>
                  <a:srgbClr val="FFFFFF"/>
                </a:solidFill>
                <a:latin typeface="ＭＳ ゴシック"/>
                <a:cs typeface="ＭＳ ゴシック"/>
              </a:rPr>
              <a:t>保</a:t>
            </a:r>
            <a:r>
              <a:rPr sz="700" spc="-50" dirty="0">
                <a:solidFill>
                  <a:srgbClr val="FFFFFF"/>
                </a:solidFill>
                <a:latin typeface="ＭＳ ゴシック"/>
                <a:cs typeface="ＭＳ ゴシック"/>
              </a:rPr>
              <a:t>存</a:t>
            </a:r>
            <a:r>
              <a:rPr sz="700" spc="-75" dirty="0">
                <a:solidFill>
                  <a:srgbClr val="FFFFFF"/>
                </a:solidFill>
                <a:latin typeface="ＭＳ ゴシック"/>
                <a:cs typeface="ＭＳ ゴシック"/>
              </a:rPr>
              <a:t>メ</a:t>
            </a:r>
            <a:r>
              <a:rPr sz="700" spc="-20" dirty="0">
                <a:solidFill>
                  <a:srgbClr val="FFFFFF"/>
                </a:solidFill>
                <a:latin typeface="ＭＳ ゴシック"/>
                <a:cs typeface="ＭＳ ゴシック"/>
              </a:rPr>
              <a:t>ニ</a:t>
            </a:r>
            <a:r>
              <a:rPr sz="700" spc="-75" dirty="0">
                <a:solidFill>
                  <a:srgbClr val="FFFFFF"/>
                </a:solidFill>
                <a:latin typeface="ＭＳ ゴシック"/>
                <a:cs typeface="ＭＳ ゴシック"/>
              </a:rPr>
              <a:t>ュー</a:t>
            </a:r>
            <a:endParaRPr sz="700">
              <a:latin typeface="ＭＳ ゴシック"/>
              <a:cs typeface="ＭＳ ゴシック"/>
            </a:endParaRPr>
          </a:p>
        </p:txBody>
      </p:sp>
      <p:sp>
        <p:nvSpPr>
          <p:cNvPr id="35" name="object 3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16</a:t>
            </a:fld>
            <a:endParaRPr dirty="0"/>
          </a:p>
        </p:txBody>
      </p:sp>
      <p:sp>
        <p:nvSpPr>
          <p:cNvPr id="33" name="object 33"/>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25" dirty="0">
                <a:solidFill>
                  <a:srgbClr val="FFFFFF"/>
                </a:solidFill>
                <a:latin typeface="HGPｺﾞｼｯｸE"/>
                <a:cs typeface="HGPｺﾞｼｯｸE"/>
              </a:rPr>
              <a:t>診</a:t>
            </a:r>
            <a:r>
              <a:rPr sz="2200" spc="-35" dirty="0">
                <a:solidFill>
                  <a:srgbClr val="FFFFFF"/>
                </a:solidFill>
                <a:latin typeface="HGPｺﾞｼｯｸE"/>
                <a:cs typeface="HGPｺﾞｼｯｸE"/>
              </a:rPr>
              <a:t>療</a:t>
            </a:r>
            <a:r>
              <a:rPr sz="2200" spc="-5" dirty="0">
                <a:solidFill>
                  <a:srgbClr val="FFFFFF"/>
                </a:solidFill>
                <a:latin typeface="HGPｺﾞｼｯｸE"/>
                <a:cs typeface="HGPｺﾞｼｯｸE"/>
              </a:rPr>
              <a:t>科</a:t>
            </a:r>
            <a:r>
              <a:rPr sz="2200" spc="-290" dirty="0">
                <a:solidFill>
                  <a:srgbClr val="FFFFFF"/>
                </a:solidFill>
                <a:latin typeface="HGPｺﾞｼｯｸE"/>
                <a:cs typeface="HGPｺﾞｼｯｸE"/>
              </a:rPr>
              <a:t> </a:t>
            </a:r>
            <a:r>
              <a:rPr sz="2200" spc="-5" dirty="0">
                <a:solidFill>
                  <a:srgbClr val="FFFFFF"/>
                </a:solidFill>
                <a:latin typeface="HGPｺﾞｼｯｸE"/>
                <a:cs typeface="HGPｺﾞｼｯｸE"/>
              </a:rPr>
              <a:t>・</a:t>
            </a:r>
            <a:r>
              <a:rPr sz="2200" spc="-280" dirty="0">
                <a:solidFill>
                  <a:srgbClr val="FFFFFF"/>
                </a:solidFill>
                <a:latin typeface="HGPｺﾞｼｯｸE"/>
                <a:cs typeface="HGPｺﾞｼｯｸE"/>
              </a:rPr>
              <a:t> </a:t>
            </a:r>
            <a:r>
              <a:rPr sz="2200" spc="-15" dirty="0">
                <a:solidFill>
                  <a:srgbClr val="FFFFFF"/>
                </a:solidFill>
                <a:latin typeface="HGPｺﾞｼｯｸE"/>
                <a:cs typeface="HGPｺﾞｼｯｸE"/>
              </a:rPr>
              <a:t>病</a:t>
            </a:r>
            <a:r>
              <a:rPr sz="2200" spc="10" dirty="0">
                <a:solidFill>
                  <a:srgbClr val="FFFFFF"/>
                </a:solidFill>
                <a:latin typeface="HGPｺﾞｼｯｸE"/>
                <a:cs typeface="HGPｺﾞｼｯｸE"/>
              </a:rPr>
              <a:t>棟</a:t>
            </a:r>
            <a:r>
              <a:rPr sz="2200" spc="-10" dirty="0">
                <a:solidFill>
                  <a:srgbClr val="FFFFFF"/>
                </a:solidFill>
                <a:latin typeface="HGPｺﾞｼｯｸE"/>
                <a:cs typeface="HGPｺﾞｼｯｸE"/>
              </a:rPr>
              <a:t>評</a:t>
            </a:r>
            <a:r>
              <a:rPr sz="2200" spc="-5" dirty="0">
                <a:solidFill>
                  <a:srgbClr val="FFFFFF"/>
                </a:solidFill>
                <a:latin typeface="HGPｺﾞｼｯｸE"/>
                <a:cs typeface="HGPｺﾞｼｯｸE"/>
              </a:rPr>
              <a:t>価</a:t>
            </a:r>
            <a:endParaRPr sz="2200">
              <a:latin typeface="HGPｺﾞｼｯｸE"/>
              <a:cs typeface="HGPｺﾞｼｯｸE"/>
            </a:endParaRPr>
          </a:p>
        </p:txBody>
      </p:sp>
      <p:sp>
        <p:nvSpPr>
          <p:cNvPr id="34" name="object 3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&lt;</a:t>
            </a:r>
            <a:r>
              <a:rPr lang="ja-JP" altLang="en-US" sz="1000" spc="15" dirty="0">
                <a:solidFill>
                  <a:srgbClr val="FFFFFF"/>
                </a:solidFill>
                <a:latin typeface="ＭＳ Ｐゴシック"/>
                <a:cs typeface="ＭＳ Ｐゴシック"/>
              </a:rPr>
              <a:t>研修歯科医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2016000"/>
            <a:ext cx="1904997" cy="1047292"/>
          </a:xfrm>
          <a:prstGeom prst="rect">
            <a:avLst/>
          </a:prstGeom>
          <a:blipFill>
            <a:blip r:embed="rId2" cstate="print"/>
            <a:stretch>
              <a:fillRect t="-24030" b="24030"/>
            </a:stretch>
          </a:blipFill>
        </p:spPr>
        <p:txBody>
          <a:bodyPr wrap="square" lIns="0" tIns="0" rIns="0" bIns="0" rtlCol="0"/>
          <a:lstStyle/>
          <a:p>
            <a:endParaRPr/>
          </a:p>
        </p:txBody>
      </p:sp>
      <p:sp>
        <p:nvSpPr>
          <p:cNvPr id="3" name="object 3"/>
          <p:cNvSpPr/>
          <p:nvPr/>
        </p:nvSpPr>
        <p:spPr>
          <a:xfrm>
            <a:off x="3969003" y="1764309"/>
            <a:ext cx="1904996" cy="35322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5" name="object 5"/>
          <p:cNvSpPr txBox="1"/>
          <p:nvPr/>
        </p:nvSpPr>
        <p:spPr>
          <a:xfrm>
            <a:off x="721700" y="5590857"/>
            <a:ext cx="6409350" cy="1752275"/>
          </a:xfrm>
          <a:prstGeom prst="rect">
            <a:avLst/>
          </a:prstGeom>
        </p:spPr>
        <p:txBody>
          <a:bodyPr vert="horz" wrap="square" lIns="0" tIns="12700" rIns="0" bIns="0" rtlCol="0">
            <a:spAutoFit/>
          </a:bodyPr>
          <a:lstStyle/>
          <a:p>
            <a:pPr marL="140335">
              <a:lnSpc>
                <a:spcPct val="100000"/>
              </a:lnSpc>
              <a:spcBef>
                <a:spcPts val="100"/>
              </a:spcBef>
            </a:pPr>
            <a:r>
              <a:rPr sz="1000" spc="-35" dirty="0">
                <a:solidFill>
                  <a:srgbClr val="231F20"/>
                </a:solidFill>
                <a:latin typeface="ＭＳ ゴシック"/>
                <a:cs typeface="ＭＳ ゴシック"/>
              </a:rPr>
              <a:t>履</a:t>
            </a:r>
            <a:r>
              <a:rPr sz="1000" spc="-95" dirty="0">
                <a:solidFill>
                  <a:srgbClr val="231F20"/>
                </a:solidFill>
                <a:latin typeface="ＭＳ ゴシック"/>
                <a:cs typeface="ＭＳ ゴシック"/>
              </a:rPr>
              <a:t>修し</a:t>
            </a:r>
            <a:r>
              <a:rPr sz="1000" spc="-55" dirty="0">
                <a:solidFill>
                  <a:srgbClr val="231F20"/>
                </a:solidFill>
                <a:latin typeface="ＭＳ ゴシック"/>
                <a:cs typeface="ＭＳ ゴシック"/>
              </a:rPr>
              <a:t>た</a:t>
            </a:r>
            <a:r>
              <a:rPr sz="1000" spc="-20" dirty="0">
                <a:solidFill>
                  <a:srgbClr val="231F20"/>
                </a:solidFill>
                <a:latin typeface="ＭＳ ゴシック"/>
                <a:cs typeface="ＭＳ ゴシック"/>
              </a:rPr>
              <a:t>医療</a:t>
            </a:r>
            <a:r>
              <a:rPr sz="1000" spc="-10" dirty="0">
                <a:solidFill>
                  <a:srgbClr val="231F20"/>
                </a:solidFill>
                <a:latin typeface="ＭＳ ゴシック"/>
                <a:cs typeface="ＭＳ ゴシック"/>
              </a:rPr>
              <a:t>機</a:t>
            </a:r>
            <a:r>
              <a:rPr sz="1000" spc="-35" dirty="0">
                <a:solidFill>
                  <a:srgbClr val="231F20"/>
                </a:solidFill>
                <a:latin typeface="ＭＳ ゴシック"/>
                <a:cs typeface="ＭＳ ゴシック"/>
              </a:rPr>
              <a:t>関</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対</a:t>
            </a:r>
            <a:r>
              <a:rPr sz="1000" spc="-140" dirty="0">
                <a:solidFill>
                  <a:srgbClr val="231F20"/>
                </a:solidFill>
                <a:latin typeface="ＭＳ ゴシック"/>
                <a:cs typeface="ＭＳ ゴシック"/>
              </a:rPr>
              <a:t>す</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5" dirty="0">
                <a:solidFill>
                  <a:srgbClr val="0089CF"/>
                </a:solidFill>
                <a:latin typeface="ＭＳ ゴシック"/>
                <a:cs typeface="ＭＳ ゴシック"/>
              </a:rPr>
              <a:t>研修歯科医</a:t>
            </a:r>
            <a:r>
              <a:rPr sz="1000" spc="-20" dirty="0" err="1">
                <a:solidFill>
                  <a:srgbClr val="0089CF"/>
                </a:solidFill>
                <a:latin typeface="ＭＳ ゴシック"/>
                <a:cs typeface="ＭＳ ゴシック"/>
              </a:rPr>
              <a:t>療</a:t>
            </a:r>
            <a:r>
              <a:rPr sz="1000" spc="-10" dirty="0" err="1">
                <a:solidFill>
                  <a:srgbClr val="0089CF"/>
                </a:solidFill>
                <a:latin typeface="ＭＳ ゴシック"/>
                <a:cs typeface="ＭＳ ゴシック"/>
              </a:rPr>
              <a:t>機</a:t>
            </a:r>
            <a:r>
              <a:rPr sz="1000" spc="-25" dirty="0" err="1">
                <a:solidFill>
                  <a:srgbClr val="0089CF"/>
                </a:solidFill>
                <a:latin typeface="ＭＳ ゴシック"/>
                <a:cs typeface="ＭＳ ゴシック"/>
              </a:rPr>
              <a:t>関</a:t>
            </a:r>
            <a:r>
              <a:rPr sz="1000" spc="-55" dirty="0" err="1">
                <a:solidFill>
                  <a:srgbClr val="0089CF"/>
                </a:solidFill>
                <a:latin typeface="ＭＳ ゴシック"/>
                <a:cs typeface="ＭＳ ゴシック"/>
              </a:rPr>
              <a:t>単</a:t>
            </a:r>
            <a:r>
              <a:rPr sz="1000" spc="-25" dirty="0" err="1">
                <a:solidFill>
                  <a:srgbClr val="0089CF"/>
                </a:solidFill>
                <a:latin typeface="ＭＳ ゴシック"/>
                <a:cs typeface="ＭＳ ゴシック"/>
              </a:rPr>
              <a:t>位</a:t>
            </a:r>
            <a:r>
              <a:rPr sz="1000" spc="-15" dirty="0" err="1">
                <a:solidFill>
                  <a:srgbClr val="0089CF"/>
                </a:solidFill>
                <a:latin typeface="ＭＳ ゴシック"/>
                <a:cs typeface="ＭＳ ゴシック"/>
              </a:rPr>
              <a:t>評</a:t>
            </a:r>
            <a:r>
              <a:rPr sz="1000" spc="-40" dirty="0" err="1">
                <a:solidFill>
                  <a:srgbClr val="0089CF"/>
                </a:solidFill>
                <a:latin typeface="ＭＳ ゴシック"/>
                <a:cs typeface="ＭＳ ゴシック"/>
              </a:rPr>
              <a:t>価</a:t>
            </a:r>
            <a:r>
              <a:rPr sz="1000" spc="-20" dirty="0" err="1">
                <a:solidFill>
                  <a:srgbClr val="0089CF"/>
                </a:solidFill>
                <a:latin typeface="ＭＳ ゴシック"/>
                <a:cs typeface="ＭＳ ゴシック"/>
              </a:rPr>
              <a:t>の</a:t>
            </a:r>
            <a:r>
              <a:rPr sz="1000" spc="-15" dirty="0" err="1">
                <a:solidFill>
                  <a:srgbClr val="0089CF"/>
                </a:solidFill>
                <a:latin typeface="ＭＳ ゴシック"/>
                <a:cs typeface="ＭＳ ゴシック"/>
              </a:rPr>
              <a:t>登</a:t>
            </a:r>
            <a:r>
              <a:rPr sz="1000" dirty="0" err="1">
                <a:solidFill>
                  <a:srgbClr val="0089CF"/>
                </a:solidFill>
                <a:latin typeface="ＭＳ ゴシック"/>
                <a:cs typeface="ＭＳ ゴシック"/>
              </a:rPr>
              <a:t>録</a:t>
            </a:r>
            <a:endParaRPr sz="1000" dirty="0">
              <a:latin typeface="ＭＳ ゴシック"/>
              <a:cs typeface="ＭＳ ゴシック"/>
            </a:endParaRPr>
          </a:p>
          <a:p>
            <a:pPr marL="12700">
              <a:lnSpc>
                <a:spcPct val="100000"/>
              </a:lnSpc>
              <a:spcBef>
                <a:spcPts val="575"/>
              </a:spcBef>
            </a:pPr>
            <a:r>
              <a:rPr sz="1000" spc="-100" dirty="0">
                <a:solidFill>
                  <a:srgbClr val="231F20"/>
                </a:solidFill>
                <a:latin typeface="ＭＳ ゴシック"/>
                <a:cs typeface="ＭＳ ゴシック"/>
              </a:rPr>
              <a:t>1.&lt;</a:t>
            </a:r>
            <a:r>
              <a:rPr sz="1000" spc="-395" dirty="0">
                <a:solidFill>
                  <a:srgbClr val="231F20"/>
                </a:solidFill>
                <a:latin typeface="ＭＳ ゴシック"/>
                <a:cs typeface="ＭＳ ゴシック"/>
              </a:rPr>
              <a:t> </a:t>
            </a:r>
            <a:r>
              <a:rPr sz="1000" spc="-15" dirty="0">
                <a:solidFill>
                  <a:srgbClr val="231F20"/>
                </a:solidFill>
                <a:latin typeface="ＭＳ ゴシック"/>
                <a:cs typeface="ＭＳ ゴシック"/>
              </a:rPr>
              <a:t>評価</a:t>
            </a:r>
            <a:r>
              <a:rPr sz="1000" spc="-10" dirty="0">
                <a:solidFill>
                  <a:srgbClr val="231F20"/>
                </a:solidFill>
                <a:latin typeface="ＭＳ ゴシック"/>
                <a:cs typeface="ＭＳ ゴシック"/>
              </a:rPr>
              <a:t>機関</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spc="130"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395" dirty="0">
                <a:solidFill>
                  <a:srgbClr val="231F20"/>
                </a:solidFill>
                <a:latin typeface="ＭＳ ゴシック"/>
                <a:cs typeface="ＭＳ ゴシック"/>
              </a:rPr>
              <a:t> </a:t>
            </a:r>
            <a:r>
              <a:rPr sz="1000" spc="120"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395" dirty="0">
                <a:solidFill>
                  <a:srgbClr val="231F20"/>
                </a:solidFill>
                <a:latin typeface="ＭＳ ゴシック"/>
                <a:cs typeface="ＭＳ ゴシック"/>
              </a:rPr>
              <a:t> </a:t>
            </a:r>
            <a:r>
              <a:rPr sz="1000" spc="-15" dirty="0">
                <a:solidFill>
                  <a:srgbClr val="231F20"/>
                </a:solidFill>
                <a:latin typeface="ＭＳ ゴシック"/>
                <a:cs typeface="ＭＳ ゴシック"/>
              </a:rPr>
              <a:t>評価</a:t>
            </a:r>
            <a:r>
              <a:rPr sz="1000" spc="-10" dirty="0">
                <a:solidFill>
                  <a:srgbClr val="231F20"/>
                </a:solidFill>
                <a:latin typeface="ＭＳ ゴシック"/>
                <a:cs typeface="ＭＳ ゴシック"/>
              </a:rPr>
              <a:t>機関</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85" dirty="0">
                <a:solidFill>
                  <a:srgbClr val="231F20"/>
                </a:solidFill>
                <a:latin typeface="ＭＳ ゴシック"/>
                <a:cs typeface="ＭＳ ゴシック"/>
              </a:rPr>
              <a:t>ア</a:t>
            </a:r>
            <a:r>
              <a:rPr sz="1000" dirty="0">
                <a:solidFill>
                  <a:srgbClr val="231F20"/>
                </a:solidFill>
                <a:latin typeface="ＭＳ ゴシック"/>
                <a:cs typeface="ＭＳ ゴシック"/>
              </a:rPr>
              <a:t>&gt;</a:t>
            </a:r>
            <a:r>
              <a:rPr sz="1000" spc="-409" dirty="0">
                <a:solidFill>
                  <a:srgbClr val="231F20"/>
                </a:solidFill>
                <a:latin typeface="ＭＳ ゴシック"/>
                <a:cs typeface="ＭＳ ゴシック"/>
              </a:rPr>
              <a:t> </a:t>
            </a:r>
            <a:r>
              <a:rPr sz="1000" spc="-90" dirty="0">
                <a:solidFill>
                  <a:srgbClr val="231F20"/>
                </a:solidFill>
                <a:latin typeface="ＭＳ ゴシック"/>
                <a:cs typeface="ＭＳ ゴシック"/>
              </a:rPr>
              <a:t>か</a:t>
            </a:r>
            <a:r>
              <a:rPr sz="1000" spc="-75" dirty="0">
                <a:solidFill>
                  <a:srgbClr val="231F20"/>
                </a:solidFill>
                <a:latin typeface="ＭＳ ゴシック"/>
                <a:cs typeface="ＭＳ ゴシック"/>
              </a:rPr>
              <a:t>ら</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35" dirty="0">
                <a:solidFill>
                  <a:srgbClr val="231F20"/>
                </a:solidFill>
                <a:latin typeface="ＭＳ ゴシック"/>
                <a:cs typeface="ＭＳ ゴシック"/>
              </a:rPr>
              <a:t>を</a:t>
            </a:r>
            <a:r>
              <a:rPr sz="1000" spc="-75" dirty="0">
                <a:solidFill>
                  <a:srgbClr val="231F20"/>
                </a:solidFill>
                <a:latin typeface="ＭＳ ゴシック"/>
                <a:cs typeface="ＭＳ ゴシック"/>
              </a:rPr>
              <a:t>行</a:t>
            </a:r>
            <a:r>
              <a:rPr sz="1000" spc="-110" dirty="0">
                <a:solidFill>
                  <a:srgbClr val="231F20"/>
                </a:solidFill>
                <a:latin typeface="ＭＳ ゴシック"/>
                <a:cs typeface="ＭＳ ゴシック"/>
              </a:rPr>
              <a:t>う</a:t>
            </a:r>
            <a:r>
              <a:rPr sz="1000" spc="-20" dirty="0">
                <a:solidFill>
                  <a:srgbClr val="231F20"/>
                </a:solidFill>
                <a:latin typeface="ＭＳ ゴシック"/>
                <a:cs typeface="ＭＳ ゴシック"/>
              </a:rPr>
              <a:t>医療</a:t>
            </a:r>
            <a:r>
              <a:rPr sz="1000" spc="-10" dirty="0">
                <a:solidFill>
                  <a:srgbClr val="231F20"/>
                </a:solidFill>
                <a:latin typeface="ＭＳ ゴシック"/>
                <a:cs typeface="ＭＳ ゴシック"/>
              </a:rPr>
              <a:t>機</a:t>
            </a:r>
            <a:r>
              <a:rPr sz="1000" spc="-35" dirty="0">
                <a:solidFill>
                  <a:srgbClr val="231F20"/>
                </a:solidFill>
                <a:latin typeface="ＭＳ ゴシック"/>
                <a:cs typeface="ＭＳ ゴシック"/>
              </a:rPr>
              <a:t>関</a:t>
            </a:r>
            <a:r>
              <a:rPr sz="1000" spc="-7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8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20" dirty="0">
                <a:solidFill>
                  <a:srgbClr val="231F20"/>
                </a:solidFill>
                <a:latin typeface="ＭＳ ゴシック"/>
                <a:cs typeface="ＭＳ ゴシック"/>
              </a:rPr>
              <a:t>照</a:t>
            </a:r>
            <a:r>
              <a:rPr sz="1000" spc="-49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67945">
              <a:lnSpc>
                <a:spcPct val="148200"/>
              </a:lnSpc>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75" dirty="0">
                <a:solidFill>
                  <a:srgbClr val="231F20"/>
                </a:solidFill>
                <a:latin typeface="ＭＳ ゴシック"/>
                <a:cs typeface="ＭＳ ゴシック"/>
              </a:rPr>
              <a:t>目</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3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55"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60" dirty="0">
                <a:solidFill>
                  <a:srgbClr val="231F20"/>
                </a:solidFill>
                <a:latin typeface="ＭＳ ゴシック"/>
                <a:cs typeface="ＭＳ ゴシック"/>
              </a:rPr>
              <a:t>を</a:t>
            </a:r>
            <a:r>
              <a:rPr sz="1000" spc="-15" dirty="0">
                <a:solidFill>
                  <a:srgbClr val="231F20"/>
                </a:solidFill>
                <a:latin typeface="ＭＳ ゴシック"/>
                <a:cs typeface="ＭＳ ゴシック"/>
              </a:rPr>
              <a:t>変</a:t>
            </a:r>
            <a:r>
              <a:rPr sz="1000" spc="-75" dirty="0">
                <a:solidFill>
                  <a:srgbClr val="231F20"/>
                </a:solidFill>
                <a:latin typeface="ＭＳ ゴシック"/>
                <a:cs typeface="ＭＳ ゴシック"/>
              </a:rPr>
              <a:t>更</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福</a:t>
            </a:r>
            <a:r>
              <a:rPr sz="1000" spc="-25" dirty="0">
                <a:solidFill>
                  <a:srgbClr val="231F20"/>
                </a:solidFill>
                <a:latin typeface="ＭＳ ゴシック"/>
                <a:cs typeface="ＭＳ ゴシック"/>
              </a:rPr>
              <a:t>利厚</a:t>
            </a:r>
            <a:r>
              <a:rPr sz="1000" spc="-125" dirty="0">
                <a:solidFill>
                  <a:srgbClr val="231F20"/>
                </a:solidFill>
                <a:latin typeface="ＭＳ ゴシック"/>
                <a:cs typeface="ＭＳ ゴシック"/>
              </a:rPr>
              <a:t>生</a:t>
            </a:r>
            <a:r>
              <a:rPr sz="1000" spc="-100" dirty="0">
                <a:solidFill>
                  <a:srgbClr val="231F20"/>
                </a:solidFill>
                <a:latin typeface="ＭＳ ゴシック"/>
                <a:cs typeface="ＭＳ ゴシック"/>
              </a:rPr>
              <a:t>・</a:t>
            </a:r>
            <a:r>
              <a:rPr sz="1000" spc="-35" dirty="0">
                <a:solidFill>
                  <a:srgbClr val="231F20"/>
                </a:solidFill>
                <a:latin typeface="ＭＳ ゴシック"/>
                <a:cs typeface="ＭＳ ゴシック"/>
              </a:rPr>
              <a:t>設</a:t>
            </a:r>
            <a:r>
              <a:rPr sz="1000" spc="-25" dirty="0">
                <a:solidFill>
                  <a:srgbClr val="231F20"/>
                </a:solidFill>
                <a:latin typeface="ＭＳ ゴシック"/>
                <a:cs typeface="ＭＳ ゴシック"/>
              </a:rPr>
              <a:t>備</a:t>
            </a:r>
            <a:r>
              <a:rPr sz="1000" spc="-165" dirty="0">
                <a:solidFill>
                  <a:srgbClr val="231F20"/>
                </a:solidFill>
                <a:latin typeface="ＭＳ ゴシック"/>
                <a:cs typeface="ＭＳ ゴシック"/>
              </a:rPr>
              <a:t>・</a:t>
            </a:r>
            <a:r>
              <a:rPr sz="1000" spc="-30" dirty="0">
                <a:solidFill>
                  <a:srgbClr val="231F20"/>
                </a:solidFill>
                <a:latin typeface="ＭＳ ゴシック"/>
                <a:cs typeface="ＭＳ ゴシック"/>
              </a:rPr>
              <a:t>人</a:t>
            </a:r>
            <a:r>
              <a:rPr sz="1000" spc="-25" dirty="0">
                <a:solidFill>
                  <a:srgbClr val="231F20"/>
                </a:solidFill>
                <a:latin typeface="ＭＳ ゴシック"/>
                <a:cs typeface="ＭＳ ゴシック"/>
              </a:rPr>
              <a:t>的</a:t>
            </a:r>
            <a:r>
              <a:rPr sz="1000" spc="-30" dirty="0">
                <a:solidFill>
                  <a:srgbClr val="231F20"/>
                </a:solidFill>
                <a:latin typeface="ＭＳ ゴシック"/>
                <a:cs typeface="ＭＳ ゴシック"/>
              </a:rPr>
              <a:t>支</a:t>
            </a:r>
            <a:r>
              <a:rPr sz="1000" dirty="0">
                <a:solidFill>
                  <a:srgbClr val="231F20"/>
                </a:solidFill>
                <a:latin typeface="ＭＳ ゴシック"/>
                <a:cs typeface="ＭＳ ゴシック"/>
              </a:rPr>
              <a:t>援</a:t>
            </a:r>
            <a:r>
              <a:rPr sz="1000" spc="-20" dirty="0">
                <a:solidFill>
                  <a:srgbClr val="231F20"/>
                </a:solidFill>
                <a:latin typeface="ＭＳ ゴシック"/>
                <a:cs typeface="ＭＳ ゴシック"/>
              </a:rPr>
              <a:t>体</a:t>
            </a:r>
            <a:r>
              <a:rPr sz="1000" spc="-40" dirty="0">
                <a:solidFill>
                  <a:srgbClr val="231F20"/>
                </a:solidFill>
                <a:latin typeface="ＭＳ ゴシック"/>
                <a:cs typeface="ＭＳ ゴシック"/>
              </a:rPr>
              <a:t>制</a:t>
            </a:r>
            <a:r>
              <a:rPr sz="1000" spc="-114" dirty="0">
                <a:solidFill>
                  <a:srgbClr val="231F20"/>
                </a:solidFill>
                <a:latin typeface="ＭＳ ゴシック"/>
                <a:cs typeface="ＭＳ ゴシック"/>
              </a:rPr>
              <a:t>の</a:t>
            </a:r>
            <a:r>
              <a:rPr sz="1000" spc="-120" dirty="0">
                <a:solidFill>
                  <a:srgbClr val="231F20"/>
                </a:solidFill>
                <a:latin typeface="ＭＳ ゴシック"/>
                <a:cs typeface="ＭＳ ゴシック"/>
              </a:rPr>
              <a:t>３</a:t>
            </a:r>
            <a:r>
              <a:rPr sz="1000" spc="-40" dirty="0">
                <a:solidFill>
                  <a:srgbClr val="231F20"/>
                </a:solidFill>
                <a:latin typeface="ＭＳ ゴシック"/>
                <a:cs typeface="ＭＳ ゴシック"/>
              </a:rPr>
              <a:t>つ</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80" dirty="0">
                <a:solidFill>
                  <a:srgbClr val="231F20"/>
                </a:solidFill>
                <a:latin typeface="ＭＳ ゴシック"/>
                <a:cs typeface="ＭＳ ゴシック"/>
              </a:rPr>
              <a:t>目</a:t>
            </a:r>
            <a:r>
              <a:rPr sz="1000" spc="-45" dirty="0">
                <a:solidFill>
                  <a:srgbClr val="231F20"/>
                </a:solidFill>
                <a:latin typeface="ＭＳ ゴシック"/>
                <a:cs typeface="ＭＳ ゴシック"/>
              </a:rPr>
              <a:t>全</a:t>
            </a:r>
            <a:r>
              <a:rPr sz="1000" spc="-85" dirty="0">
                <a:solidFill>
                  <a:srgbClr val="231F20"/>
                </a:solidFill>
                <a:latin typeface="ＭＳ ゴシック"/>
                <a:cs typeface="ＭＳ ゴシック"/>
              </a:rPr>
              <a:t>て</a:t>
            </a:r>
            <a:r>
              <a:rPr sz="1000" dirty="0">
                <a:solidFill>
                  <a:srgbClr val="231F20"/>
                </a:solidFill>
                <a:latin typeface="ＭＳ ゴシック"/>
                <a:cs typeface="ＭＳ ゴシック"/>
              </a:rPr>
              <a:t>を </a:t>
            </a:r>
            <a:endParaRPr lang="en-US" sz="1000" dirty="0">
              <a:solidFill>
                <a:srgbClr val="231F20"/>
              </a:solidFill>
              <a:latin typeface="ＭＳ ゴシック"/>
              <a:cs typeface="ＭＳ ゴシック"/>
            </a:endParaRPr>
          </a:p>
          <a:p>
            <a:pPr marL="140335" marR="67945">
              <a:lnSpc>
                <a:spcPct val="148200"/>
              </a:lnSpc>
            </a:pPr>
            <a:r>
              <a:rPr sz="1000" spc="-35" dirty="0" err="1">
                <a:solidFill>
                  <a:srgbClr val="231F20"/>
                </a:solidFill>
                <a:latin typeface="ＭＳ ゴシック"/>
                <a:cs typeface="ＭＳ ゴシック"/>
              </a:rPr>
              <a:t>入</a:t>
            </a:r>
            <a:r>
              <a:rPr sz="1000" spc="-135" dirty="0" err="1">
                <a:solidFill>
                  <a:srgbClr val="231F20"/>
                </a:solidFill>
                <a:latin typeface="ＭＳ ゴシック"/>
                <a:cs typeface="ＭＳ ゴシック"/>
              </a:rPr>
              <a:t>力</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335530" indent="-128270">
              <a:lnSpc>
                <a:spcPct val="148200"/>
              </a:lnSpc>
              <a:spcBef>
                <a:spcPts val="5"/>
              </a:spcBef>
            </a:pPr>
            <a:r>
              <a:rPr sz="1000" spc="-15" dirty="0">
                <a:solidFill>
                  <a:srgbClr val="231F20"/>
                </a:solidFill>
                <a:latin typeface="ＭＳ ゴシック"/>
                <a:cs typeface="ＭＳ ゴシック"/>
              </a:rPr>
              <a:t>3.</a:t>
            </a:r>
            <a:r>
              <a:rPr sz="1000" spc="-45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20" dirty="0" err="1">
                <a:solidFill>
                  <a:srgbClr val="231F20"/>
                </a:solidFill>
                <a:latin typeface="ＭＳ ゴシック"/>
                <a:cs typeface="ＭＳ ゴシック"/>
              </a:rPr>
              <a:t>保</a:t>
            </a:r>
            <a:r>
              <a:rPr sz="1000" spc="-105"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メ</a:t>
            </a:r>
            <a:r>
              <a:rPr sz="1000" spc="-65" dirty="0" err="1">
                <a:solidFill>
                  <a:srgbClr val="231F20"/>
                </a:solidFill>
                <a:latin typeface="ＭＳ ゴシック"/>
                <a:cs typeface="ＭＳ ゴシック"/>
              </a:rPr>
              <a:t>ニ</a:t>
            </a:r>
            <a:r>
              <a:rPr sz="1000" spc="-140" dirty="0" err="1">
                <a:solidFill>
                  <a:srgbClr val="231F20"/>
                </a:solidFill>
                <a:latin typeface="ＭＳ ゴシック"/>
                <a:cs typeface="ＭＳ ゴシック"/>
              </a:rPr>
              <a:t>ュ</a:t>
            </a:r>
            <a:r>
              <a:rPr sz="1000" spc="-125" dirty="0">
                <a:solidFill>
                  <a:srgbClr val="231F20"/>
                </a:solidFill>
                <a:latin typeface="ＭＳ ゴシック"/>
                <a:cs typeface="ＭＳ ゴシック"/>
              </a:rPr>
              <a:t>ー</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95" dirty="0">
                <a:solidFill>
                  <a:srgbClr val="231F20"/>
                </a:solidFill>
                <a:latin typeface="ＭＳ ゴシック"/>
                <a:cs typeface="ＭＳ ゴシック"/>
              </a:rPr>
              <a:t>し</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力途</a:t>
            </a:r>
            <a:r>
              <a:rPr sz="1000" spc="-55" dirty="0" err="1">
                <a:solidFill>
                  <a:srgbClr val="231F20"/>
                </a:solidFill>
                <a:latin typeface="ＭＳ ゴシック"/>
                <a:cs typeface="ＭＳ ゴシック"/>
              </a:rPr>
              <a:t>中</a:t>
            </a:r>
            <a:r>
              <a:rPr sz="1000" spc="-105" dirty="0" err="1">
                <a:solidFill>
                  <a:srgbClr val="231F20"/>
                </a:solidFill>
                <a:latin typeface="ＭＳ ゴシック"/>
                <a:cs typeface="ＭＳ ゴシック"/>
              </a:rPr>
              <a:t>に</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30"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114" dirty="0" err="1">
                <a:solidFill>
                  <a:srgbClr val="231F20"/>
                </a:solidFill>
                <a:latin typeface="ＭＳ ゴシック"/>
                <a:cs typeface="ＭＳ ゴシック"/>
              </a:rPr>
              <a:t>存</a:t>
            </a:r>
            <a:r>
              <a:rPr sz="1000" spc="10"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6" name="object 6"/>
          <p:cNvSpPr txBox="1"/>
          <p:nvPr/>
        </p:nvSpPr>
        <p:spPr>
          <a:xfrm>
            <a:off x="1030447" y="1535398"/>
            <a:ext cx="121666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評価</a:t>
            </a:r>
            <a:r>
              <a:rPr sz="1000" spc="-10" dirty="0">
                <a:solidFill>
                  <a:srgbClr val="231F20"/>
                </a:solidFill>
                <a:latin typeface="ＭＳ ゴシック"/>
                <a:cs typeface="ＭＳ ゴシック"/>
              </a:rPr>
              <a:t>機関</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7" name="object 7"/>
          <p:cNvSpPr txBox="1"/>
          <p:nvPr/>
        </p:nvSpPr>
        <p:spPr>
          <a:xfrm>
            <a:off x="4178446" y="1535397"/>
            <a:ext cx="171164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25" dirty="0" err="1">
                <a:solidFill>
                  <a:srgbClr val="231F20"/>
                </a:solidFill>
                <a:latin typeface="ＭＳ ゴシック"/>
                <a:cs typeface="ＭＳ ゴシック"/>
              </a:rPr>
              <a:t>療</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35" dirty="0" err="1">
                <a:solidFill>
                  <a:srgbClr val="231F20"/>
                </a:solidFill>
                <a:latin typeface="ＭＳ ゴシック"/>
                <a:cs typeface="ＭＳ ゴシック"/>
              </a:rPr>
              <a:t>入</a:t>
            </a:r>
            <a:r>
              <a:rPr sz="1000" spc="-50" dirty="0" err="1">
                <a:solidFill>
                  <a:srgbClr val="231F20"/>
                </a:solidFill>
                <a:latin typeface="ＭＳ ゴシック"/>
                <a:cs typeface="ＭＳ ゴシック"/>
              </a:rPr>
              <a:t>力</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grpSp>
        <p:nvGrpSpPr>
          <p:cNvPr id="8" name="object 8"/>
          <p:cNvGrpSpPr/>
          <p:nvPr/>
        </p:nvGrpSpPr>
        <p:grpSpPr>
          <a:xfrm>
            <a:off x="779983" y="2066403"/>
            <a:ext cx="2951903" cy="627735"/>
            <a:chOff x="779983" y="2066403"/>
            <a:chExt cx="2951903" cy="627735"/>
          </a:xfrm>
        </p:grpSpPr>
        <p:sp>
          <p:nvSpPr>
            <p:cNvPr id="10" name="object 10"/>
            <p:cNvSpPr/>
            <p:nvPr/>
          </p:nvSpPr>
          <p:spPr>
            <a:xfrm>
              <a:off x="779983" y="2267418"/>
              <a:ext cx="1816735" cy="426720"/>
            </a:xfrm>
            <a:custGeom>
              <a:avLst/>
              <a:gdLst/>
              <a:ahLst/>
              <a:cxnLst/>
              <a:rect l="l" t="t" r="r" b="b"/>
              <a:pathLst>
                <a:path w="1816735" h="426719">
                  <a:moveTo>
                    <a:pt x="57340" y="0"/>
                  </a:moveTo>
                  <a:lnTo>
                    <a:pt x="24190" y="993"/>
                  </a:lnTo>
                  <a:lnTo>
                    <a:pt x="7167" y="7951"/>
                  </a:lnTo>
                  <a:lnTo>
                    <a:pt x="895" y="26837"/>
                  </a:lnTo>
                  <a:lnTo>
                    <a:pt x="0" y="63614"/>
                  </a:lnTo>
                  <a:lnTo>
                    <a:pt x="0" y="362496"/>
                  </a:lnTo>
                  <a:lnTo>
                    <a:pt x="895" y="399273"/>
                  </a:lnTo>
                  <a:lnTo>
                    <a:pt x="7167" y="418158"/>
                  </a:lnTo>
                  <a:lnTo>
                    <a:pt x="24190" y="425116"/>
                  </a:lnTo>
                  <a:lnTo>
                    <a:pt x="57340" y="426110"/>
                  </a:lnTo>
                  <a:lnTo>
                    <a:pt x="1759280" y="426110"/>
                  </a:lnTo>
                  <a:lnTo>
                    <a:pt x="1792430" y="425116"/>
                  </a:lnTo>
                  <a:lnTo>
                    <a:pt x="1809453" y="418158"/>
                  </a:lnTo>
                  <a:lnTo>
                    <a:pt x="1815724" y="399273"/>
                  </a:lnTo>
                  <a:lnTo>
                    <a:pt x="1816620" y="362496"/>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12" name="object 12"/>
            <p:cNvSpPr/>
            <p:nvPr/>
          </p:nvSpPr>
          <p:spPr>
            <a:xfrm>
              <a:off x="2253606" y="2066403"/>
              <a:ext cx="1478280" cy="259715"/>
            </a:xfrm>
            <a:custGeom>
              <a:avLst/>
              <a:gdLst/>
              <a:ahLst/>
              <a:cxnLst/>
              <a:rect l="l" t="t" r="r" b="b"/>
              <a:pathLst>
                <a:path w="1478279" h="259714">
                  <a:moveTo>
                    <a:pt x="1477797" y="0"/>
                  </a:moveTo>
                  <a:lnTo>
                    <a:pt x="247904" y="0"/>
                  </a:lnTo>
                  <a:lnTo>
                    <a:pt x="0" y="259194"/>
                  </a:lnTo>
                  <a:lnTo>
                    <a:pt x="1477797" y="259194"/>
                  </a:lnTo>
                  <a:lnTo>
                    <a:pt x="1477797" y="0"/>
                  </a:lnTo>
                  <a:close/>
                </a:path>
              </a:pathLst>
            </a:custGeom>
            <a:solidFill>
              <a:srgbClr val="DA2128"/>
            </a:solidFill>
          </p:spPr>
          <p:txBody>
            <a:bodyPr wrap="square" lIns="0" tIns="0" rIns="0" bIns="0" rtlCol="0"/>
            <a:lstStyle/>
            <a:p>
              <a:endParaRPr/>
            </a:p>
          </p:txBody>
        </p:sp>
      </p:grpSp>
      <p:grpSp>
        <p:nvGrpSpPr>
          <p:cNvPr id="13" name="object 13"/>
          <p:cNvGrpSpPr/>
          <p:nvPr/>
        </p:nvGrpSpPr>
        <p:grpSpPr>
          <a:xfrm>
            <a:off x="4031098" y="2118602"/>
            <a:ext cx="2794782" cy="513342"/>
            <a:chOff x="4031098" y="2118602"/>
            <a:chExt cx="2794782" cy="513342"/>
          </a:xfrm>
        </p:grpSpPr>
        <p:sp>
          <p:nvSpPr>
            <p:cNvPr id="15" name="object 15"/>
            <p:cNvSpPr/>
            <p:nvPr/>
          </p:nvSpPr>
          <p:spPr>
            <a:xfrm>
              <a:off x="4031098" y="2337304"/>
              <a:ext cx="1730375" cy="294640"/>
            </a:xfrm>
            <a:custGeom>
              <a:avLst/>
              <a:gdLst/>
              <a:ahLst/>
              <a:cxnLst/>
              <a:rect l="l" t="t" r="r" b="b"/>
              <a:pathLst>
                <a:path w="1730375" h="294639">
                  <a:moveTo>
                    <a:pt x="54610" y="0"/>
                  </a:moveTo>
                  <a:lnTo>
                    <a:pt x="23038" y="946"/>
                  </a:lnTo>
                  <a:lnTo>
                    <a:pt x="6826" y="7572"/>
                  </a:lnTo>
                  <a:lnTo>
                    <a:pt x="853" y="25556"/>
                  </a:lnTo>
                  <a:lnTo>
                    <a:pt x="0" y="60578"/>
                  </a:lnTo>
                  <a:lnTo>
                    <a:pt x="0" y="233718"/>
                  </a:lnTo>
                  <a:lnTo>
                    <a:pt x="853" y="268740"/>
                  </a:lnTo>
                  <a:lnTo>
                    <a:pt x="6826" y="286724"/>
                  </a:lnTo>
                  <a:lnTo>
                    <a:pt x="23038" y="293350"/>
                  </a:lnTo>
                  <a:lnTo>
                    <a:pt x="54610" y="294297"/>
                  </a:lnTo>
                  <a:lnTo>
                    <a:pt x="1675511" y="294297"/>
                  </a:lnTo>
                  <a:lnTo>
                    <a:pt x="1707082" y="293350"/>
                  </a:lnTo>
                  <a:lnTo>
                    <a:pt x="1723294" y="286724"/>
                  </a:lnTo>
                  <a:lnTo>
                    <a:pt x="1729267" y="268740"/>
                  </a:lnTo>
                  <a:lnTo>
                    <a:pt x="1730121" y="233718"/>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17" name="object 17"/>
            <p:cNvSpPr/>
            <p:nvPr/>
          </p:nvSpPr>
          <p:spPr>
            <a:xfrm>
              <a:off x="5362205" y="2118602"/>
              <a:ext cx="1463675" cy="259715"/>
            </a:xfrm>
            <a:custGeom>
              <a:avLst/>
              <a:gdLst/>
              <a:ahLst/>
              <a:cxnLst/>
              <a:rect l="l" t="t" r="r" b="b"/>
              <a:pathLst>
                <a:path w="1463675" h="259714">
                  <a:moveTo>
                    <a:pt x="1463395" y="0"/>
                  </a:moveTo>
                  <a:lnTo>
                    <a:pt x="247903" y="0"/>
                  </a:lnTo>
                  <a:lnTo>
                    <a:pt x="0" y="259194"/>
                  </a:lnTo>
                  <a:lnTo>
                    <a:pt x="1463395" y="259194"/>
                  </a:lnTo>
                  <a:lnTo>
                    <a:pt x="1463395" y="0"/>
                  </a:lnTo>
                  <a:close/>
                </a:path>
              </a:pathLst>
            </a:custGeom>
            <a:solidFill>
              <a:srgbClr val="DA2128"/>
            </a:solidFill>
          </p:spPr>
          <p:txBody>
            <a:bodyPr wrap="square" lIns="0" tIns="0" rIns="0" bIns="0" rtlCol="0"/>
            <a:lstStyle/>
            <a:p>
              <a:endParaRPr/>
            </a:p>
          </p:txBody>
        </p:sp>
      </p:grpSp>
      <p:grpSp>
        <p:nvGrpSpPr>
          <p:cNvPr id="18" name="object 18"/>
          <p:cNvGrpSpPr/>
          <p:nvPr/>
        </p:nvGrpSpPr>
        <p:grpSpPr>
          <a:xfrm>
            <a:off x="4031098" y="2814303"/>
            <a:ext cx="2795102" cy="1983739"/>
            <a:chOff x="4031098" y="2814303"/>
            <a:chExt cx="2795102" cy="1983739"/>
          </a:xfrm>
        </p:grpSpPr>
        <p:sp>
          <p:nvSpPr>
            <p:cNvPr id="20" name="object 20"/>
            <p:cNvSpPr/>
            <p:nvPr/>
          </p:nvSpPr>
          <p:spPr>
            <a:xfrm>
              <a:off x="4031098" y="2814303"/>
              <a:ext cx="1730375" cy="1983739"/>
            </a:xfrm>
            <a:custGeom>
              <a:avLst/>
              <a:gdLst/>
              <a:ahLst/>
              <a:cxnLst/>
              <a:rect l="l" t="t" r="r" b="b"/>
              <a:pathLst>
                <a:path w="1730375" h="1983739">
                  <a:moveTo>
                    <a:pt x="54610" y="0"/>
                  </a:moveTo>
                  <a:lnTo>
                    <a:pt x="23038" y="946"/>
                  </a:lnTo>
                  <a:lnTo>
                    <a:pt x="6826" y="7572"/>
                  </a:lnTo>
                  <a:lnTo>
                    <a:pt x="853" y="25556"/>
                  </a:lnTo>
                  <a:lnTo>
                    <a:pt x="0" y="60578"/>
                  </a:lnTo>
                  <a:lnTo>
                    <a:pt x="0" y="1922564"/>
                  </a:lnTo>
                  <a:lnTo>
                    <a:pt x="853" y="1957593"/>
                  </a:lnTo>
                  <a:lnTo>
                    <a:pt x="6826" y="1975581"/>
                  </a:lnTo>
                  <a:lnTo>
                    <a:pt x="23038" y="1982209"/>
                  </a:lnTo>
                  <a:lnTo>
                    <a:pt x="54610" y="1983155"/>
                  </a:lnTo>
                  <a:lnTo>
                    <a:pt x="1675511" y="1983155"/>
                  </a:lnTo>
                  <a:lnTo>
                    <a:pt x="1707082" y="1982209"/>
                  </a:lnTo>
                  <a:lnTo>
                    <a:pt x="1723294" y="1975581"/>
                  </a:lnTo>
                  <a:lnTo>
                    <a:pt x="1729267" y="1957593"/>
                  </a:lnTo>
                  <a:lnTo>
                    <a:pt x="1730121" y="1922564"/>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22" name="object 22"/>
            <p:cNvSpPr/>
            <p:nvPr/>
          </p:nvSpPr>
          <p:spPr>
            <a:xfrm>
              <a:off x="5596205" y="3214803"/>
              <a:ext cx="1229995" cy="259715"/>
            </a:xfrm>
            <a:custGeom>
              <a:avLst/>
              <a:gdLst/>
              <a:ahLst/>
              <a:cxnLst/>
              <a:rect l="l" t="t" r="r" b="b"/>
              <a:pathLst>
                <a:path w="1229995" h="259714">
                  <a:moveTo>
                    <a:pt x="1229398" y="0"/>
                  </a:moveTo>
                  <a:lnTo>
                    <a:pt x="247903" y="0"/>
                  </a:lnTo>
                  <a:lnTo>
                    <a:pt x="0" y="259194"/>
                  </a:lnTo>
                  <a:lnTo>
                    <a:pt x="1229398" y="259194"/>
                  </a:lnTo>
                  <a:lnTo>
                    <a:pt x="1229398" y="0"/>
                  </a:lnTo>
                  <a:close/>
                </a:path>
              </a:pathLst>
            </a:custGeom>
            <a:solidFill>
              <a:srgbClr val="DA2128"/>
            </a:solidFill>
          </p:spPr>
          <p:txBody>
            <a:bodyPr wrap="square" lIns="0" tIns="0" rIns="0" bIns="0" rtlCol="0"/>
            <a:lstStyle/>
            <a:p>
              <a:endParaRPr/>
            </a:p>
          </p:txBody>
        </p:sp>
      </p:grpSp>
      <p:sp>
        <p:nvSpPr>
          <p:cNvPr id="23" name="object 23"/>
          <p:cNvSpPr txBox="1"/>
          <p:nvPr/>
        </p:nvSpPr>
        <p:spPr>
          <a:xfrm>
            <a:off x="2238679" y="2044636"/>
            <a:ext cx="1550035" cy="196850"/>
          </a:xfrm>
          <a:prstGeom prst="rect">
            <a:avLst/>
          </a:prstGeom>
        </p:spPr>
        <p:txBody>
          <a:bodyPr vert="horz" wrap="square" lIns="0" tIns="73660" rIns="0" bIns="0" rtlCol="0">
            <a:spAutoFit/>
          </a:bodyPr>
          <a:lstStyle/>
          <a:p>
            <a:pPr marL="383540">
              <a:lnSpc>
                <a:spcPts val="969"/>
              </a:lnSpc>
              <a:spcBef>
                <a:spcPts val="580"/>
              </a:spcBef>
            </a:pPr>
            <a:r>
              <a:rPr sz="900" spc="-10" dirty="0">
                <a:solidFill>
                  <a:srgbClr val="FFFFFF"/>
                </a:solidFill>
                <a:latin typeface="ＭＳ ゴシック"/>
                <a:cs typeface="ＭＳ ゴシック"/>
              </a:rPr>
              <a:t>評価</a:t>
            </a:r>
            <a:r>
              <a:rPr sz="900" spc="-5" dirty="0">
                <a:solidFill>
                  <a:srgbClr val="FFFFFF"/>
                </a:solidFill>
                <a:latin typeface="ＭＳ ゴシック"/>
                <a:cs typeface="ＭＳ ゴシック"/>
              </a:rPr>
              <a:t>機関</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4" name="object 24"/>
          <p:cNvSpPr txBox="1"/>
          <p:nvPr/>
        </p:nvSpPr>
        <p:spPr>
          <a:xfrm>
            <a:off x="5347284" y="2096833"/>
            <a:ext cx="1536700" cy="215265"/>
          </a:xfrm>
          <a:prstGeom prst="rect">
            <a:avLst/>
          </a:prstGeom>
        </p:spPr>
        <p:txBody>
          <a:bodyPr vert="horz" wrap="square" lIns="0" tIns="73660" rIns="0" bIns="0" rtlCol="0">
            <a:spAutoFit/>
          </a:bodyPr>
          <a:lstStyle/>
          <a:p>
            <a:pPr marL="385445">
              <a:lnSpc>
                <a:spcPct val="100000"/>
              </a:lnSpc>
              <a:spcBef>
                <a:spcPts val="580"/>
              </a:spcBef>
            </a:pPr>
            <a:r>
              <a:rPr sz="900" spc="-10" dirty="0">
                <a:solidFill>
                  <a:srgbClr val="FFFFFF"/>
                </a:solidFill>
                <a:latin typeface="ＭＳ ゴシック"/>
                <a:cs typeface="ＭＳ ゴシック"/>
              </a:rPr>
              <a:t>評価</a:t>
            </a:r>
            <a:r>
              <a:rPr sz="900" spc="-60" dirty="0">
                <a:solidFill>
                  <a:srgbClr val="FFFFFF"/>
                </a:solidFill>
                <a:latin typeface="ＭＳ ゴシック"/>
                <a:cs typeface="ＭＳ ゴシック"/>
              </a:rPr>
              <a:t>項</a:t>
            </a:r>
            <a:r>
              <a:rPr sz="900" spc="-65" dirty="0">
                <a:solidFill>
                  <a:srgbClr val="FFFFFF"/>
                </a:solidFill>
                <a:latin typeface="ＭＳ ゴシック"/>
                <a:cs typeface="ＭＳ ゴシック"/>
              </a:rPr>
              <a:t>目</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5" name="object 25"/>
          <p:cNvSpPr txBox="1"/>
          <p:nvPr/>
        </p:nvSpPr>
        <p:spPr>
          <a:xfrm>
            <a:off x="5824435" y="3193034"/>
            <a:ext cx="1057910" cy="338455"/>
          </a:xfrm>
          <a:prstGeom prst="rect">
            <a:avLst/>
          </a:prstGeom>
        </p:spPr>
        <p:txBody>
          <a:bodyPr vert="horz" wrap="square" lIns="0" tIns="73660" rIns="0" bIns="0" rtlCol="0">
            <a:spAutoFit/>
          </a:bodyPr>
          <a:lstStyle/>
          <a:p>
            <a:pPr marL="123189">
              <a:lnSpc>
                <a:spcPct val="100000"/>
              </a:lnSpc>
              <a:spcBef>
                <a:spcPts val="58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grpSp>
        <p:nvGrpSpPr>
          <p:cNvPr id="26" name="object 26"/>
          <p:cNvGrpSpPr/>
          <p:nvPr/>
        </p:nvGrpSpPr>
        <p:grpSpPr>
          <a:xfrm>
            <a:off x="4676036" y="5010303"/>
            <a:ext cx="2149727" cy="207645"/>
            <a:chOff x="4676036" y="5010303"/>
            <a:chExt cx="2149727" cy="207645"/>
          </a:xfrm>
        </p:grpSpPr>
        <p:sp>
          <p:nvSpPr>
            <p:cNvPr id="28" name="object 28"/>
            <p:cNvSpPr/>
            <p:nvPr/>
          </p:nvSpPr>
          <p:spPr>
            <a:xfrm>
              <a:off x="4676036" y="5081404"/>
              <a:ext cx="1121410" cy="132715"/>
            </a:xfrm>
            <a:custGeom>
              <a:avLst/>
              <a:gdLst/>
              <a:ahLst/>
              <a:cxnLst/>
              <a:rect l="l" t="t" r="r" b="b"/>
              <a:pathLst>
                <a:path w="1121410" h="132714">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1093711" y="132295"/>
                  </a:lnTo>
                  <a:lnTo>
                    <a:pt x="1109592" y="131866"/>
                  </a:lnTo>
                  <a:lnTo>
                    <a:pt x="1117747" y="128862"/>
                  </a:lnTo>
                  <a:lnTo>
                    <a:pt x="1120752" y="120706"/>
                  </a:lnTo>
                  <a:lnTo>
                    <a:pt x="1121181" y="104825"/>
                  </a:lnTo>
                  <a:lnTo>
                    <a:pt x="1121181" y="27470"/>
                  </a:lnTo>
                  <a:lnTo>
                    <a:pt x="1120752" y="11588"/>
                  </a:lnTo>
                  <a:lnTo>
                    <a:pt x="1117747" y="3433"/>
                  </a:lnTo>
                  <a:lnTo>
                    <a:pt x="1109592" y="429"/>
                  </a:lnTo>
                  <a:lnTo>
                    <a:pt x="1093711" y="0"/>
                  </a:lnTo>
                  <a:lnTo>
                    <a:pt x="27470" y="0"/>
                  </a:lnTo>
                  <a:close/>
                </a:path>
              </a:pathLst>
            </a:custGeom>
            <a:ln w="12598">
              <a:solidFill>
                <a:srgbClr val="0072BC"/>
              </a:solidFill>
            </a:ln>
          </p:spPr>
          <p:txBody>
            <a:bodyPr wrap="square" lIns="0" tIns="0" rIns="0" bIns="0" rtlCol="0"/>
            <a:lstStyle/>
            <a:p>
              <a:endParaRPr/>
            </a:p>
          </p:txBody>
        </p:sp>
        <p:sp>
          <p:nvSpPr>
            <p:cNvPr id="30" name="object 30"/>
            <p:cNvSpPr/>
            <p:nvPr/>
          </p:nvSpPr>
          <p:spPr>
            <a:xfrm>
              <a:off x="5905013" y="5010303"/>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31" name="object 31"/>
          <p:cNvSpPr txBox="1"/>
          <p:nvPr/>
        </p:nvSpPr>
        <p:spPr>
          <a:xfrm>
            <a:off x="5890094" y="4988534"/>
            <a:ext cx="992505" cy="285750"/>
          </a:xfrm>
          <a:prstGeom prst="rect">
            <a:avLst/>
          </a:prstGeom>
        </p:spPr>
        <p:txBody>
          <a:bodyPr vert="horz" wrap="square" lIns="0" tIns="65405" rIns="0" bIns="0" rtlCol="0">
            <a:spAutoFit/>
          </a:bodyPr>
          <a:lstStyle/>
          <a:p>
            <a:pPr marL="322580">
              <a:lnSpc>
                <a:spcPct val="100000"/>
              </a:lnSpc>
              <a:spcBef>
                <a:spcPts val="515"/>
              </a:spcBef>
            </a:pPr>
            <a:r>
              <a:rPr sz="700" spc="10" dirty="0" err="1">
                <a:solidFill>
                  <a:srgbClr val="FFFFFF"/>
                </a:solidFill>
                <a:latin typeface="ＭＳ ゴシック"/>
                <a:cs typeface="ＭＳ ゴシック"/>
              </a:rPr>
              <a:t>保</a:t>
            </a:r>
            <a:r>
              <a:rPr sz="700" spc="-50" dirty="0" err="1">
                <a:solidFill>
                  <a:srgbClr val="FFFFFF"/>
                </a:solidFill>
                <a:latin typeface="ＭＳ ゴシック"/>
                <a:cs typeface="ＭＳ ゴシック"/>
              </a:rPr>
              <a:t>存</a:t>
            </a:r>
            <a:r>
              <a:rPr sz="700" spc="-75" dirty="0" err="1">
                <a:solidFill>
                  <a:srgbClr val="FFFFFF"/>
                </a:solidFill>
                <a:latin typeface="ＭＳ ゴシック"/>
                <a:cs typeface="ＭＳ ゴシック"/>
              </a:rPr>
              <a:t>メ</a:t>
            </a:r>
            <a:r>
              <a:rPr sz="700" spc="-20" dirty="0" err="1">
                <a:solidFill>
                  <a:srgbClr val="FFFFFF"/>
                </a:solidFill>
                <a:latin typeface="ＭＳ ゴシック"/>
                <a:cs typeface="ＭＳ ゴシック"/>
              </a:rPr>
              <a:t>ニ</a:t>
            </a:r>
            <a:r>
              <a:rPr sz="700" spc="-75" dirty="0" err="1">
                <a:solidFill>
                  <a:srgbClr val="FFFFFF"/>
                </a:solidFill>
                <a:latin typeface="ＭＳ ゴシック"/>
                <a:cs typeface="ＭＳ ゴシック"/>
              </a:rPr>
              <a:t>ュ</a:t>
            </a:r>
            <a:r>
              <a:rPr sz="700" spc="-75" dirty="0">
                <a:solidFill>
                  <a:srgbClr val="FFFFFF"/>
                </a:solidFill>
                <a:latin typeface="ＭＳ ゴシック"/>
                <a:cs typeface="ＭＳ ゴシック"/>
              </a:rPr>
              <a:t>ー</a:t>
            </a:r>
            <a:endParaRPr sz="700" dirty="0">
              <a:latin typeface="ＭＳ ゴシック"/>
              <a:cs typeface="ＭＳ ゴシック"/>
            </a:endParaRPr>
          </a:p>
        </p:txBody>
      </p:sp>
      <p:sp>
        <p:nvSpPr>
          <p:cNvPr id="34" name="object 3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17</a:t>
            </a:fld>
            <a:endParaRPr dirty="0"/>
          </a:p>
        </p:txBody>
      </p:sp>
      <p:sp>
        <p:nvSpPr>
          <p:cNvPr id="32" name="object 32"/>
          <p:cNvSpPr txBox="1"/>
          <p:nvPr/>
        </p:nvSpPr>
        <p:spPr>
          <a:xfrm>
            <a:off x="734402" y="837006"/>
            <a:ext cx="6091555" cy="375744"/>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ｺﾞｼｯｸE" panose="020B0909000000000000" pitchFamily="49" charset="-128"/>
                <a:ea typeface="HGｺﾞｼｯｸE" panose="020B0909000000000000" pitchFamily="49" charset="-128"/>
                <a:cs typeface="HGPｺﾞｼｯｸE"/>
              </a:rPr>
              <a:t>研修歯科医</a:t>
            </a:r>
            <a:r>
              <a:rPr sz="2200" dirty="0" err="1">
                <a:solidFill>
                  <a:srgbClr val="FFFFFF"/>
                </a:solidFill>
                <a:latin typeface="HGｺﾞｼｯｸE" panose="020B0909000000000000" pitchFamily="49" charset="-128"/>
                <a:ea typeface="HGｺﾞｼｯｸE" panose="020B0909000000000000" pitchFamily="49" charset="-128"/>
                <a:cs typeface="HGPｺﾞｼｯｸE"/>
              </a:rPr>
              <a:t>療</a:t>
            </a:r>
            <a:r>
              <a:rPr sz="2200" spc="5" dirty="0" err="1">
                <a:solidFill>
                  <a:srgbClr val="FFFFFF"/>
                </a:solidFill>
                <a:latin typeface="HGｺﾞｼｯｸE" panose="020B0909000000000000" pitchFamily="49" charset="-128"/>
                <a:ea typeface="HGｺﾞｼｯｸE" panose="020B0909000000000000" pitchFamily="49" charset="-128"/>
                <a:cs typeface="HGPｺﾞｼｯｸE"/>
              </a:rPr>
              <a:t>機</a:t>
            </a:r>
            <a:r>
              <a:rPr sz="2200" spc="-25" dirty="0" err="1">
                <a:solidFill>
                  <a:srgbClr val="FFFFFF"/>
                </a:solidFill>
                <a:latin typeface="HGｺﾞｼｯｸE" panose="020B0909000000000000" pitchFamily="49" charset="-128"/>
                <a:ea typeface="HGｺﾞｼｯｸE" panose="020B0909000000000000" pitchFamily="49" charset="-128"/>
                <a:cs typeface="HGPｺﾞｼｯｸE"/>
              </a:rPr>
              <a:t>関</a:t>
            </a:r>
            <a:r>
              <a:rPr sz="2200" spc="-95" dirty="0" err="1">
                <a:solidFill>
                  <a:srgbClr val="FFFFFF"/>
                </a:solidFill>
                <a:latin typeface="HGｺﾞｼｯｸE" panose="020B0909000000000000" pitchFamily="49" charset="-128"/>
                <a:ea typeface="HGｺﾞｼｯｸE" panose="020B0909000000000000" pitchFamily="49" charset="-128"/>
                <a:cs typeface="HGPｺﾞｼｯｸE"/>
              </a:rPr>
              <a:t>単</a:t>
            </a:r>
            <a:r>
              <a:rPr sz="2200" spc="-30" dirty="0" err="1">
                <a:solidFill>
                  <a:srgbClr val="FFFFFF"/>
                </a:solidFill>
                <a:latin typeface="HGｺﾞｼｯｸE" panose="020B0909000000000000" pitchFamily="49" charset="-128"/>
                <a:ea typeface="HGｺﾞｼｯｸE" panose="020B0909000000000000" pitchFamily="49" charset="-128"/>
                <a:cs typeface="HGPｺﾞｼｯｸE"/>
              </a:rPr>
              <a:t>位</a:t>
            </a:r>
            <a:r>
              <a:rPr sz="2200" spc="-10" dirty="0" err="1">
                <a:solidFill>
                  <a:srgbClr val="FFFFFF"/>
                </a:solidFill>
                <a:latin typeface="HGｺﾞｼｯｸE" panose="020B0909000000000000" pitchFamily="49" charset="-128"/>
                <a:ea typeface="HGｺﾞｼｯｸE" panose="020B0909000000000000" pitchFamily="49" charset="-128"/>
                <a:cs typeface="HGPｺﾞｼｯｸE"/>
              </a:rPr>
              <a:t>評価</a:t>
            </a:r>
            <a:endParaRPr sz="2200" dirty="0">
              <a:latin typeface="HGｺﾞｼｯｸE" panose="020B0909000000000000" pitchFamily="49" charset="-128"/>
              <a:ea typeface="HGｺﾞｼｯｸE" panose="020B0909000000000000" pitchFamily="49" charset="-128"/>
              <a:cs typeface="HGPｺﾞｼｯｸE"/>
            </a:endParaRPr>
          </a:p>
        </p:txBody>
      </p:sp>
      <p:sp>
        <p:nvSpPr>
          <p:cNvPr id="33" name="object 33"/>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&lt;</a:t>
            </a:r>
            <a:r>
              <a:rPr lang="ja-JP" altLang="en-US" sz="1000" spc="15" dirty="0">
                <a:solidFill>
                  <a:srgbClr val="FFFFFF"/>
                </a:solidFill>
                <a:latin typeface="ＭＳ Ｐゴシック"/>
                <a:cs typeface="ＭＳ Ｐゴシック"/>
              </a:rPr>
              <a:t>研修歯科医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grpSp>
        <p:nvGrpSpPr>
          <p:cNvPr id="3" name="object 3"/>
          <p:cNvGrpSpPr/>
          <p:nvPr/>
        </p:nvGrpSpPr>
        <p:grpSpPr>
          <a:xfrm>
            <a:off x="860399" y="1780202"/>
            <a:ext cx="2773425" cy="4158647"/>
            <a:chOff x="860399" y="1780202"/>
            <a:chExt cx="2773425" cy="4158647"/>
          </a:xfrm>
        </p:grpSpPr>
        <p:sp>
          <p:nvSpPr>
            <p:cNvPr id="4" name="object 4"/>
            <p:cNvSpPr/>
            <p:nvPr/>
          </p:nvSpPr>
          <p:spPr>
            <a:xfrm>
              <a:off x="860399" y="1780202"/>
              <a:ext cx="1904987" cy="412447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67096" y="5802303"/>
              <a:ext cx="1328420" cy="132715"/>
            </a:xfrm>
            <a:custGeom>
              <a:avLst/>
              <a:gdLst/>
              <a:ahLst/>
              <a:cxnLst/>
              <a:rect l="l" t="t" r="r" b="b"/>
              <a:pathLst>
                <a:path w="1328420" h="132714">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1300708" y="132295"/>
                  </a:lnTo>
                  <a:lnTo>
                    <a:pt x="1316589" y="131866"/>
                  </a:lnTo>
                  <a:lnTo>
                    <a:pt x="1324744" y="128862"/>
                  </a:lnTo>
                  <a:lnTo>
                    <a:pt x="1327749" y="120706"/>
                  </a:lnTo>
                  <a:lnTo>
                    <a:pt x="1328178" y="104825"/>
                  </a:lnTo>
                  <a:lnTo>
                    <a:pt x="1328178" y="27470"/>
                  </a:lnTo>
                  <a:lnTo>
                    <a:pt x="1327749" y="11588"/>
                  </a:lnTo>
                  <a:lnTo>
                    <a:pt x="1324744" y="3433"/>
                  </a:lnTo>
                  <a:lnTo>
                    <a:pt x="1316589" y="429"/>
                  </a:lnTo>
                  <a:lnTo>
                    <a:pt x="1300708" y="0"/>
                  </a:lnTo>
                  <a:lnTo>
                    <a:pt x="27470" y="0"/>
                  </a:lnTo>
                  <a:close/>
                </a:path>
              </a:pathLst>
            </a:custGeom>
            <a:ln w="12598">
              <a:solidFill>
                <a:srgbClr val="0072BC"/>
              </a:solidFill>
            </a:ln>
          </p:spPr>
          <p:txBody>
            <a:bodyPr wrap="square" lIns="0" tIns="0" rIns="0" bIns="0" rtlCol="0"/>
            <a:lstStyle/>
            <a:p>
              <a:endParaRPr/>
            </a:p>
          </p:txBody>
        </p:sp>
        <p:sp>
          <p:nvSpPr>
            <p:cNvPr id="8" name="object 8"/>
            <p:cNvSpPr/>
            <p:nvPr/>
          </p:nvSpPr>
          <p:spPr>
            <a:xfrm>
              <a:off x="2713074" y="5731204"/>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9" name="object 9"/>
          <p:cNvSpPr txBox="1"/>
          <p:nvPr/>
        </p:nvSpPr>
        <p:spPr>
          <a:xfrm>
            <a:off x="721700" y="6268558"/>
            <a:ext cx="4656750" cy="1307465"/>
          </a:xfrm>
          <a:prstGeom prst="rect">
            <a:avLst/>
          </a:prstGeom>
        </p:spPr>
        <p:txBody>
          <a:bodyPr vert="horz" wrap="square" lIns="0" tIns="12700" rIns="0" bIns="0" rtlCol="0">
            <a:spAutoFit/>
          </a:bodyPr>
          <a:lstStyle/>
          <a:p>
            <a:pPr marL="140335">
              <a:lnSpc>
                <a:spcPct val="100000"/>
              </a:lnSpc>
              <a:spcBef>
                <a:spcPts val="100"/>
              </a:spcBef>
            </a:pP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5" dirty="0">
                <a:solidFill>
                  <a:srgbClr val="231F20"/>
                </a:solidFill>
                <a:latin typeface="ＭＳ ゴシック"/>
                <a:cs typeface="ＭＳ ゴシック"/>
              </a:rPr>
              <a:t>ム</a:t>
            </a:r>
            <a:r>
              <a:rPr sz="1000" spc="-75" dirty="0">
                <a:solidFill>
                  <a:srgbClr val="231F20"/>
                </a:solidFill>
                <a:latin typeface="ＭＳ ゴシック"/>
                <a:cs typeface="ＭＳ ゴシック"/>
              </a:rPr>
              <a:t>終</a:t>
            </a:r>
            <a:r>
              <a:rPr sz="1000" spc="-55" dirty="0">
                <a:solidFill>
                  <a:srgbClr val="231F20"/>
                </a:solidFill>
                <a:latin typeface="ＭＳ ゴシック"/>
                <a:cs typeface="ＭＳ ゴシック"/>
              </a:rPr>
              <a:t>了</a:t>
            </a:r>
            <a:r>
              <a:rPr sz="1000" spc="-35" dirty="0">
                <a:solidFill>
                  <a:srgbClr val="231F20"/>
                </a:solidFill>
                <a:latin typeface="ＭＳ ゴシック"/>
                <a:cs typeface="ＭＳ ゴシック"/>
              </a:rPr>
              <a:t>時</a:t>
            </a:r>
            <a:r>
              <a:rPr sz="1000" spc="-45" dirty="0">
                <a:solidFill>
                  <a:srgbClr val="231F20"/>
                </a:solidFill>
                <a:latin typeface="ＭＳ ゴシック"/>
                <a:cs typeface="ＭＳ ゴシック"/>
              </a:rPr>
              <a:t>に</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履</a:t>
            </a:r>
            <a:r>
              <a:rPr sz="1000" spc="-95" dirty="0">
                <a:solidFill>
                  <a:srgbClr val="231F20"/>
                </a:solidFill>
                <a:latin typeface="ＭＳ ゴシック"/>
                <a:cs typeface="ＭＳ ゴシック"/>
              </a:rPr>
              <a:t>修し</a:t>
            </a:r>
            <a:r>
              <a:rPr sz="1000" spc="-45" dirty="0">
                <a:solidFill>
                  <a:srgbClr val="231F20"/>
                </a:solidFill>
                <a:latin typeface="ＭＳ ゴシック"/>
                <a:cs typeface="ＭＳ ゴシック"/>
              </a:rPr>
              <a:t>た</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40" dirty="0">
                <a:solidFill>
                  <a:srgbClr val="231F20"/>
                </a:solidFill>
                <a:latin typeface="ＭＳ ゴシック"/>
                <a:cs typeface="ＭＳ ゴシック"/>
              </a:rPr>
              <a:t>ムに</a:t>
            </a:r>
            <a:r>
              <a:rPr sz="1000" spc="-110" dirty="0">
                <a:solidFill>
                  <a:srgbClr val="231F20"/>
                </a:solidFill>
                <a:latin typeface="ＭＳ ゴシック"/>
                <a:cs typeface="ＭＳ ゴシック"/>
              </a:rPr>
              <a:t>対</a:t>
            </a:r>
            <a:r>
              <a:rPr sz="1000" spc="-190" dirty="0">
                <a:solidFill>
                  <a:srgbClr val="231F20"/>
                </a:solidFill>
                <a:latin typeface="ＭＳ ゴシック"/>
                <a:cs typeface="ＭＳ ゴシック"/>
              </a:rPr>
              <a:t>し</a:t>
            </a:r>
            <a:r>
              <a:rPr sz="1000" spc="-35" dirty="0">
                <a:solidFill>
                  <a:srgbClr val="231F20"/>
                </a:solidFill>
                <a:latin typeface="ＭＳ ゴシック"/>
                <a:cs typeface="ＭＳ ゴシック"/>
              </a:rPr>
              <a:t>て</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75" dirty="0">
                <a:solidFill>
                  <a:srgbClr val="0089CF"/>
                </a:solidFill>
                <a:latin typeface="ＭＳ ゴシック"/>
                <a:cs typeface="ＭＳ ゴシック"/>
              </a:rPr>
              <a:t>プ</a:t>
            </a:r>
            <a:r>
              <a:rPr sz="1000" spc="-95" dirty="0">
                <a:solidFill>
                  <a:srgbClr val="0089CF"/>
                </a:solidFill>
                <a:latin typeface="ＭＳ ゴシック"/>
                <a:cs typeface="ＭＳ ゴシック"/>
              </a:rPr>
              <a:t>ロ</a:t>
            </a:r>
            <a:r>
              <a:rPr sz="1000" spc="-70" dirty="0">
                <a:solidFill>
                  <a:srgbClr val="0089CF"/>
                </a:solidFill>
                <a:latin typeface="ＭＳ ゴシック"/>
                <a:cs typeface="ＭＳ ゴシック"/>
              </a:rPr>
              <a:t>グ</a:t>
            </a:r>
            <a:r>
              <a:rPr sz="1000" spc="-114" dirty="0">
                <a:solidFill>
                  <a:srgbClr val="0089CF"/>
                </a:solidFill>
                <a:latin typeface="ＭＳ ゴシック"/>
                <a:cs typeface="ＭＳ ゴシック"/>
              </a:rPr>
              <a:t>ラ</a:t>
            </a:r>
            <a:r>
              <a:rPr sz="1000" spc="-30" dirty="0">
                <a:solidFill>
                  <a:srgbClr val="0089CF"/>
                </a:solidFill>
                <a:latin typeface="ＭＳ ゴシック"/>
                <a:cs typeface="ＭＳ ゴシック"/>
              </a:rPr>
              <a:t>ム</a:t>
            </a:r>
            <a:r>
              <a:rPr sz="1000" spc="-25" dirty="0">
                <a:solidFill>
                  <a:srgbClr val="0089CF"/>
                </a:solidFill>
                <a:latin typeface="ＭＳ ゴシック"/>
                <a:cs typeface="ＭＳ ゴシック"/>
              </a:rPr>
              <a:t>全</a:t>
            </a:r>
            <a:r>
              <a:rPr sz="1000" spc="-15" dirty="0">
                <a:solidFill>
                  <a:srgbClr val="0089CF"/>
                </a:solidFill>
                <a:latin typeface="ＭＳ ゴシック"/>
                <a:cs typeface="ＭＳ ゴシック"/>
              </a:rPr>
              <a:t>体評</a:t>
            </a:r>
            <a:r>
              <a:rPr sz="1000" spc="-40" dirty="0">
                <a:solidFill>
                  <a:srgbClr val="0089CF"/>
                </a:solidFill>
                <a:latin typeface="ＭＳ ゴシック"/>
                <a:cs typeface="ＭＳ ゴシック"/>
              </a:rPr>
              <a:t>価</a:t>
            </a:r>
            <a:r>
              <a:rPr sz="1000" spc="-20" dirty="0">
                <a:solidFill>
                  <a:srgbClr val="0089CF"/>
                </a:solidFill>
                <a:latin typeface="ＭＳ ゴシック"/>
                <a:cs typeface="ＭＳ ゴシック"/>
              </a:rPr>
              <a:t>の</a:t>
            </a:r>
            <a:r>
              <a:rPr sz="1000" spc="-15" dirty="0">
                <a:solidFill>
                  <a:srgbClr val="0089CF"/>
                </a:solidFill>
                <a:latin typeface="ＭＳ ゴシック"/>
                <a:cs typeface="ＭＳ ゴシック"/>
              </a:rPr>
              <a:t>登</a:t>
            </a:r>
            <a:r>
              <a:rPr sz="1000" dirty="0">
                <a:solidFill>
                  <a:srgbClr val="0089CF"/>
                </a:solidFill>
                <a:latin typeface="ＭＳ ゴシック"/>
                <a:cs typeface="ＭＳ ゴシック"/>
              </a:rPr>
              <a:t>録</a:t>
            </a:r>
            <a:endParaRPr sz="1000" dirty="0">
              <a:latin typeface="ＭＳ ゴシック"/>
              <a:cs typeface="ＭＳ ゴシック"/>
            </a:endParaRPr>
          </a:p>
          <a:p>
            <a:pPr marL="139700" indent="-127635">
              <a:lnSpc>
                <a:spcPct val="100000"/>
              </a:lnSpc>
              <a:spcBef>
                <a:spcPts val="575"/>
              </a:spcBef>
              <a:buSzPct val="90000"/>
              <a:buAutoNum type="arabicPeriod"/>
              <a:tabLst>
                <a:tab pos="140335" algn="l"/>
              </a:tabLst>
            </a:pP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marR="577215" indent="-128270">
              <a:lnSpc>
                <a:spcPct val="148200"/>
              </a:lnSpc>
              <a:buSzPct val="90000"/>
              <a:buAutoNum type="arabicPeriod"/>
              <a:tabLst>
                <a:tab pos="152400" algn="l"/>
              </a:tabLst>
            </a:pP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20" dirty="0" err="1">
                <a:solidFill>
                  <a:srgbClr val="231F20"/>
                </a:solidFill>
                <a:latin typeface="ＭＳ ゴシック"/>
                <a:cs typeface="ＭＳ ゴシック"/>
              </a:rPr>
              <a:t>保</a:t>
            </a:r>
            <a:r>
              <a:rPr sz="1000" spc="-105"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メ</a:t>
            </a:r>
            <a:r>
              <a:rPr sz="1000" spc="-65" dirty="0" err="1">
                <a:solidFill>
                  <a:srgbClr val="231F20"/>
                </a:solidFill>
                <a:latin typeface="ＭＳ ゴシック"/>
                <a:cs typeface="ＭＳ ゴシック"/>
              </a:rPr>
              <a:t>ニ</a:t>
            </a:r>
            <a:r>
              <a:rPr sz="1000" spc="-140" dirty="0" err="1">
                <a:solidFill>
                  <a:srgbClr val="231F20"/>
                </a:solidFill>
                <a:latin typeface="ＭＳ ゴシック"/>
                <a:cs typeface="ＭＳ ゴシック"/>
              </a:rPr>
              <a:t>ュ</a:t>
            </a:r>
            <a:r>
              <a:rPr sz="1000" spc="-125" dirty="0">
                <a:solidFill>
                  <a:srgbClr val="231F20"/>
                </a:solidFill>
                <a:latin typeface="ＭＳ ゴシック"/>
                <a:cs typeface="ＭＳ ゴシック"/>
              </a:rPr>
              <a:t>ー</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95" dirty="0">
                <a:solidFill>
                  <a:srgbClr val="231F20"/>
                </a:solidFill>
                <a:latin typeface="ＭＳ ゴシック"/>
                <a:cs typeface="ＭＳ ゴシック"/>
              </a:rPr>
              <a:t>し</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力途</a:t>
            </a:r>
            <a:r>
              <a:rPr sz="1000" spc="-55" dirty="0" err="1">
                <a:solidFill>
                  <a:srgbClr val="231F20"/>
                </a:solidFill>
                <a:latin typeface="ＭＳ ゴシック"/>
                <a:cs typeface="ＭＳ ゴシック"/>
              </a:rPr>
              <a:t>中</a:t>
            </a:r>
            <a:r>
              <a:rPr sz="1000" spc="-105" dirty="0" err="1">
                <a:solidFill>
                  <a:srgbClr val="231F20"/>
                </a:solidFill>
                <a:latin typeface="ＭＳ ゴシック"/>
                <a:cs typeface="ＭＳ ゴシック"/>
              </a:rPr>
              <a:t>に</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30"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114" dirty="0" err="1">
                <a:solidFill>
                  <a:srgbClr val="231F20"/>
                </a:solidFill>
                <a:latin typeface="ＭＳ ゴシック"/>
                <a:cs typeface="ＭＳ ゴシック"/>
              </a:rPr>
              <a:t>存</a:t>
            </a:r>
            <a:r>
              <a:rPr sz="1000" spc="10"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0" name="object 10"/>
          <p:cNvSpPr txBox="1"/>
          <p:nvPr/>
        </p:nvSpPr>
        <p:spPr>
          <a:xfrm>
            <a:off x="730456" y="1535328"/>
            <a:ext cx="1799589"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30" dirty="0">
                <a:solidFill>
                  <a:srgbClr val="231F20"/>
                </a:solidFill>
                <a:latin typeface="ＭＳ ゴシック"/>
                <a:cs typeface="ＭＳ ゴシック"/>
              </a:rPr>
              <a:t>ム</a:t>
            </a:r>
            <a:r>
              <a:rPr sz="1000" spc="-25" dirty="0">
                <a:solidFill>
                  <a:srgbClr val="231F20"/>
                </a:solidFill>
                <a:latin typeface="ＭＳ ゴシック"/>
                <a:cs typeface="ＭＳ ゴシック"/>
              </a:rPr>
              <a:t>全</a:t>
            </a:r>
            <a:r>
              <a:rPr sz="1000" spc="-15" dirty="0">
                <a:solidFill>
                  <a:srgbClr val="231F20"/>
                </a:solidFill>
                <a:latin typeface="ＭＳ ゴシック"/>
                <a:cs typeface="ＭＳ ゴシック"/>
              </a:rPr>
              <a:t>体評価</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11" name="object 11"/>
          <p:cNvSpPr txBox="1"/>
          <p:nvPr/>
        </p:nvSpPr>
        <p:spPr>
          <a:xfrm>
            <a:off x="3008591" y="5760087"/>
            <a:ext cx="528320" cy="135255"/>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FFFFFF"/>
                </a:solidFill>
                <a:latin typeface="ＭＳ ゴシック"/>
                <a:cs typeface="ＭＳ ゴシック"/>
              </a:rPr>
              <a:t>保</a:t>
            </a:r>
            <a:r>
              <a:rPr sz="700" spc="-50" dirty="0">
                <a:solidFill>
                  <a:srgbClr val="FFFFFF"/>
                </a:solidFill>
                <a:latin typeface="ＭＳ ゴシック"/>
                <a:cs typeface="ＭＳ ゴシック"/>
              </a:rPr>
              <a:t>存</a:t>
            </a:r>
            <a:r>
              <a:rPr sz="700" spc="-75" dirty="0">
                <a:solidFill>
                  <a:srgbClr val="FFFFFF"/>
                </a:solidFill>
                <a:latin typeface="ＭＳ ゴシック"/>
                <a:cs typeface="ＭＳ ゴシック"/>
              </a:rPr>
              <a:t>メ</a:t>
            </a:r>
            <a:r>
              <a:rPr sz="700" spc="-20" dirty="0">
                <a:solidFill>
                  <a:srgbClr val="FFFFFF"/>
                </a:solidFill>
                <a:latin typeface="ＭＳ ゴシック"/>
                <a:cs typeface="ＭＳ ゴシック"/>
              </a:rPr>
              <a:t>ニ</a:t>
            </a:r>
            <a:r>
              <a:rPr sz="700" spc="-75" dirty="0">
                <a:solidFill>
                  <a:srgbClr val="FFFFFF"/>
                </a:solidFill>
                <a:latin typeface="ＭＳ ゴシック"/>
                <a:cs typeface="ＭＳ ゴシック"/>
              </a:rPr>
              <a:t>ュー</a:t>
            </a:r>
            <a:endParaRPr sz="700">
              <a:latin typeface="ＭＳ ゴシック"/>
              <a:cs typeface="ＭＳ ゴシック"/>
            </a:endParaRPr>
          </a:p>
        </p:txBody>
      </p:sp>
      <p:grpSp>
        <p:nvGrpSpPr>
          <p:cNvPr id="12" name="object 12"/>
          <p:cNvGrpSpPr/>
          <p:nvPr/>
        </p:nvGrpSpPr>
        <p:grpSpPr>
          <a:xfrm>
            <a:off x="924298" y="2313004"/>
            <a:ext cx="3190782" cy="2912934"/>
            <a:chOff x="924298" y="2313004"/>
            <a:chExt cx="3190782" cy="2912934"/>
          </a:xfrm>
        </p:grpSpPr>
        <p:sp>
          <p:nvSpPr>
            <p:cNvPr id="14" name="object 14"/>
            <p:cNvSpPr/>
            <p:nvPr/>
          </p:nvSpPr>
          <p:spPr>
            <a:xfrm>
              <a:off x="924298" y="2360702"/>
              <a:ext cx="1730375" cy="294640"/>
            </a:xfrm>
            <a:custGeom>
              <a:avLst/>
              <a:gdLst/>
              <a:ahLst/>
              <a:cxnLst/>
              <a:rect l="l" t="t" r="r" b="b"/>
              <a:pathLst>
                <a:path w="1730375" h="294639">
                  <a:moveTo>
                    <a:pt x="54609" y="0"/>
                  </a:moveTo>
                  <a:lnTo>
                    <a:pt x="23038" y="946"/>
                  </a:lnTo>
                  <a:lnTo>
                    <a:pt x="6826" y="7572"/>
                  </a:lnTo>
                  <a:lnTo>
                    <a:pt x="853" y="25556"/>
                  </a:lnTo>
                  <a:lnTo>
                    <a:pt x="0" y="60578"/>
                  </a:lnTo>
                  <a:lnTo>
                    <a:pt x="0" y="233718"/>
                  </a:lnTo>
                  <a:lnTo>
                    <a:pt x="853" y="268740"/>
                  </a:lnTo>
                  <a:lnTo>
                    <a:pt x="6826" y="286724"/>
                  </a:lnTo>
                  <a:lnTo>
                    <a:pt x="23038" y="293350"/>
                  </a:lnTo>
                  <a:lnTo>
                    <a:pt x="54609" y="294297"/>
                  </a:lnTo>
                  <a:lnTo>
                    <a:pt x="1675511" y="294297"/>
                  </a:lnTo>
                  <a:lnTo>
                    <a:pt x="1707082" y="293350"/>
                  </a:lnTo>
                  <a:lnTo>
                    <a:pt x="1723294" y="286724"/>
                  </a:lnTo>
                  <a:lnTo>
                    <a:pt x="1729267" y="268740"/>
                  </a:lnTo>
                  <a:lnTo>
                    <a:pt x="1730121" y="233718"/>
                  </a:lnTo>
                  <a:lnTo>
                    <a:pt x="1730121" y="60578"/>
                  </a:lnTo>
                  <a:lnTo>
                    <a:pt x="1729267" y="25556"/>
                  </a:lnTo>
                  <a:lnTo>
                    <a:pt x="1723294" y="7572"/>
                  </a:lnTo>
                  <a:lnTo>
                    <a:pt x="1707082" y="946"/>
                  </a:lnTo>
                  <a:lnTo>
                    <a:pt x="1675511" y="0"/>
                  </a:lnTo>
                  <a:lnTo>
                    <a:pt x="54609" y="0"/>
                  </a:lnTo>
                  <a:close/>
                </a:path>
              </a:pathLst>
            </a:custGeom>
            <a:ln w="12598">
              <a:solidFill>
                <a:srgbClr val="DA2128"/>
              </a:solidFill>
            </a:ln>
          </p:spPr>
          <p:txBody>
            <a:bodyPr wrap="square" lIns="0" tIns="0" rIns="0" bIns="0" rtlCol="0"/>
            <a:lstStyle/>
            <a:p>
              <a:endParaRPr/>
            </a:p>
          </p:txBody>
        </p:sp>
        <p:sp>
          <p:nvSpPr>
            <p:cNvPr id="16" name="object 16"/>
            <p:cNvSpPr/>
            <p:nvPr/>
          </p:nvSpPr>
          <p:spPr>
            <a:xfrm>
              <a:off x="924298" y="2837703"/>
              <a:ext cx="1730375" cy="2388235"/>
            </a:xfrm>
            <a:custGeom>
              <a:avLst/>
              <a:gdLst/>
              <a:ahLst/>
              <a:cxnLst/>
              <a:rect l="l" t="t" r="r" b="b"/>
              <a:pathLst>
                <a:path w="1730375" h="2388235">
                  <a:moveTo>
                    <a:pt x="54609" y="0"/>
                  </a:moveTo>
                  <a:lnTo>
                    <a:pt x="23038" y="1140"/>
                  </a:lnTo>
                  <a:lnTo>
                    <a:pt x="6826" y="9120"/>
                  </a:lnTo>
                  <a:lnTo>
                    <a:pt x="853" y="30780"/>
                  </a:lnTo>
                  <a:lnTo>
                    <a:pt x="0" y="72961"/>
                  </a:lnTo>
                  <a:lnTo>
                    <a:pt x="0" y="2315197"/>
                  </a:lnTo>
                  <a:lnTo>
                    <a:pt x="853" y="2357370"/>
                  </a:lnTo>
                  <a:lnTo>
                    <a:pt x="6826" y="2379027"/>
                  </a:lnTo>
                  <a:lnTo>
                    <a:pt x="23038" y="2387006"/>
                  </a:lnTo>
                  <a:lnTo>
                    <a:pt x="54609" y="2388146"/>
                  </a:lnTo>
                  <a:lnTo>
                    <a:pt x="1675511" y="2388146"/>
                  </a:lnTo>
                  <a:lnTo>
                    <a:pt x="1707082" y="2387006"/>
                  </a:lnTo>
                  <a:lnTo>
                    <a:pt x="1723294" y="2379027"/>
                  </a:lnTo>
                  <a:lnTo>
                    <a:pt x="1729267" y="2357370"/>
                  </a:lnTo>
                  <a:lnTo>
                    <a:pt x="1730121" y="2315197"/>
                  </a:lnTo>
                  <a:lnTo>
                    <a:pt x="1730121" y="72961"/>
                  </a:lnTo>
                  <a:lnTo>
                    <a:pt x="1729267" y="30780"/>
                  </a:lnTo>
                  <a:lnTo>
                    <a:pt x="1723294" y="9120"/>
                  </a:lnTo>
                  <a:lnTo>
                    <a:pt x="1707082" y="1140"/>
                  </a:lnTo>
                  <a:lnTo>
                    <a:pt x="1675511" y="0"/>
                  </a:lnTo>
                  <a:lnTo>
                    <a:pt x="54609" y="0"/>
                  </a:lnTo>
                  <a:close/>
                </a:path>
              </a:pathLst>
            </a:custGeom>
            <a:ln w="12598">
              <a:solidFill>
                <a:srgbClr val="DA2128"/>
              </a:solidFill>
            </a:ln>
          </p:spPr>
          <p:txBody>
            <a:bodyPr wrap="square" lIns="0" tIns="0" rIns="0" bIns="0" rtlCol="0"/>
            <a:lstStyle/>
            <a:p>
              <a:endParaRPr/>
            </a:p>
          </p:txBody>
        </p:sp>
        <p:sp>
          <p:nvSpPr>
            <p:cNvPr id="18" name="object 18"/>
            <p:cNvSpPr/>
            <p:nvPr/>
          </p:nvSpPr>
          <p:spPr>
            <a:xfrm>
              <a:off x="2651405" y="2313004"/>
              <a:ext cx="1463675" cy="259715"/>
            </a:xfrm>
            <a:custGeom>
              <a:avLst/>
              <a:gdLst/>
              <a:ahLst/>
              <a:cxnLst/>
              <a:rect l="l" t="t" r="r" b="b"/>
              <a:pathLst>
                <a:path w="1463675" h="259714">
                  <a:moveTo>
                    <a:pt x="1463395" y="0"/>
                  </a:moveTo>
                  <a:lnTo>
                    <a:pt x="247904" y="0"/>
                  </a:lnTo>
                  <a:lnTo>
                    <a:pt x="0" y="259194"/>
                  </a:lnTo>
                  <a:lnTo>
                    <a:pt x="1463395" y="259194"/>
                  </a:lnTo>
                  <a:lnTo>
                    <a:pt x="1463395" y="0"/>
                  </a:lnTo>
                  <a:close/>
                </a:path>
              </a:pathLst>
            </a:custGeom>
            <a:solidFill>
              <a:srgbClr val="DA2128"/>
            </a:solidFill>
          </p:spPr>
          <p:txBody>
            <a:bodyPr wrap="square" lIns="0" tIns="0" rIns="0" bIns="0" rtlCol="0"/>
            <a:lstStyle/>
            <a:p>
              <a:endParaRPr/>
            </a:p>
          </p:txBody>
        </p:sp>
      </p:grpSp>
      <p:sp>
        <p:nvSpPr>
          <p:cNvPr id="19" name="object 19"/>
          <p:cNvSpPr txBox="1"/>
          <p:nvPr/>
        </p:nvSpPr>
        <p:spPr>
          <a:xfrm>
            <a:off x="3009564" y="2352282"/>
            <a:ext cx="995044"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評価</a:t>
            </a:r>
            <a:r>
              <a:rPr sz="900" spc="-60" dirty="0">
                <a:solidFill>
                  <a:srgbClr val="FFFFFF"/>
                </a:solidFill>
                <a:latin typeface="ＭＳ ゴシック"/>
                <a:cs typeface="ＭＳ ゴシック"/>
              </a:rPr>
              <a:t>項</a:t>
            </a:r>
            <a:r>
              <a:rPr sz="900" spc="-65" dirty="0">
                <a:solidFill>
                  <a:srgbClr val="FFFFFF"/>
                </a:solidFill>
                <a:latin typeface="ＭＳ ゴシック"/>
                <a:cs typeface="ＭＳ ゴシック"/>
              </a:rPr>
              <a:t>目</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2" name="object 22"/>
          <p:cNvSpPr/>
          <p:nvPr/>
        </p:nvSpPr>
        <p:spPr>
          <a:xfrm>
            <a:off x="2642405" y="3238202"/>
            <a:ext cx="1229995" cy="259715"/>
          </a:xfrm>
          <a:custGeom>
            <a:avLst/>
            <a:gdLst/>
            <a:ahLst/>
            <a:cxnLst/>
            <a:rect l="l" t="t" r="r" b="b"/>
            <a:pathLst>
              <a:path w="1229995" h="259714">
                <a:moveTo>
                  <a:pt x="1229398" y="0"/>
                </a:moveTo>
                <a:lnTo>
                  <a:pt x="247904" y="0"/>
                </a:lnTo>
                <a:lnTo>
                  <a:pt x="0" y="259194"/>
                </a:lnTo>
                <a:lnTo>
                  <a:pt x="1229398" y="259194"/>
                </a:lnTo>
                <a:lnTo>
                  <a:pt x="1229398" y="0"/>
                </a:lnTo>
                <a:close/>
              </a:path>
            </a:pathLst>
          </a:custGeom>
          <a:solidFill>
            <a:srgbClr val="DA2128"/>
          </a:solidFill>
        </p:spPr>
        <p:txBody>
          <a:bodyPr wrap="square" lIns="0" tIns="0" rIns="0" bIns="0" rtlCol="0"/>
          <a:lstStyle/>
          <a:p>
            <a:endParaRPr/>
          </a:p>
        </p:txBody>
      </p:sp>
      <p:sp>
        <p:nvSpPr>
          <p:cNvPr id="23" name="object 23"/>
          <p:cNvSpPr txBox="1"/>
          <p:nvPr/>
        </p:nvSpPr>
        <p:spPr>
          <a:xfrm>
            <a:off x="2664131" y="3277483"/>
            <a:ext cx="1264285" cy="162560"/>
          </a:xfrm>
          <a:prstGeom prst="rect">
            <a:avLst/>
          </a:prstGeom>
        </p:spPr>
        <p:txBody>
          <a:bodyPr vert="horz" wrap="square" lIns="0" tIns="12700" rIns="0" bIns="0" rtlCol="0">
            <a:spAutoFit/>
          </a:bodyPr>
          <a:lstStyle/>
          <a:p>
            <a:pPr marL="329565">
              <a:lnSpc>
                <a:spcPct val="100000"/>
              </a:lnSpc>
              <a:spcBef>
                <a:spcPts val="10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6" name="object 2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18</a:t>
            </a:fld>
            <a:endParaRPr dirty="0"/>
          </a:p>
        </p:txBody>
      </p:sp>
      <p:sp>
        <p:nvSpPr>
          <p:cNvPr id="24" name="object 24"/>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25" dirty="0">
                <a:solidFill>
                  <a:srgbClr val="FFFFFF"/>
                </a:solidFill>
                <a:latin typeface="HGPｺﾞｼｯｸE"/>
                <a:cs typeface="HGPｺﾞｼｯｸE"/>
              </a:rPr>
              <a:t>プ</a:t>
            </a:r>
            <a:r>
              <a:rPr sz="2200" spc="-55" dirty="0">
                <a:solidFill>
                  <a:srgbClr val="FFFFFF"/>
                </a:solidFill>
                <a:latin typeface="HGPｺﾞｼｯｸE"/>
                <a:cs typeface="HGPｺﾞｼｯｸE"/>
              </a:rPr>
              <a:t>ロ</a:t>
            </a:r>
            <a:r>
              <a:rPr sz="2200" spc="-40" dirty="0">
                <a:solidFill>
                  <a:srgbClr val="FFFFFF"/>
                </a:solidFill>
                <a:latin typeface="HGPｺﾞｼｯｸE"/>
                <a:cs typeface="HGPｺﾞｼｯｸE"/>
              </a:rPr>
              <a:t>グ</a:t>
            </a:r>
            <a:r>
              <a:rPr sz="2200" spc="-150" dirty="0">
                <a:solidFill>
                  <a:srgbClr val="FFFFFF"/>
                </a:solidFill>
                <a:latin typeface="HGPｺﾞｼｯｸE"/>
                <a:cs typeface="HGPｺﾞｼｯｸE"/>
              </a:rPr>
              <a:t>ラ</a:t>
            </a:r>
            <a:r>
              <a:rPr sz="2200" spc="-30" dirty="0">
                <a:solidFill>
                  <a:srgbClr val="FFFFFF"/>
                </a:solidFill>
                <a:latin typeface="HGPｺﾞｼｯｸE"/>
                <a:cs typeface="HGPｺﾞｼｯｸE"/>
              </a:rPr>
              <a:t>ム</a:t>
            </a:r>
            <a:r>
              <a:rPr sz="2200" spc="-25" dirty="0">
                <a:solidFill>
                  <a:srgbClr val="FFFFFF"/>
                </a:solidFill>
                <a:latin typeface="HGPｺﾞｼｯｸE"/>
                <a:cs typeface="HGPｺﾞｼｯｸE"/>
              </a:rPr>
              <a:t>全</a:t>
            </a:r>
            <a:r>
              <a:rPr sz="2200" dirty="0">
                <a:solidFill>
                  <a:srgbClr val="FFFFFF"/>
                </a:solidFill>
                <a:latin typeface="HGPｺﾞｼｯｸE"/>
                <a:cs typeface="HGPｺﾞｼｯｸE"/>
              </a:rPr>
              <a:t>体</a:t>
            </a:r>
            <a:r>
              <a:rPr sz="2200" spc="-10" dirty="0">
                <a:solidFill>
                  <a:srgbClr val="FFFFFF"/>
                </a:solidFill>
                <a:latin typeface="HGPｺﾞｼｯｸE"/>
                <a:cs typeface="HGPｺﾞｼｯｸE"/>
              </a:rPr>
              <a:t>評</a:t>
            </a:r>
            <a:r>
              <a:rPr sz="2200" spc="-5" dirty="0">
                <a:solidFill>
                  <a:srgbClr val="FFFFFF"/>
                </a:solidFill>
                <a:latin typeface="HGPｺﾞｼｯｸE"/>
                <a:cs typeface="HGPｺﾞｼｯｸE"/>
              </a:rPr>
              <a:t>価</a:t>
            </a:r>
            <a:endParaRPr sz="2200">
              <a:latin typeface="HGPｺﾞｼｯｸE"/>
              <a:cs typeface="HGPｺﾞｼｯｸE"/>
            </a:endParaRPr>
          </a:p>
        </p:txBody>
      </p:sp>
      <p:sp>
        <p:nvSpPr>
          <p:cNvPr id="25" name="object 25"/>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&lt;</a:t>
            </a:r>
            <a:r>
              <a:rPr lang="ja-JP" altLang="en-US" sz="1000" spc="15" dirty="0">
                <a:solidFill>
                  <a:srgbClr val="FFFFFF"/>
                </a:solidFill>
                <a:latin typeface="ＭＳ Ｐゴシック"/>
                <a:cs typeface="ＭＳ Ｐゴシック"/>
              </a:rPr>
              <a:t>研修歯科医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34402" y="651599"/>
            <a:ext cx="6091555" cy="615315"/>
            <a:chOff x="734402" y="651599"/>
            <a:chExt cx="6091555" cy="615315"/>
          </a:xfrm>
        </p:grpSpPr>
        <p:sp>
          <p:nvSpPr>
            <p:cNvPr id="3" name="object 3"/>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4" name="object 4"/>
            <p:cNvSpPr/>
            <p:nvPr/>
          </p:nvSpPr>
          <p:spPr>
            <a:xfrm>
              <a:off x="734402" y="651611"/>
              <a:ext cx="6091555" cy="185420"/>
            </a:xfrm>
            <a:custGeom>
              <a:avLst/>
              <a:gdLst/>
              <a:ahLst/>
              <a:cxnLst/>
              <a:rect l="l" t="t" r="r" b="b"/>
              <a:pathLst>
                <a:path w="6091555" h="185419">
                  <a:moveTo>
                    <a:pt x="6091199" y="0"/>
                  </a:moveTo>
                  <a:lnTo>
                    <a:pt x="0" y="0"/>
                  </a:lnTo>
                  <a:lnTo>
                    <a:pt x="0" y="185394"/>
                  </a:lnTo>
                  <a:lnTo>
                    <a:pt x="6091199" y="185394"/>
                  </a:lnTo>
                  <a:lnTo>
                    <a:pt x="6091199" y="0"/>
                  </a:lnTo>
                  <a:close/>
                </a:path>
              </a:pathLst>
            </a:custGeom>
            <a:solidFill>
              <a:srgbClr val="FFFFFF">
                <a:alpha val="29998"/>
              </a:srgbClr>
            </a:solidFill>
          </p:spPr>
          <p:txBody>
            <a:bodyPr wrap="square" lIns="0" tIns="0" rIns="0" bIns="0" rtlCol="0"/>
            <a:lstStyle/>
            <a:p>
              <a:endParaRPr/>
            </a:p>
          </p:txBody>
        </p:sp>
      </p:grpSp>
      <p:sp>
        <p:nvSpPr>
          <p:cNvPr id="5" name="object 5"/>
          <p:cNvSpPr/>
          <p:nvPr/>
        </p:nvSpPr>
        <p:spPr>
          <a:xfrm>
            <a:off x="728342" y="1787872"/>
            <a:ext cx="3655776" cy="1139823"/>
          </a:xfrm>
          <a:prstGeom prst="rect">
            <a:avLst/>
          </a:prstGeom>
          <a:blipFill>
            <a:blip r:embed="rId2" cstate="print"/>
            <a:stretch>
              <a:fillRect/>
            </a:stretch>
          </a:blipFill>
        </p:spPr>
        <p:txBody>
          <a:bodyPr wrap="square" lIns="0" tIns="0" rIns="0" bIns="0" rtlCol="0"/>
          <a:lstStyle/>
          <a:p>
            <a:endParaRPr/>
          </a:p>
        </p:txBody>
      </p:sp>
      <p:grpSp>
        <p:nvGrpSpPr>
          <p:cNvPr id="6" name="object 6"/>
          <p:cNvGrpSpPr/>
          <p:nvPr/>
        </p:nvGrpSpPr>
        <p:grpSpPr>
          <a:xfrm>
            <a:off x="728337" y="3354076"/>
            <a:ext cx="5195975" cy="1402932"/>
            <a:chOff x="728337" y="3354076"/>
            <a:chExt cx="5195975" cy="1402932"/>
          </a:xfrm>
        </p:grpSpPr>
        <p:sp>
          <p:nvSpPr>
            <p:cNvPr id="7" name="object 7"/>
            <p:cNvSpPr/>
            <p:nvPr/>
          </p:nvSpPr>
          <p:spPr>
            <a:xfrm>
              <a:off x="728337" y="3354076"/>
              <a:ext cx="3653179" cy="140293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855610" y="3624591"/>
              <a:ext cx="2022475" cy="239395"/>
            </a:xfrm>
            <a:custGeom>
              <a:avLst/>
              <a:gdLst/>
              <a:ahLst/>
              <a:cxnLst/>
              <a:rect l="l" t="t" r="r" b="b"/>
              <a:pathLst>
                <a:path w="2022475" h="239395">
                  <a:moveTo>
                    <a:pt x="87477" y="0"/>
                  </a:moveTo>
                  <a:lnTo>
                    <a:pt x="36904" y="1366"/>
                  </a:lnTo>
                  <a:lnTo>
                    <a:pt x="10934" y="10934"/>
                  </a:lnTo>
                  <a:lnTo>
                    <a:pt x="1366" y="36904"/>
                  </a:lnTo>
                  <a:lnTo>
                    <a:pt x="0" y="87477"/>
                  </a:lnTo>
                  <a:lnTo>
                    <a:pt x="0" y="151638"/>
                  </a:lnTo>
                  <a:lnTo>
                    <a:pt x="1366" y="202210"/>
                  </a:lnTo>
                  <a:lnTo>
                    <a:pt x="10934" y="228180"/>
                  </a:lnTo>
                  <a:lnTo>
                    <a:pt x="36904" y="237748"/>
                  </a:lnTo>
                  <a:lnTo>
                    <a:pt x="87477" y="239115"/>
                  </a:lnTo>
                  <a:lnTo>
                    <a:pt x="1934387" y="239115"/>
                  </a:lnTo>
                  <a:lnTo>
                    <a:pt x="1984960" y="237748"/>
                  </a:lnTo>
                  <a:lnTo>
                    <a:pt x="2010930" y="228180"/>
                  </a:lnTo>
                  <a:lnTo>
                    <a:pt x="2020498" y="202210"/>
                  </a:lnTo>
                  <a:lnTo>
                    <a:pt x="2021865" y="151638"/>
                  </a:lnTo>
                  <a:lnTo>
                    <a:pt x="2021865" y="87477"/>
                  </a:lnTo>
                  <a:lnTo>
                    <a:pt x="2020498" y="36904"/>
                  </a:lnTo>
                  <a:lnTo>
                    <a:pt x="2010930" y="10934"/>
                  </a:lnTo>
                  <a:lnTo>
                    <a:pt x="1984960" y="1366"/>
                  </a:lnTo>
                  <a:lnTo>
                    <a:pt x="1934387" y="0"/>
                  </a:lnTo>
                  <a:lnTo>
                    <a:pt x="87477" y="0"/>
                  </a:lnTo>
                  <a:close/>
                </a:path>
              </a:pathLst>
            </a:custGeom>
            <a:ln w="12598">
              <a:solidFill>
                <a:srgbClr val="DA2128"/>
              </a:solidFill>
            </a:ln>
          </p:spPr>
          <p:txBody>
            <a:bodyPr wrap="square" lIns="0" tIns="0" rIns="0" bIns="0" rtlCol="0"/>
            <a:lstStyle/>
            <a:p>
              <a:endParaRPr/>
            </a:p>
          </p:txBody>
        </p:sp>
        <p:sp>
          <p:nvSpPr>
            <p:cNvPr id="11" name="object 11"/>
            <p:cNvSpPr/>
            <p:nvPr/>
          </p:nvSpPr>
          <p:spPr>
            <a:xfrm>
              <a:off x="855610" y="4009503"/>
              <a:ext cx="3377565" cy="622300"/>
            </a:xfrm>
            <a:custGeom>
              <a:avLst/>
              <a:gdLst/>
              <a:ahLst/>
              <a:cxnLst/>
              <a:rect l="l" t="t" r="r" b="b"/>
              <a:pathLst>
                <a:path w="3377565" h="622300">
                  <a:moveTo>
                    <a:pt x="87477" y="0"/>
                  </a:moveTo>
                  <a:lnTo>
                    <a:pt x="36904" y="1366"/>
                  </a:lnTo>
                  <a:lnTo>
                    <a:pt x="10934" y="10934"/>
                  </a:lnTo>
                  <a:lnTo>
                    <a:pt x="1366" y="36904"/>
                  </a:lnTo>
                  <a:lnTo>
                    <a:pt x="0" y="87477"/>
                  </a:lnTo>
                  <a:lnTo>
                    <a:pt x="0" y="534822"/>
                  </a:lnTo>
                  <a:lnTo>
                    <a:pt x="1366" y="585395"/>
                  </a:lnTo>
                  <a:lnTo>
                    <a:pt x="10934" y="611365"/>
                  </a:lnTo>
                  <a:lnTo>
                    <a:pt x="36904" y="620933"/>
                  </a:lnTo>
                  <a:lnTo>
                    <a:pt x="87477" y="622300"/>
                  </a:lnTo>
                  <a:lnTo>
                    <a:pt x="3289604" y="622300"/>
                  </a:lnTo>
                  <a:lnTo>
                    <a:pt x="3340185" y="620933"/>
                  </a:lnTo>
                  <a:lnTo>
                    <a:pt x="3366158" y="611365"/>
                  </a:lnTo>
                  <a:lnTo>
                    <a:pt x="3375728" y="585395"/>
                  </a:lnTo>
                  <a:lnTo>
                    <a:pt x="3377095" y="534822"/>
                  </a:lnTo>
                  <a:lnTo>
                    <a:pt x="3377095" y="87477"/>
                  </a:lnTo>
                  <a:lnTo>
                    <a:pt x="3375728" y="36904"/>
                  </a:lnTo>
                  <a:lnTo>
                    <a:pt x="3366158" y="10934"/>
                  </a:lnTo>
                  <a:lnTo>
                    <a:pt x="3340185" y="1366"/>
                  </a:lnTo>
                  <a:lnTo>
                    <a:pt x="3289604" y="0"/>
                  </a:lnTo>
                  <a:lnTo>
                    <a:pt x="87477" y="0"/>
                  </a:lnTo>
                  <a:close/>
                </a:path>
              </a:pathLst>
            </a:custGeom>
            <a:ln w="12598">
              <a:solidFill>
                <a:srgbClr val="DA2128"/>
              </a:solidFill>
            </a:ln>
          </p:spPr>
          <p:txBody>
            <a:bodyPr wrap="square" lIns="0" tIns="0" rIns="0" bIns="0" rtlCol="0"/>
            <a:lstStyle/>
            <a:p>
              <a:endParaRPr/>
            </a:p>
          </p:txBody>
        </p:sp>
        <p:sp>
          <p:nvSpPr>
            <p:cNvPr id="13" name="object 13"/>
            <p:cNvSpPr/>
            <p:nvPr/>
          </p:nvSpPr>
          <p:spPr>
            <a:xfrm>
              <a:off x="4318397" y="4025199"/>
              <a:ext cx="1605915" cy="259715"/>
            </a:xfrm>
            <a:custGeom>
              <a:avLst/>
              <a:gdLst/>
              <a:ahLst/>
              <a:cxnLst/>
              <a:rect l="l" t="t" r="r" b="b"/>
              <a:pathLst>
                <a:path w="1605914" h="259714">
                  <a:moveTo>
                    <a:pt x="1605597" y="0"/>
                  </a:moveTo>
                  <a:lnTo>
                    <a:pt x="247903" y="0"/>
                  </a:lnTo>
                  <a:lnTo>
                    <a:pt x="0" y="259194"/>
                  </a:lnTo>
                  <a:lnTo>
                    <a:pt x="1605597" y="259194"/>
                  </a:lnTo>
                  <a:lnTo>
                    <a:pt x="1605597" y="0"/>
                  </a:lnTo>
                  <a:close/>
                </a:path>
              </a:pathLst>
            </a:custGeom>
            <a:solidFill>
              <a:srgbClr val="DA2128"/>
            </a:solidFill>
          </p:spPr>
          <p:txBody>
            <a:bodyPr wrap="square" lIns="0" tIns="0" rIns="0" bIns="0" rtlCol="0"/>
            <a:lstStyle/>
            <a:p>
              <a:endParaRPr/>
            </a:p>
          </p:txBody>
        </p:sp>
        <p:sp>
          <p:nvSpPr>
            <p:cNvPr id="15" name="object 15"/>
            <p:cNvSpPr/>
            <p:nvPr/>
          </p:nvSpPr>
          <p:spPr>
            <a:xfrm>
              <a:off x="2943905" y="3607490"/>
              <a:ext cx="1470660" cy="259715"/>
            </a:xfrm>
            <a:custGeom>
              <a:avLst/>
              <a:gdLst/>
              <a:ahLst/>
              <a:cxnLst/>
              <a:rect l="l" t="t" r="r" b="b"/>
              <a:pathLst>
                <a:path w="1470660" h="259714">
                  <a:moveTo>
                    <a:pt x="1470596" y="0"/>
                  </a:moveTo>
                  <a:lnTo>
                    <a:pt x="247904" y="0"/>
                  </a:lnTo>
                  <a:lnTo>
                    <a:pt x="0" y="259194"/>
                  </a:lnTo>
                  <a:lnTo>
                    <a:pt x="1470596" y="259194"/>
                  </a:lnTo>
                  <a:lnTo>
                    <a:pt x="1470596" y="0"/>
                  </a:lnTo>
                  <a:close/>
                </a:path>
              </a:pathLst>
            </a:custGeom>
            <a:solidFill>
              <a:srgbClr val="DA2128"/>
            </a:solidFill>
          </p:spPr>
          <p:txBody>
            <a:bodyPr wrap="square" lIns="0" tIns="0" rIns="0" bIns="0" rtlCol="0"/>
            <a:lstStyle/>
            <a:p>
              <a:endParaRPr/>
            </a:p>
          </p:txBody>
        </p:sp>
      </p:grpSp>
      <p:sp>
        <p:nvSpPr>
          <p:cNvPr id="16" name="object 16"/>
          <p:cNvSpPr txBox="1"/>
          <p:nvPr/>
        </p:nvSpPr>
        <p:spPr>
          <a:xfrm>
            <a:off x="721700" y="4839556"/>
            <a:ext cx="6333150" cy="5220970"/>
          </a:xfrm>
          <a:prstGeom prst="rect">
            <a:avLst/>
          </a:prstGeom>
        </p:spPr>
        <p:txBody>
          <a:bodyPr vert="horz" wrap="square" lIns="0" tIns="85725" rIns="0" bIns="0" rtlCol="0">
            <a:spAutoFit/>
          </a:bodyPr>
          <a:lstStyle/>
          <a:p>
            <a:pPr marL="140335">
              <a:lnSpc>
                <a:spcPct val="100000"/>
              </a:lnSpc>
              <a:spcBef>
                <a:spcPts val="675"/>
              </a:spcBef>
            </a:pP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75" dirty="0">
                <a:solidFill>
                  <a:srgbClr val="231F20"/>
                </a:solidFill>
                <a:latin typeface="ＭＳ ゴシック"/>
                <a:cs typeface="ＭＳ ゴシック"/>
              </a:rPr>
              <a:t>ム</a:t>
            </a:r>
            <a:r>
              <a:rPr sz="1000" spc="-55" dirty="0">
                <a:solidFill>
                  <a:srgbClr val="231F20"/>
                </a:solidFill>
                <a:latin typeface="ＭＳ ゴシック"/>
                <a:cs typeface="ＭＳ ゴシック"/>
              </a:rPr>
              <a:t>中</a:t>
            </a:r>
            <a:r>
              <a:rPr sz="1000" dirty="0">
                <a:solidFill>
                  <a:srgbClr val="231F20"/>
                </a:solidFill>
                <a:latin typeface="ＭＳ ゴシック"/>
                <a:cs typeface="ＭＳ ゴシック"/>
              </a:rPr>
              <a:t>に</a:t>
            </a:r>
            <a:r>
              <a:rPr sz="1000" spc="-280" dirty="0">
                <a:solidFill>
                  <a:srgbClr val="231F20"/>
                </a:solidFill>
                <a:latin typeface="ＭＳ ゴシック"/>
                <a:cs typeface="ＭＳ ゴシック"/>
              </a:rPr>
              <a:t> </a:t>
            </a:r>
            <a:r>
              <a:rPr sz="1000" spc="-5" dirty="0">
                <a:solidFill>
                  <a:srgbClr val="231F20"/>
                </a:solidFill>
                <a:latin typeface="ＭＳ ゴシック"/>
                <a:cs typeface="ＭＳ ゴシック"/>
              </a:rPr>
              <a:t>360</a:t>
            </a:r>
            <a:r>
              <a:rPr sz="1000" spc="-285" dirty="0">
                <a:solidFill>
                  <a:srgbClr val="231F20"/>
                </a:solidFill>
                <a:latin typeface="ＭＳ ゴシック"/>
                <a:cs typeface="ＭＳ ゴシック"/>
              </a:rPr>
              <a:t> </a:t>
            </a:r>
            <a:r>
              <a:rPr sz="1000" spc="-25" dirty="0">
                <a:solidFill>
                  <a:srgbClr val="231F20"/>
                </a:solidFill>
                <a:latin typeface="ＭＳ ゴシック"/>
                <a:cs typeface="ＭＳ ゴシック"/>
              </a:rPr>
              <a:t>度</a:t>
            </a:r>
            <a:r>
              <a:rPr sz="1000" spc="-15" dirty="0">
                <a:solidFill>
                  <a:srgbClr val="231F20"/>
                </a:solidFill>
                <a:latin typeface="ＭＳ ゴシック"/>
                <a:cs typeface="ＭＳ ゴシック"/>
              </a:rPr>
              <a:t>評</a:t>
            </a:r>
            <a:r>
              <a:rPr sz="1000" spc="-85" dirty="0">
                <a:solidFill>
                  <a:srgbClr val="231F20"/>
                </a:solidFill>
                <a:latin typeface="ＭＳ ゴシック"/>
                <a:cs typeface="ＭＳ ゴシック"/>
              </a:rPr>
              <a:t>価</a:t>
            </a:r>
            <a:r>
              <a:rPr sz="1000" spc="-170" dirty="0">
                <a:solidFill>
                  <a:srgbClr val="231F20"/>
                </a:solidFill>
                <a:latin typeface="ＭＳ ゴシック"/>
                <a:cs typeface="ＭＳ ゴシック"/>
              </a:rPr>
              <a:t>と</a:t>
            </a:r>
            <a:r>
              <a:rPr sz="1000" spc="-190" dirty="0">
                <a:solidFill>
                  <a:srgbClr val="231F20"/>
                </a:solidFill>
                <a:latin typeface="ＭＳ ゴシック"/>
                <a:cs typeface="ＭＳ ゴシック"/>
              </a:rPr>
              <a:t>し</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75" dirty="0">
                <a:solidFill>
                  <a:srgbClr val="231F20"/>
                </a:solidFill>
                <a:latin typeface="ＭＳ ゴシック"/>
                <a:cs typeface="ＭＳ ゴシック"/>
              </a:rPr>
              <a:t>フ</a:t>
            </a:r>
            <a:r>
              <a:rPr sz="1000" spc="-85" dirty="0">
                <a:solidFill>
                  <a:srgbClr val="231F20"/>
                </a:solidFill>
                <a:latin typeface="ＭＳ ゴシック"/>
                <a:cs typeface="ＭＳ ゴシック"/>
              </a:rPr>
              <a:t>な</a:t>
            </a:r>
            <a:r>
              <a:rPr sz="1000" spc="-50" dirty="0">
                <a:solidFill>
                  <a:srgbClr val="231F20"/>
                </a:solidFill>
                <a:latin typeface="ＭＳ ゴシック"/>
                <a:cs typeface="ＭＳ ゴシック"/>
              </a:rPr>
              <a:t>ど</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評</a:t>
            </a:r>
            <a:r>
              <a:rPr sz="1000" spc="-10" dirty="0">
                <a:solidFill>
                  <a:srgbClr val="231F20"/>
                </a:solidFill>
                <a:latin typeface="ＭＳ ゴシック"/>
                <a:cs typeface="ＭＳ ゴシック"/>
              </a:rPr>
              <a:t>価</a:t>
            </a:r>
            <a:r>
              <a:rPr sz="1000" spc="5" dirty="0">
                <a:solidFill>
                  <a:srgbClr val="231F20"/>
                </a:solidFill>
                <a:latin typeface="ＭＳ ゴシック"/>
                <a:cs typeface="ＭＳ ゴシック"/>
              </a:rPr>
              <a:t>依</a:t>
            </a:r>
            <a:r>
              <a:rPr sz="1000" spc="-35" dirty="0">
                <a:solidFill>
                  <a:srgbClr val="231F20"/>
                </a:solidFill>
                <a:latin typeface="ＭＳ ゴシック"/>
                <a:cs typeface="ＭＳ ゴシック"/>
              </a:rPr>
              <a:t>頼</a:t>
            </a:r>
            <a:r>
              <a:rPr sz="1000" spc="-140" dirty="0">
                <a:solidFill>
                  <a:srgbClr val="231F20"/>
                </a:solidFill>
                <a:latin typeface="ＭＳ ゴシック"/>
                <a:cs typeface="ＭＳ ゴシック"/>
              </a:rPr>
              <a:t>す</a:t>
            </a:r>
            <a:r>
              <a:rPr sz="1000" spc="-50" dirty="0">
                <a:solidFill>
                  <a:srgbClr val="231F20"/>
                </a:solidFill>
                <a:latin typeface="ＭＳ ゴシック"/>
                <a:cs typeface="ＭＳ ゴシック"/>
              </a:rPr>
              <a:t>る</a:t>
            </a:r>
            <a:r>
              <a:rPr sz="1000" spc="-20" dirty="0">
                <a:solidFill>
                  <a:srgbClr val="231F20"/>
                </a:solidFill>
                <a:latin typeface="ＭＳ ゴシック"/>
                <a:cs typeface="ＭＳ ゴシック"/>
              </a:rPr>
              <a:t>際</a:t>
            </a:r>
            <a:r>
              <a:rPr sz="1000" spc="-40" dirty="0">
                <a:solidFill>
                  <a:srgbClr val="231F20"/>
                </a:solidFill>
                <a:latin typeface="ＭＳ ゴシック"/>
                <a:cs typeface="ＭＳ ゴシック"/>
              </a:rPr>
              <a:t>に</a:t>
            </a:r>
            <a:r>
              <a:rPr sz="1000" spc="-30" dirty="0">
                <a:solidFill>
                  <a:srgbClr val="231F20"/>
                </a:solidFill>
                <a:latin typeface="ＭＳ ゴシック"/>
                <a:cs typeface="ＭＳ ゴシック"/>
              </a:rPr>
              <a:t>利</a:t>
            </a:r>
            <a:r>
              <a:rPr sz="1000" spc="-110" dirty="0">
                <a:solidFill>
                  <a:srgbClr val="231F20"/>
                </a:solidFill>
                <a:latin typeface="ＭＳ ゴシック"/>
                <a:cs typeface="ＭＳ ゴシック"/>
              </a:rPr>
              <a:t>用</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a:lnSpc>
                <a:spcPct val="148200"/>
              </a:lnSpc>
            </a:pPr>
            <a:r>
              <a:rPr sz="1000" spc="10" dirty="0">
                <a:solidFill>
                  <a:srgbClr val="231F20"/>
                </a:solidFill>
                <a:latin typeface="ＭＳ ゴシック"/>
                <a:cs typeface="ＭＳ ゴシック"/>
              </a:rPr>
              <a:t>QR</a:t>
            </a:r>
            <a:r>
              <a:rPr sz="1000" spc="-345" dirty="0">
                <a:solidFill>
                  <a:srgbClr val="231F20"/>
                </a:solidFill>
                <a:latin typeface="ＭＳ ゴシック"/>
                <a:cs typeface="ＭＳ ゴシック"/>
              </a:rPr>
              <a:t> </a:t>
            </a:r>
            <a:r>
              <a:rPr sz="1000" spc="-70" dirty="0">
                <a:solidFill>
                  <a:srgbClr val="231F20"/>
                </a:solidFill>
                <a:latin typeface="ＭＳ ゴシック"/>
                <a:cs typeface="ＭＳ ゴシック"/>
              </a:rPr>
              <a:t>コ</a:t>
            </a:r>
            <a:r>
              <a:rPr sz="1000" spc="-150" dirty="0">
                <a:solidFill>
                  <a:srgbClr val="231F20"/>
                </a:solidFill>
                <a:latin typeface="ＭＳ ゴシック"/>
                <a:cs typeface="ＭＳ ゴシック"/>
              </a:rPr>
              <a:t>ー</a:t>
            </a:r>
            <a:r>
              <a:rPr sz="1000" spc="-70" dirty="0">
                <a:solidFill>
                  <a:srgbClr val="231F20"/>
                </a:solidFill>
                <a:latin typeface="ＭＳ ゴシック"/>
                <a:cs typeface="ＭＳ ゴシック"/>
              </a:rPr>
              <a:t>ド</a:t>
            </a:r>
            <a:r>
              <a:rPr sz="1000" spc="-75" dirty="0">
                <a:solidFill>
                  <a:srgbClr val="231F20"/>
                </a:solidFill>
                <a:latin typeface="ＭＳ ゴシック"/>
                <a:cs typeface="ＭＳ ゴシック"/>
              </a:rPr>
              <a:t>を</a:t>
            </a:r>
            <a:r>
              <a:rPr sz="1000" spc="-50" dirty="0">
                <a:solidFill>
                  <a:srgbClr val="231F20"/>
                </a:solidFill>
                <a:latin typeface="ＭＳ ゴシック"/>
                <a:cs typeface="ＭＳ ゴシック"/>
              </a:rPr>
              <a:t>用</a:t>
            </a:r>
            <a:r>
              <a:rPr sz="1000" spc="-85" dirty="0">
                <a:solidFill>
                  <a:srgbClr val="231F20"/>
                </a:solidFill>
                <a:latin typeface="ＭＳ ゴシック"/>
                <a:cs typeface="ＭＳ ゴシック"/>
              </a:rPr>
              <a:t>い</a:t>
            </a:r>
            <a:r>
              <a:rPr sz="1000" spc="-35" dirty="0">
                <a:solidFill>
                  <a:srgbClr val="231F20"/>
                </a:solidFill>
                <a:latin typeface="ＭＳ ゴシック"/>
                <a:cs typeface="ＭＳ ゴシック"/>
              </a:rPr>
              <a:t>て</a:t>
            </a:r>
            <a:r>
              <a:rPr sz="1000" spc="-10" dirty="0">
                <a:solidFill>
                  <a:srgbClr val="231F20"/>
                </a:solidFill>
                <a:latin typeface="ＭＳ ゴシック"/>
                <a:cs typeface="ＭＳ ゴシック"/>
              </a:rPr>
              <a:t>評</a:t>
            </a:r>
            <a:r>
              <a:rPr sz="1000" spc="-5" dirty="0">
                <a:solidFill>
                  <a:srgbClr val="231F20"/>
                </a:solidFill>
                <a:latin typeface="ＭＳ ゴシック"/>
                <a:cs typeface="ＭＳ ゴシック"/>
              </a:rPr>
              <a:t>価</a:t>
            </a:r>
            <a:r>
              <a:rPr sz="1000" spc="10" dirty="0">
                <a:solidFill>
                  <a:srgbClr val="231F20"/>
                </a:solidFill>
                <a:latin typeface="ＭＳ ゴシック"/>
                <a:cs typeface="ＭＳ ゴシック"/>
              </a:rPr>
              <a:t>依</a:t>
            </a:r>
            <a:r>
              <a:rPr sz="1000" spc="-50" dirty="0">
                <a:solidFill>
                  <a:srgbClr val="231F20"/>
                </a:solidFill>
                <a:latin typeface="ＭＳ ゴシック"/>
                <a:cs typeface="ＭＳ ゴシック"/>
              </a:rPr>
              <a:t>頼</a:t>
            </a:r>
            <a:r>
              <a:rPr sz="1000" spc="-60"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35"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評</a:t>
            </a:r>
            <a:r>
              <a:rPr sz="1000" spc="-15" dirty="0">
                <a:solidFill>
                  <a:srgbClr val="231F20"/>
                </a:solidFill>
                <a:latin typeface="ＭＳ ゴシック"/>
                <a:cs typeface="ＭＳ ゴシック"/>
              </a:rPr>
              <a:t>価</a:t>
            </a:r>
            <a:r>
              <a:rPr sz="1000" spc="-20" dirty="0">
                <a:solidFill>
                  <a:srgbClr val="231F20"/>
                </a:solidFill>
                <a:latin typeface="ＭＳ ゴシック"/>
                <a:cs typeface="ＭＳ ゴシック"/>
              </a:rPr>
              <a:t>者</a:t>
            </a:r>
            <a:r>
              <a:rPr sz="1000" spc="-45" dirty="0">
                <a:solidFill>
                  <a:srgbClr val="231F20"/>
                </a:solidFill>
                <a:latin typeface="ＭＳ ゴシック"/>
                <a:cs typeface="ＭＳ ゴシック"/>
              </a:rPr>
              <a:t>がそ</a:t>
            </a:r>
            <a:r>
              <a:rPr sz="1000" spc="-35" dirty="0">
                <a:solidFill>
                  <a:srgbClr val="231F20"/>
                </a:solidFill>
                <a:latin typeface="ＭＳ ゴシック"/>
                <a:cs typeface="ＭＳ ゴシック"/>
              </a:rPr>
              <a:t>の</a:t>
            </a:r>
            <a:r>
              <a:rPr sz="1000" spc="-70" dirty="0">
                <a:solidFill>
                  <a:srgbClr val="231F20"/>
                </a:solidFill>
                <a:latin typeface="ＭＳ ゴシック"/>
                <a:cs typeface="ＭＳ ゴシック"/>
              </a:rPr>
              <a:t>場</a:t>
            </a:r>
            <a:r>
              <a:rPr sz="1000" spc="-35" dirty="0">
                <a:solidFill>
                  <a:srgbClr val="231F20"/>
                </a:solidFill>
                <a:latin typeface="ＭＳ ゴシック"/>
                <a:cs typeface="ＭＳ ゴシック"/>
              </a:rPr>
              <a:t>で</a:t>
            </a:r>
            <a:r>
              <a:rPr sz="1000" spc="-180" dirty="0">
                <a:solidFill>
                  <a:srgbClr val="231F20"/>
                </a:solidFill>
                <a:latin typeface="ＭＳ ゴシック"/>
                <a:cs typeface="ＭＳ ゴシック"/>
              </a:rPr>
              <a:t>す</a:t>
            </a:r>
            <a:r>
              <a:rPr sz="1000" spc="-35" dirty="0">
                <a:solidFill>
                  <a:srgbClr val="231F20"/>
                </a:solidFill>
                <a:latin typeface="ＭＳ ゴシック"/>
                <a:cs typeface="ＭＳ ゴシック"/>
              </a:rPr>
              <a:t>ぐ</a:t>
            </a:r>
            <a:r>
              <a:rPr sz="1000" spc="-40" dirty="0">
                <a:solidFill>
                  <a:srgbClr val="231F20"/>
                </a:solidFill>
                <a:latin typeface="ＭＳ ゴシック"/>
                <a:cs typeface="ＭＳ ゴシック"/>
              </a:rPr>
              <a:t>に</a:t>
            </a:r>
            <a:r>
              <a:rPr sz="1000" spc="-10" dirty="0">
                <a:solidFill>
                  <a:srgbClr val="231F20"/>
                </a:solidFill>
                <a:latin typeface="ＭＳ ゴシック"/>
                <a:cs typeface="ＭＳ ゴシック"/>
              </a:rPr>
              <a:t>評</a:t>
            </a:r>
            <a:r>
              <a:rPr sz="1000" spc="-55" dirty="0">
                <a:solidFill>
                  <a:srgbClr val="231F20"/>
                </a:solidFill>
                <a:latin typeface="ＭＳ ゴシック"/>
                <a:cs typeface="ＭＳ ゴシック"/>
              </a:rPr>
              <a:t>価</a:t>
            </a:r>
            <a:r>
              <a:rPr sz="1000" spc="-60" dirty="0">
                <a:solidFill>
                  <a:srgbClr val="231F20"/>
                </a:solidFill>
                <a:latin typeface="ＭＳ ゴシック"/>
                <a:cs typeface="ＭＳ ゴシック"/>
              </a:rPr>
              <a:t>で</a:t>
            </a:r>
            <a:r>
              <a:rPr sz="1000" spc="-70" dirty="0">
                <a:solidFill>
                  <a:srgbClr val="231F20"/>
                </a:solidFill>
                <a:latin typeface="ＭＳ ゴシック"/>
                <a:cs typeface="ＭＳ ゴシック"/>
              </a:rPr>
              <a:t>き</a:t>
            </a:r>
            <a:r>
              <a:rPr sz="1000" spc="-60" dirty="0">
                <a:solidFill>
                  <a:srgbClr val="231F20"/>
                </a:solidFill>
                <a:latin typeface="ＭＳ ゴシック"/>
                <a:cs typeface="ＭＳ ゴシック"/>
              </a:rPr>
              <a:t>な</a:t>
            </a:r>
            <a:r>
              <a:rPr sz="1000" spc="-20" dirty="0">
                <a:solidFill>
                  <a:srgbClr val="231F20"/>
                </a:solidFill>
                <a:latin typeface="ＭＳ ゴシック"/>
                <a:cs typeface="ＭＳ ゴシック"/>
              </a:rPr>
              <a:t>い</a:t>
            </a:r>
            <a:r>
              <a:rPr sz="1000" spc="-5" dirty="0">
                <a:solidFill>
                  <a:srgbClr val="231F20"/>
                </a:solidFill>
                <a:latin typeface="ＭＳ ゴシック"/>
                <a:cs typeface="ＭＳ ゴシック"/>
              </a:rPr>
              <a:t>場</a:t>
            </a:r>
            <a:r>
              <a:rPr sz="1000" spc="-4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、QR</a:t>
            </a:r>
            <a:r>
              <a:rPr sz="1000" spc="-340" dirty="0">
                <a:solidFill>
                  <a:srgbClr val="231F20"/>
                </a:solidFill>
                <a:latin typeface="ＭＳ ゴシック"/>
                <a:cs typeface="ＭＳ ゴシック"/>
              </a:rPr>
              <a:t> </a:t>
            </a:r>
            <a:r>
              <a:rPr sz="1000" spc="-70" dirty="0" err="1">
                <a:solidFill>
                  <a:srgbClr val="231F20"/>
                </a:solidFill>
                <a:latin typeface="ＭＳ ゴシック"/>
                <a:cs typeface="ＭＳ ゴシック"/>
              </a:rPr>
              <a:t>コ</a:t>
            </a:r>
            <a:r>
              <a:rPr sz="1000" spc="-150" dirty="0" err="1">
                <a:solidFill>
                  <a:srgbClr val="231F20"/>
                </a:solidFill>
                <a:latin typeface="ＭＳ ゴシック"/>
                <a:cs typeface="ＭＳ ゴシック"/>
              </a:rPr>
              <a:t>ー</a:t>
            </a:r>
            <a:r>
              <a:rPr sz="1000" spc="-70" dirty="0" err="1">
                <a:solidFill>
                  <a:srgbClr val="231F20"/>
                </a:solidFill>
                <a:latin typeface="ＭＳ ゴシック"/>
                <a:cs typeface="ＭＳ ゴシック"/>
              </a:rPr>
              <a:t>ド</a:t>
            </a:r>
            <a:r>
              <a:rPr sz="1000" spc="-55" dirty="0" err="1">
                <a:solidFill>
                  <a:srgbClr val="231F20"/>
                </a:solidFill>
                <a:latin typeface="ＭＳ ゴシック"/>
                <a:cs typeface="ＭＳ ゴシック"/>
              </a:rPr>
              <a:t>を</a:t>
            </a:r>
            <a:r>
              <a:rPr sz="1000" spc="-30" dirty="0" err="1">
                <a:solidFill>
                  <a:srgbClr val="231F20"/>
                </a:solidFill>
                <a:latin typeface="ＭＳ ゴシック"/>
                <a:cs typeface="ＭＳ ゴシック"/>
              </a:rPr>
              <a:t>印</a:t>
            </a:r>
            <a:r>
              <a:rPr sz="1000" spc="-100" dirty="0" err="1">
                <a:solidFill>
                  <a:srgbClr val="231F20"/>
                </a:solidFill>
                <a:latin typeface="ＭＳ ゴシック"/>
                <a:cs typeface="ＭＳ ゴシック"/>
              </a:rPr>
              <a:t>刷</a:t>
            </a:r>
            <a:r>
              <a:rPr sz="1000" spc="-185"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て</a:t>
            </a:r>
            <a:r>
              <a:rPr sz="1000" spc="10" dirty="0" err="1">
                <a:solidFill>
                  <a:srgbClr val="231F20"/>
                </a:solidFill>
                <a:latin typeface="ＭＳ ゴシック"/>
                <a:cs typeface="ＭＳ ゴシック"/>
              </a:rPr>
              <a:t>依</a:t>
            </a:r>
            <a:r>
              <a:rPr sz="1000" dirty="0" err="1">
                <a:solidFill>
                  <a:srgbClr val="231F20"/>
                </a:solidFill>
                <a:latin typeface="ＭＳ ゴシック"/>
                <a:cs typeface="ＭＳ ゴシック"/>
              </a:rPr>
              <a:t>頼</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5080">
              <a:lnSpc>
                <a:spcPct val="148200"/>
              </a:lnSpc>
            </a:pPr>
            <a:r>
              <a:rPr sz="1000" spc="-140" dirty="0" err="1">
                <a:solidFill>
                  <a:srgbClr val="231F20"/>
                </a:solidFill>
                <a:latin typeface="ＭＳ ゴシック"/>
                <a:cs typeface="ＭＳ ゴシック"/>
              </a:rPr>
              <a:t>す</a:t>
            </a:r>
            <a:r>
              <a:rPr sz="1000" spc="-110" dirty="0" err="1">
                <a:solidFill>
                  <a:srgbClr val="231F20"/>
                </a:solidFill>
                <a:latin typeface="ＭＳ ゴシック"/>
                <a:cs typeface="ＭＳ ゴシック"/>
              </a:rPr>
              <a:t>る</a:t>
            </a:r>
            <a:r>
              <a:rPr sz="1000" spc="-120" dirty="0" err="1">
                <a:solidFill>
                  <a:srgbClr val="231F20"/>
                </a:solidFill>
                <a:latin typeface="ＭＳ ゴシック"/>
                <a:cs typeface="ＭＳ ゴシック"/>
              </a:rPr>
              <a:t>こ</a:t>
            </a:r>
            <a:r>
              <a:rPr sz="1000" spc="-140" dirty="0" err="1">
                <a:solidFill>
                  <a:srgbClr val="231F20"/>
                </a:solidFill>
                <a:latin typeface="ＭＳ ゴシック"/>
                <a:cs typeface="ＭＳ ゴシック"/>
              </a:rPr>
              <a:t>と</a:t>
            </a:r>
            <a:r>
              <a:rPr sz="1000" spc="-175" dirty="0" err="1">
                <a:solidFill>
                  <a:srgbClr val="231F20"/>
                </a:solidFill>
                <a:latin typeface="ＭＳ ゴシック"/>
                <a:cs typeface="ＭＳ ゴシック"/>
              </a:rPr>
              <a:t>も</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68275" indent="-156210">
              <a:lnSpc>
                <a:spcPct val="100000"/>
              </a:lnSpc>
              <a:spcBef>
                <a:spcPts val="5"/>
              </a:spcBef>
              <a:buChar char="■"/>
              <a:tabLst>
                <a:tab pos="168910" algn="l"/>
              </a:tabLst>
            </a:pPr>
            <a:r>
              <a:rPr sz="1000" spc="10" dirty="0">
                <a:solidFill>
                  <a:srgbClr val="0089CF"/>
                </a:solidFill>
                <a:latin typeface="ＭＳ ゴシック"/>
                <a:cs typeface="ＭＳ ゴシック"/>
              </a:rPr>
              <a:t>QR</a:t>
            </a:r>
            <a:r>
              <a:rPr sz="1000" spc="-305" dirty="0">
                <a:solidFill>
                  <a:srgbClr val="0089CF"/>
                </a:solidFill>
                <a:latin typeface="ＭＳ ゴシック"/>
                <a:cs typeface="ＭＳ ゴシック"/>
              </a:rPr>
              <a:t> </a:t>
            </a:r>
            <a:r>
              <a:rPr sz="1000" spc="-75" dirty="0">
                <a:solidFill>
                  <a:srgbClr val="0089CF"/>
                </a:solidFill>
                <a:latin typeface="ＭＳ ゴシック"/>
                <a:cs typeface="ＭＳ ゴシック"/>
              </a:rPr>
              <a:t>コ</a:t>
            </a:r>
            <a:r>
              <a:rPr sz="1000" spc="-155" dirty="0">
                <a:solidFill>
                  <a:srgbClr val="0089CF"/>
                </a:solidFill>
                <a:latin typeface="ＭＳ ゴシック"/>
                <a:cs typeface="ＭＳ ゴシック"/>
              </a:rPr>
              <a:t>ー</a:t>
            </a:r>
            <a:r>
              <a:rPr sz="1000" spc="-45" dirty="0">
                <a:solidFill>
                  <a:srgbClr val="0089CF"/>
                </a:solidFill>
                <a:latin typeface="ＭＳ ゴシック"/>
                <a:cs typeface="ＭＳ ゴシック"/>
              </a:rPr>
              <a:t>ド</a:t>
            </a:r>
            <a:r>
              <a:rPr sz="1000" spc="-30" dirty="0">
                <a:solidFill>
                  <a:srgbClr val="0089CF"/>
                </a:solidFill>
                <a:latin typeface="ＭＳ ゴシック"/>
                <a:cs typeface="ＭＳ ゴシック"/>
              </a:rPr>
              <a:t>表</a:t>
            </a:r>
            <a:r>
              <a:rPr sz="1000" spc="-50" dirty="0">
                <a:solidFill>
                  <a:srgbClr val="0089CF"/>
                </a:solidFill>
                <a:latin typeface="ＭＳ ゴシック"/>
                <a:cs typeface="ＭＳ ゴシック"/>
              </a:rPr>
              <a:t>示</a:t>
            </a:r>
            <a:r>
              <a:rPr sz="1000" spc="-40" dirty="0">
                <a:solidFill>
                  <a:srgbClr val="0089CF"/>
                </a:solidFill>
                <a:latin typeface="ＭＳ ゴシック"/>
                <a:cs typeface="ＭＳ ゴシック"/>
              </a:rPr>
              <a:t>方</a:t>
            </a:r>
            <a:r>
              <a:rPr sz="1000" spc="-25" dirty="0">
                <a:solidFill>
                  <a:srgbClr val="0089CF"/>
                </a:solidFill>
                <a:latin typeface="ＭＳ ゴシック"/>
                <a:cs typeface="ＭＳ ゴシック"/>
              </a:rPr>
              <a:t>法の</a:t>
            </a:r>
            <a:r>
              <a:rPr sz="1000" spc="-20" dirty="0">
                <a:solidFill>
                  <a:srgbClr val="0089CF"/>
                </a:solidFill>
                <a:latin typeface="ＭＳ ゴシック"/>
                <a:cs typeface="ＭＳ ゴシック"/>
              </a:rPr>
              <a:t>選</a:t>
            </a:r>
            <a:r>
              <a:rPr sz="1000" dirty="0">
                <a:solidFill>
                  <a:srgbClr val="0089CF"/>
                </a:solidFill>
                <a:latin typeface="ＭＳ ゴシック"/>
                <a:cs typeface="ＭＳ ゴシック"/>
              </a:rPr>
              <a:t>択</a:t>
            </a:r>
            <a:endParaRPr sz="1000" dirty="0">
              <a:latin typeface="ＭＳ ゴシック"/>
              <a:cs typeface="ＭＳ ゴシック"/>
            </a:endParaRPr>
          </a:p>
          <a:p>
            <a:pPr marL="140335">
              <a:lnSpc>
                <a:spcPct val="100000"/>
              </a:lnSpc>
              <a:spcBef>
                <a:spcPts val="575"/>
              </a:spcBef>
            </a:pP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75" dirty="0">
                <a:solidFill>
                  <a:srgbClr val="231F20"/>
                </a:solidFill>
                <a:latin typeface="ＭＳ ゴシック"/>
                <a:cs typeface="ＭＳ ゴシック"/>
              </a:rPr>
              <a:t>ド</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表</a:t>
            </a:r>
            <a:r>
              <a:rPr sz="1000" spc="-35" dirty="0">
                <a:solidFill>
                  <a:srgbClr val="231F20"/>
                </a:solidFill>
                <a:latin typeface="ＭＳ ゴシック"/>
                <a:cs typeface="ＭＳ ゴシック"/>
              </a:rPr>
              <a:t>示</a:t>
            </a:r>
            <a:r>
              <a:rPr sz="1000" spc="-140" dirty="0">
                <a:solidFill>
                  <a:srgbClr val="231F20"/>
                </a:solidFill>
                <a:latin typeface="ＭＳ ゴシック"/>
                <a:cs typeface="ＭＳ ゴシック"/>
              </a:rPr>
              <a:t>す</a:t>
            </a:r>
            <a:r>
              <a:rPr sz="1000" spc="-85" dirty="0">
                <a:solidFill>
                  <a:srgbClr val="231F20"/>
                </a:solidFill>
                <a:latin typeface="ＭＳ ゴシック"/>
                <a:cs typeface="ＭＳ ゴシック"/>
              </a:rPr>
              <a:t>る</a:t>
            </a:r>
            <a:r>
              <a:rPr sz="1000" spc="-40" dirty="0">
                <a:solidFill>
                  <a:srgbClr val="231F20"/>
                </a:solidFill>
                <a:latin typeface="ＭＳ ゴシック"/>
                <a:cs typeface="ＭＳ ゴシック"/>
              </a:rPr>
              <a:t>方法</a:t>
            </a:r>
            <a:r>
              <a:rPr sz="1000" dirty="0">
                <a:solidFill>
                  <a:srgbClr val="231F20"/>
                </a:solidFill>
                <a:latin typeface="ＭＳ ゴシック"/>
                <a:cs typeface="ＭＳ ゴシック"/>
              </a:rPr>
              <a:t>は</a:t>
            </a:r>
            <a:r>
              <a:rPr sz="1000" spc="-250" dirty="0">
                <a:solidFill>
                  <a:srgbClr val="231F20"/>
                </a:solidFill>
                <a:latin typeface="ＭＳ ゴシック"/>
                <a:cs typeface="ＭＳ ゴシック"/>
              </a:rPr>
              <a:t> </a:t>
            </a:r>
            <a:r>
              <a:rPr sz="1000" dirty="0">
                <a:solidFill>
                  <a:srgbClr val="231F20"/>
                </a:solidFill>
                <a:latin typeface="ＭＳ ゴシック"/>
                <a:cs typeface="ＭＳ ゴシック"/>
              </a:rPr>
              <a:t>2</a:t>
            </a:r>
            <a:r>
              <a:rPr sz="1000" spc="-254" dirty="0">
                <a:solidFill>
                  <a:srgbClr val="231F20"/>
                </a:solidFill>
                <a:latin typeface="ＭＳ ゴシック"/>
                <a:cs typeface="ＭＳ ゴシック"/>
              </a:rPr>
              <a:t> </a:t>
            </a:r>
            <a:r>
              <a:rPr sz="1000" spc="-135" dirty="0">
                <a:solidFill>
                  <a:srgbClr val="231F20"/>
                </a:solidFill>
                <a:latin typeface="ＭＳ ゴシック"/>
                <a:cs typeface="ＭＳ ゴシック"/>
              </a:rPr>
              <a:t>通</a:t>
            </a:r>
            <a:r>
              <a:rPr sz="1000" spc="-150" dirty="0">
                <a:solidFill>
                  <a:srgbClr val="231F20"/>
                </a:solidFill>
                <a:latin typeface="ＭＳ ゴシック"/>
                <a:cs typeface="ＭＳ ゴシック"/>
              </a:rPr>
              <a:t>り</a:t>
            </a:r>
            <a:r>
              <a:rPr sz="1000" spc="-120" dirty="0">
                <a:solidFill>
                  <a:srgbClr val="231F20"/>
                </a:solidFill>
                <a:latin typeface="ＭＳ ゴシック"/>
                <a:cs typeface="ＭＳ ゴシック"/>
              </a:rPr>
              <a:t>あ</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280035">
              <a:lnSpc>
                <a:spcPct val="100000"/>
              </a:lnSpc>
              <a:spcBef>
                <a:spcPts val="580"/>
              </a:spcBef>
            </a:pPr>
            <a:r>
              <a:rPr sz="1000" spc="-8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60" dirty="0">
                <a:solidFill>
                  <a:srgbClr val="231F20"/>
                </a:solidFill>
                <a:latin typeface="ＭＳ ゴシック"/>
                <a:cs typeface="ＭＳ ゴシック"/>
              </a:rPr>
              <a:t>修</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65" dirty="0">
                <a:solidFill>
                  <a:srgbClr val="231F20"/>
                </a:solidFill>
                <a:latin typeface="ＭＳ ゴシック"/>
                <a:cs typeface="ＭＳ ゴシック"/>
              </a:rPr>
              <a:t>ル</a:t>
            </a:r>
            <a:r>
              <a:rPr sz="1000" spc="-90" dirty="0">
                <a:solidFill>
                  <a:srgbClr val="231F20"/>
                </a:solidFill>
                <a:latin typeface="ＭＳ ゴシック"/>
                <a:cs typeface="ＭＳ ゴシック"/>
              </a:rPr>
              <a:t>か</a:t>
            </a:r>
            <a:r>
              <a:rPr sz="1000" spc="-75" dirty="0">
                <a:solidFill>
                  <a:srgbClr val="231F20"/>
                </a:solidFill>
                <a:latin typeface="ＭＳ ゴシック"/>
                <a:cs typeface="ＭＳ ゴシック"/>
              </a:rPr>
              <a:t>ら</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dirty="0">
                <a:solidFill>
                  <a:srgbClr val="231F20"/>
                </a:solidFill>
                <a:latin typeface="ＭＳ ゴシック"/>
                <a:cs typeface="ＭＳ ゴシック"/>
              </a:rPr>
              <a:t>択</a:t>
            </a:r>
            <a:endParaRPr sz="1000" dirty="0">
              <a:latin typeface="ＭＳ ゴシック"/>
              <a:cs typeface="ＭＳ ゴシック"/>
            </a:endParaRPr>
          </a:p>
          <a:p>
            <a:pPr marL="281305">
              <a:lnSpc>
                <a:spcPct val="100000"/>
              </a:lnSpc>
              <a:spcBef>
                <a:spcPts val="580"/>
              </a:spcBef>
            </a:pPr>
            <a:r>
              <a:rPr sz="1000" spc="-90" dirty="0">
                <a:solidFill>
                  <a:srgbClr val="231F20"/>
                </a:solidFill>
                <a:latin typeface="ＭＳ ゴシック"/>
                <a:cs typeface="ＭＳ ゴシック"/>
              </a:rPr>
              <a:t>・</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60" dirty="0">
                <a:solidFill>
                  <a:srgbClr val="231F20"/>
                </a:solidFill>
                <a:latin typeface="ＭＳ ゴシック"/>
                <a:cs typeface="ＭＳ ゴシック"/>
              </a:rPr>
              <a:t>科</a:t>
            </a:r>
            <a:r>
              <a:rPr sz="1000" spc="-90" dirty="0">
                <a:solidFill>
                  <a:srgbClr val="231F20"/>
                </a:solidFill>
                <a:latin typeface="ＭＳ ゴシック"/>
                <a:cs typeface="ＭＳ ゴシック"/>
              </a:rPr>
              <a:t>か</a:t>
            </a:r>
            <a:r>
              <a:rPr sz="1000" spc="-80" dirty="0">
                <a:solidFill>
                  <a:srgbClr val="231F20"/>
                </a:solidFill>
                <a:latin typeface="ＭＳ ゴシック"/>
                <a:cs typeface="ＭＳ ゴシック"/>
              </a:rPr>
              <a:t>ら</a:t>
            </a:r>
            <a:r>
              <a:rPr sz="1000" spc="-20" dirty="0">
                <a:solidFill>
                  <a:srgbClr val="231F20"/>
                </a:solidFill>
                <a:latin typeface="ＭＳ ゴシック"/>
                <a:cs typeface="ＭＳ ゴシック"/>
              </a:rPr>
              <a:t>選</a:t>
            </a:r>
            <a:r>
              <a:rPr sz="1000" dirty="0">
                <a:solidFill>
                  <a:srgbClr val="231F20"/>
                </a:solidFill>
                <a:latin typeface="ＭＳ ゴシック"/>
                <a:cs typeface="ＭＳ ゴシック"/>
              </a:rPr>
              <a:t>択</a:t>
            </a:r>
            <a:endParaRPr sz="1000" dirty="0">
              <a:latin typeface="ＭＳ ゴシック"/>
              <a:cs typeface="ＭＳ ゴシック"/>
            </a:endParaRPr>
          </a:p>
          <a:p>
            <a:pPr marL="140335">
              <a:lnSpc>
                <a:spcPct val="100000"/>
              </a:lnSpc>
              <a:spcBef>
                <a:spcPts val="580"/>
              </a:spcBef>
            </a:pPr>
            <a:r>
              <a:rPr sz="1000" spc="-45" dirty="0">
                <a:solidFill>
                  <a:srgbClr val="231F20"/>
                </a:solidFill>
                <a:latin typeface="ＭＳ ゴシック"/>
                <a:cs typeface="ＭＳ ゴシック"/>
              </a:rPr>
              <a:t>そ</a:t>
            </a:r>
            <a:r>
              <a:rPr sz="1000" spc="-85" dirty="0">
                <a:solidFill>
                  <a:srgbClr val="231F20"/>
                </a:solidFill>
                <a:latin typeface="ＭＳ ゴシック"/>
                <a:cs typeface="ＭＳ ゴシック"/>
              </a:rPr>
              <a:t>れ</a:t>
            </a:r>
            <a:r>
              <a:rPr sz="1000" spc="-45" dirty="0">
                <a:solidFill>
                  <a:srgbClr val="231F20"/>
                </a:solidFill>
                <a:latin typeface="ＭＳ ゴシック"/>
                <a:cs typeface="ＭＳ ゴシック"/>
              </a:rPr>
              <a:t>ぞ</a:t>
            </a:r>
            <a:r>
              <a:rPr sz="1000" spc="-20" dirty="0">
                <a:solidFill>
                  <a:srgbClr val="231F20"/>
                </a:solidFill>
                <a:latin typeface="ＭＳ ゴシック"/>
                <a:cs typeface="ＭＳ ゴシック"/>
              </a:rPr>
              <a:t>れ</a:t>
            </a:r>
            <a:r>
              <a:rPr sz="1000" spc="-45" dirty="0">
                <a:solidFill>
                  <a:srgbClr val="231F20"/>
                </a:solidFill>
                <a:latin typeface="ＭＳ ゴシック"/>
                <a:cs typeface="ＭＳ ゴシック"/>
              </a:rPr>
              <a:t>の</a:t>
            </a:r>
            <a:r>
              <a:rPr sz="1000" spc="-20" dirty="0">
                <a:solidFill>
                  <a:srgbClr val="231F20"/>
                </a:solidFill>
                <a:latin typeface="ＭＳ ゴシック"/>
                <a:cs typeface="ＭＳ ゴシック"/>
              </a:rPr>
              <a:t>画</a:t>
            </a:r>
            <a:r>
              <a:rPr sz="1000" spc="-55" dirty="0">
                <a:solidFill>
                  <a:srgbClr val="231F20"/>
                </a:solidFill>
                <a:latin typeface="ＭＳ ゴシック"/>
                <a:cs typeface="ＭＳ ゴシック"/>
              </a:rPr>
              <a:t>面</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45" dirty="0">
                <a:solidFill>
                  <a:srgbClr val="231F20"/>
                </a:solidFill>
                <a:latin typeface="ＭＳ ゴシック"/>
                <a:cs typeface="ＭＳ ゴシック"/>
              </a:rPr>
              <a:t> </a:t>
            </a:r>
            <a:r>
              <a:rPr sz="1000" spc="-20" dirty="0">
                <a:solidFill>
                  <a:srgbClr val="231F20"/>
                </a:solidFill>
                <a:latin typeface="ＭＳ ゴシック"/>
                <a:cs typeface="ＭＳ ゴシック"/>
              </a:rPr>
              <a:t>選</a:t>
            </a:r>
            <a:r>
              <a:rPr sz="1000" spc="-5" dirty="0">
                <a:solidFill>
                  <a:srgbClr val="231F20"/>
                </a:solidFill>
                <a:latin typeface="ＭＳ ゴシック"/>
                <a:cs typeface="ＭＳ ゴシック"/>
              </a:rPr>
              <a:t>択</a:t>
            </a:r>
            <a:r>
              <a:rPr sz="1000" spc="-40" dirty="0">
                <a:solidFill>
                  <a:srgbClr val="231F20"/>
                </a:solidFill>
                <a:latin typeface="ＭＳ ゴシック"/>
                <a:cs typeface="ＭＳ ゴシック"/>
              </a:rPr>
              <a:t>方</a:t>
            </a:r>
            <a:r>
              <a:rPr sz="1000" spc="-15" dirty="0">
                <a:solidFill>
                  <a:srgbClr val="231F20"/>
                </a:solidFill>
                <a:latin typeface="ＭＳ ゴシック"/>
                <a:cs typeface="ＭＳ ゴシック"/>
              </a:rPr>
              <a:t>法</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5"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5" dirty="0">
                <a:solidFill>
                  <a:srgbClr val="231F20"/>
                </a:solidFill>
                <a:latin typeface="ＭＳ ゴシック"/>
                <a:cs typeface="ＭＳ ゴシック"/>
              </a:rPr>
              <a:t>択</a:t>
            </a:r>
            <a:r>
              <a:rPr sz="1000" spc="-40" dirty="0">
                <a:solidFill>
                  <a:srgbClr val="231F20"/>
                </a:solidFill>
                <a:latin typeface="ＭＳ ゴシック"/>
                <a:cs typeface="ＭＳ ゴシック"/>
              </a:rPr>
              <a:t>方</a:t>
            </a:r>
            <a:r>
              <a:rPr sz="1000" spc="-50" dirty="0">
                <a:solidFill>
                  <a:srgbClr val="231F20"/>
                </a:solidFill>
                <a:latin typeface="ＭＳ ゴシック"/>
                <a:cs typeface="ＭＳ ゴシック"/>
              </a:rPr>
              <a:t>法</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切</a:t>
            </a:r>
            <a:r>
              <a:rPr sz="1000" spc="-40" dirty="0">
                <a:solidFill>
                  <a:srgbClr val="231F20"/>
                </a:solidFill>
                <a:latin typeface="ＭＳ ゴシック"/>
                <a:cs typeface="ＭＳ ゴシック"/>
              </a:rPr>
              <a:t>替</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Char char="■"/>
              <a:tabLst>
                <a:tab pos="140335" algn="l"/>
              </a:tabLst>
            </a:pPr>
            <a:r>
              <a:rPr sz="1000" spc="-15" dirty="0">
                <a:solidFill>
                  <a:srgbClr val="0089CF"/>
                </a:solidFill>
                <a:latin typeface="ＭＳ ゴシック"/>
                <a:cs typeface="ＭＳ ゴシック"/>
              </a:rPr>
              <a:t>評</a:t>
            </a:r>
            <a:r>
              <a:rPr sz="1000" spc="-25" dirty="0">
                <a:solidFill>
                  <a:srgbClr val="0089CF"/>
                </a:solidFill>
                <a:latin typeface="ＭＳ ゴシック"/>
                <a:cs typeface="ＭＳ ゴシック"/>
              </a:rPr>
              <a:t>価</a:t>
            </a:r>
            <a:r>
              <a:rPr sz="1000" spc="235" dirty="0">
                <a:solidFill>
                  <a:srgbClr val="0089CF"/>
                </a:solidFill>
                <a:latin typeface="ＭＳ ゴシック"/>
                <a:cs typeface="ＭＳ ゴシック"/>
              </a:rPr>
              <a:t>用</a:t>
            </a:r>
            <a:r>
              <a:rPr sz="1000" spc="10" dirty="0">
                <a:solidFill>
                  <a:srgbClr val="0089CF"/>
                </a:solidFill>
                <a:latin typeface="ＭＳ ゴシック"/>
                <a:cs typeface="ＭＳ ゴシック"/>
              </a:rPr>
              <a:t>QR</a:t>
            </a:r>
            <a:r>
              <a:rPr sz="1000" spc="-305" dirty="0">
                <a:solidFill>
                  <a:srgbClr val="0089CF"/>
                </a:solidFill>
                <a:latin typeface="ＭＳ ゴシック"/>
                <a:cs typeface="ＭＳ ゴシック"/>
              </a:rPr>
              <a:t> </a:t>
            </a:r>
            <a:r>
              <a:rPr sz="1000" spc="-75" dirty="0">
                <a:solidFill>
                  <a:srgbClr val="0089CF"/>
                </a:solidFill>
                <a:latin typeface="ＭＳ ゴシック"/>
                <a:cs typeface="ＭＳ ゴシック"/>
              </a:rPr>
              <a:t>コ</a:t>
            </a:r>
            <a:r>
              <a:rPr sz="1000" spc="-155" dirty="0">
                <a:solidFill>
                  <a:srgbClr val="0089CF"/>
                </a:solidFill>
                <a:latin typeface="ＭＳ ゴシック"/>
                <a:cs typeface="ＭＳ ゴシック"/>
              </a:rPr>
              <a:t>ー</a:t>
            </a:r>
            <a:r>
              <a:rPr sz="1000" spc="-65" dirty="0">
                <a:solidFill>
                  <a:srgbClr val="0089CF"/>
                </a:solidFill>
                <a:latin typeface="ＭＳ ゴシック"/>
                <a:cs typeface="ＭＳ ゴシック"/>
              </a:rPr>
              <a:t>ド</a:t>
            </a:r>
            <a:r>
              <a:rPr sz="1000" spc="-35" dirty="0">
                <a:solidFill>
                  <a:srgbClr val="0089CF"/>
                </a:solidFill>
                <a:latin typeface="ＭＳ ゴシック"/>
                <a:cs typeface="ＭＳ ゴシック"/>
              </a:rPr>
              <a:t>の</a:t>
            </a:r>
            <a:r>
              <a:rPr sz="1000" spc="-30" dirty="0">
                <a:solidFill>
                  <a:srgbClr val="0089CF"/>
                </a:solidFill>
                <a:latin typeface="ＭＳ ゴシック"/>
                <a:cs typeface="ＭＳ ゴシック"/>
              </a:rPr>
              <a:t>表</a:t>
            </a:r>
            <a:r>
              <a:rPr sz="1000" spc="-90" dirty="0">
                <a:solidFill>
                  <a:srgbClr val="0089CF"/>
                </a:solidFill>
                <a:latin typeface="ＭＳ ゴシック"/>
                <a:cs typeface="ＭＳ ゴシック"/>
              </a:rPr>
              <a:t>示</a:t>
            </a:r>
            <a:r>
              <a:rPr sz="1000" spc="-100" dirty="0">
                <a:solidFill>
                  <a:srgbClr val="0089CF"/>
                </a:solidFill>
                <a:latin typeface="ＭＳ ゴシック"/>
                <a:cs typeface="ＭＳ ゴシック"/>
              </a:rPr>
              <a:t>：</a:t>
            </a:r>
            <a:r>
              <a:rPr sz="1000" spc="5" dirty="0">
                <a:solidFill>
                  <a:srgbClr val="0089CF"/>
                </a:solidFill>
                <a:latin typeface="ＭＳ ゴシック"/>
                <a:cs typeface="ＭＳ ゴシック"/>
              </a:rPr>
              <a:t>研</a:t>
            </a:r>
            <a:r>
              <a:rPr sz="1000" spc="-60" dirty="0">
                <a:solidFill>
                  <a:srgbClr val="0089CF"/>
                </a:solidFill>
                <a:latin typeface="ＭＳ ゴシック"/>
                <a:cs typeface="ＭＳ ゴシック"/>
              </a:rPr>
              <a:t>修</a:t>
            </a:r>
            <a:r>
              <a:rPr sz="1000" spc="-150" dirty="0">
                <a:solidFill>
                  <a:srgbClr val="0089CF"/>
                </a:solidFill>
                <a:latin typeface="ＭＳ ゴシック"/>
                <a:cs typeface="ＭＳ ゴシック"/>
              </a:rPr>
              <a:t>ス</a:t>
            </a:r>
            <a:r>
              <a:rPr sz="1000" spc="-60" dirty="0">
                <a:solidFill>
                  <a:srgbClr val="0089CF"/>
                </a:solidFill>
                <a:latin typeface="ＭＳ ゴシック"/>
                <a:cs typeface="ＭＳ ゴシック"/>
              </a:rPr>
              <a:t>ケ</a:t>
            </a:r>
            <a:r>
              <a:rPr sz="1000" spc="-110" dirty="0">
                <a:solidFill>
                  <a:srgbClr val="0089CF"/>
                </a:solidFill>
                <a:latin typeface="ＭＳ ゴシック"/>
                <a:cs typeface="ＭＳ ゴシック"/>
              </a:rPr>
              <a:t>ジ</a:t>
            </a:r>
            <a:r>
              <a:rPr sz="1000" spc="-140" dirty="0">
                <a:solidFill>
                  <a:srgbClr val="0089CF"/>
                </a:solidFill>
                <a:latin typeface="ＭＳ ゴシック"/>
                <a:cs typeface="ＭＳ ゴシック"/>
              </a:rPr>
              <a:t>ュ</a:t>
            </a:r>
            <a:r>
              <a:rPr sz="1000" spc="-100" dirty="0">
                <a:solidFill>
                  <a:srgbClr val="0089CF"/>
                </a:solidFill>
                <a:latin typeface="ＭＳ ゴシック"/>
                <a:cs typeface="ＭＳ ゴシック"/>
              </a:rPr>
              <a:t>ー</a:t>
            </a:r>
            <a:r>
              <a:rPr sz="1000" spc="-65" dirty="0">
                <a:solidFill>
                  <a:srgbClr val="0089CF"/>
                </a:solidFill>
                <a:latin typeface="ＭＳ ゴシック"/>
                <a:cs typeface="ＭＳ ゴシック"/>
              </a:rPr>
              <a:t>ル</a:t>
            </a:r>
            <a:r>
              <a:rPr sz="1000" spc="-90" dirty="0">
                <a:solidFill>
                  <a:srgbClr val="0089CF"/>
                </a:solidFill>
                <a:latin typeface="ＭＳ ゴシック"/>
                <a:cs typeface="ＭＳ ゴシック"/>
              </a:rPr>
              <a:t>か</a:t>
            </a:r>
            <a:r>
              <a:rPr sz="1000" spc="-80" dirty="0">
                <a:solidFill>
                  <a:srgbClr val="0089CF"/>
                </a:solidFill>
                <a:latin typeface="ＭＳ ゴシック"/>
                <a:cs typeface="ＭＳ ゴシック"/>
              </a:rPr>
              <a:t>ら</a:t>
            </a:r>
            <a:r>
              <a:rPr sz="1000" spc="-20" dirty="0">
                <a:solidFill>
                  <a:srgbClr val="0089CF"/>
                </a:solidFill>
                <a:latin typeface="ＭＳ ゴシック"/>
                <a:cs typeface="ＭＳ ゴシック"/>
              </a:rPr>
              <a:t>選</a:t>
            </a:r>
            <a:r>
              <a:rPr sz="1000" dirty="0">
                <a:solidFill>
                  <a:srgbClr val="0089CF"/>
                </a:solidFill>
                <a:latin typeface="ＭＳ ゴシック"/>
                <a:cs typeface="ＭＳ ゴシック"/>
              </a:rPr>
              <a:t>択</a:t>
            </a:r>
            <a:endParaRPr sz="1000" dirty="0">
              <a:latin typeface="ＭＳ ゴシック"/>
              <a:cs typeface="ＭＳ ゴシック"/>
            </a:endParaRPr>
          </a:p>
          <a:p>
            <a:pPr marL="140335" marR="5080" indent="-128270">
              <a:lnSpc>
                <a:spcPct val="148200"/>
              </a:lnSpc>
              <a:buSzPct val="90000"/>
              <a:buAutoNum type="arabicPeriod"/>
              <a:tabLst>
                <a:tab pos="132080" algn="l"/>
              </a:tabLst>
            </a:pP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35" dirty="0">
                <a:solidFill>
                  <a:srgbClr val="231F20"/>
                </a:solidFill>
                <a:latin typeface="ＭＳ ゴシック"/>
                <a:cs typeface="ＭＳ ゴシック"/>
              </a:rPr>
              <a:t>ス</a:t>
            </a:r>
            <a:r>
              <a:rPr sz="1000" spc="-45" dirty="0">
                <a:solidFill>
                  <a:srgbClr val="231F20"/>
                </a:solidFill>
                <a:latin typeface="ＭＳ ゴシック"/>
                <a:cs typeface="ＭＳ ゴシック"/>
              </a:rPr>
              <a:t>ケ</a:t>
            </a:r>
            <a:r>
              <a:rPr sz="1000" spc="-95" dirty="0">
                <a:solidFill>
                  <a:srgbClr val="231F20"/>
                </a:solidFill>
                <a:latin typeface="ＭＳ ゴシック"/>
                <a:cs typeface="ＭＳ ゴシック"/>
              </a:rPr>
              <a:t>ジ</a:t>
            </a:r>
            <a:r>
              <a:rPr sz="1000" spc="-130" dirty="0">
                <a:solidFill>
                  <a:srgbClr val="231F20"/>
                </a:solidFill>
                <a:latin typeface="ＭＳ ゴシック"/>
                <a:cs typeface="ＭＳ ゴシック"/>
              </a:rPr>
              <a:t>ュ</a:t>
            </a:r>
            <a:r>
              <a:rPr sz="1000" spc="-85" dirty="0">
                <a:solidFill>
                  <a:srgbClr val="231F20"/>
                </a:solidFill>
                <a:latin typeface="ＭＳ ゴシック"/>
                <a:cs typeface="ＭＳ ゴシック"/>
              </a:rPr>
              <a:t>ー</a:t>
            </a:r>
            <a:r>
              <a:rPr sz="1000" spc="-55" dirty="0">
                <a:solidFill>
                  <a:srgbClr val="231F20"/>
                </a:solidFill>
                <a:latin typeface="ＭＳ ゴシック"/>
                <a:cs typeface="ＭＳ ゴシック"/>
              </a:rPr>
              <a:t>ル</a:t>
            </a:r>
            <a:r>
              <a:rPr sz="1000" spc="-75"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10" dirty="0">
                <a:solidFill>
                  <a:srgbClr val="231F20"/>
                </a:solidFill>
                <a:latin typeface="ＭＳ ゴシック"/>
                <a:cs typeface="ＭＳ ゴシック"/>
              </a:rPr>
              <a:t>選択画</a:t>
            </a:r>
            <a:r>
              <a:rPr sz="1000" dirty="0">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65" dirty="0">
                <a:solidFill>
                  <a:srgbClr val="231F20"/>
                </a:solidFill>
                <a:latin typeface="ＭＳ ゴシック"/>
                <a:cs typeface="ＭＳ ゴシック"/>
              </a:rPr>
              <a:t> </a:t>
            </a:r>
            <a:r>
              <a:rPr sz="1000" spc="240"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20" dirty="0">
                <a:solidFill>
                  <a:srgbClr val="231F20"/>
                </a:solidFill>
                <a:latin typeface="ＭＳ ゴシック"/>
                <a:cs typeface="ＭＳ ゴシック"/>
              </a:rPr>
              <a:t>研</a:t>
            </a:r>
            <a:r>
              <a:rPr sz="1000" spc="-65" dirty="0">
                <a:solidFill>
                  <a:srgbClr val="231F20"/>
                </a:solidFill>
                <a:latin typeface="ＭＳ ゴシック"/>
                <a:cs typeface="ＭＳ ゴシック"/>
              </a:rPr>
              <a:t>修</a:t>
            </a:r>
            <a:r>
              <a:rPr sz="1000" spc="-85" dirty="0">
                <a:solidFill>
                  <a:srgbClr val="231F20"/>
                </a:solidFill>
                <a:latin typeface="ＭＳ ゴシック"/>
                <a:cs typeface="ＭＳ ゴシック"/>
              </a:rPr>
              <a:t>ブ</a:t>
            </a:r>
            <a:r>
              <a:rPr sz="1000" spc="-125" dirty="0">
                <a:solidFill>
                  <a:srgbClr val="231F20"/>
                </a:solidFill>
                <a:latin typeface="ＭＳ ゴシック"/>
                <a:cs typeface="ＭＳ ゴシック"/>
              </a:rPr>
              <a:t>ロ</a:t>
            </a:r>
            <a:r>
              <a:rPr sz="1000" spc="-9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75" dirty="0">
                <a:solidFill>
                  <a:srgbClr val="231F20"/>
                </a:solidFill>
                <a:latin typeface="ＭＳ ゴシック"/>
                <a:cs typeface="ＭＳ ゴシック"/>
              </a:rPr>
              <a:t>か</a:t>
            </a:r>
            <a:r>
              <a:rPr sz="1000" spc="200" dirty="0">
                <a:solidFill>
                  <a:srgbClr val="231F20"/>
                </a:solidFill>
                <a:latin typeface="ＭＳ ゴシック"/>
                <a:cs typeface="ＭＳ ゴシック"/>
              </a:rPr>
              <a:t>ら</a:t>
            </a: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60" dirty="0" err="1">
                <a:solidFill>
                  <a:srgbClr val="231F20"/>
                </a:solidFill>
                <a:latin typeface="ＭＳ ゴシック"/>
                <a:cs typeface="ＭＳ ゴシック"/>
              </a:rPr>
              <a:t>コ</a:t>
            </a:r>
            <a:r>
              <a:rPr sz="1000" spc="-140" dirty="0" err="1">
                <a:solidFill>
                  <a:srgbClr val="231F20"/>
                </a:solidFill>
                <a:latin typeface="ＭＳ ゴシック"/>
                <a:cs typeface="ＭＳ ゴシック"/>
              </a:rPr>
              <a:t>ー</a:t>
            </a:r>
            <a:r>
              <a:rPr sz="1000" spc="-65" dirty="0" err="1">
                <a:solidFill>
                  <a:srgbClr val="231F20"/>
                </a:solidFill>
                <a:latin typeface="ＭＳ ゴシック"/>
                <a:cs typeface="ＭＳ ゴシック"/>
              </a:rPr>
              <a:t>ド</a:t>
            </a:r>
            <a:r>
              <a:rPr sz="1000" spc="-25" dirty="0" err="1">
                <a:solidFill>
                  <a:srgbClr val="231F20"/>
                </a:solidFill>
                <a:latin typeface="ＭＳ ゴシック"/>
                <a:cs typeface="ＭＳ ゴシック"/>
              </a:rPr>
              <a:t>を</a:t>
            </a:r>
            <a:r>
              <a:rPr sz="1000" spc="-20" dirty="0" err="1">
                <a:solidFill>
                  <a:srgbClr val="231F20"/>
                </a:solidFill>
                <a:latin typeface="ＭＳ ゴシック"/>
                <a:cs typeface="ＭＳ ゴシック"/>
              </a:rPr>
              <a:t>表</a:t>
            </a:r>
            <a:r>
              <a:rPr sz="1000" spc="-100" dirty="0" err="1">
                <a:solidFill>
                  <a:srgbClr val="231F20"/>
                </a:solidFill>
                <a:latin typeface="ＭＳ ゴシック"/>
                <a:cs typeface="ＭＳ ゴシック"/>
              </a:rPr>
              <a:t>示</a:t>
            </a:r>
            <a:r>
              <a:rPr sz="1000" spc="-80" dirty="0" err="1">
                <a:solidFill>
                  <a:srgbClr val="231F20"/>
                </a:solidFill>
                <a:latin typeface="ＭＳ ゴシック"/>
                <a:cs typeface="ＭＳ ゴシック"/>
              </a:rPr>
              <a:t>し</a:t>
            </a:r>
            <a:r>
              <a:rPr sz="1000" spc="-65" dirty="0" err="1">
                <a:solidFill>
                  <a:srgbClr val="231F20"/>
                </a:solidFill>
                <a:latin typeface="ＭＳ ゴシック"/>
                <a:cs typeface="ＭＳ ゴシック"/>
              </a:rPr>
              <a:t>た</a:t>
            </a:r>
            <a:r>
              <a:rPr sz="1000" spc="-5" dirty="0" err="1">
                <a:solidFill>
                  <a:srgbClr val="231F20"/>
                </a:solidFill>
                <a:latin typeface="ＭＳ ゴシック"/>
                <a:cs typeface="ＭＳ ゴシック"/>
              </a:rPr>
              <a:t>い</a:t>
            </a:r>
            <a:r>
              <a:rPr sz="1000" spc="20" dirty="0" err="1">
                <a:solidFill>
                  <a:srgbClr val="231F20"/>
                </a:solidFill>
                <a:latin typeface="ＭＳ ゴシック"/>
                <a:cs typeface="ＭＳ ゴシック"/>
              </a:rPr>
              <a:t>研</a:t>
            </a:r>
            <a:r>
              <a:rPr sz="1000" spc="-65" dirty="0" err="1">
                <a:solidFill>
                  <a:srgbClr val="231F20"/>
                </a:solidFill>
                <a:latin typeface="ＭＳ ゴシック"/>
                <a:cs typeface="ＭＳ ゴシック"/>
              </a:rPr>
              <a:t>修</a:t>
            </a:r>
            <a:r>
              <a:rPr sz="1000" spc="-85" dirty="0" err="1">
                <a:solidFill>
                  <a:srgbClr val="231F20"/>
                </a:solidFill>
                <a:latin typeface="ＭＳ ゴシック"/>
                <a:cs typeface="ＭＳ ゴシック"/>
              </a:rPr>
              <a:t>ブ</a:t>
            </a:r>
            <a:r>
              <a:rPr sz="1000" spc="-125" dirty="0" err="1">
                <a:solidFill>
                  <a:srgbClr val="231F20"/>
                </a:solidFill>
                <a:latin typeface="ＭＳ ゴシック"/>
                <a:cs typeface="ＭＳ ゴシック"/>
              </a:rPr>
              <a:t>ロ</a:t>
            </a:r>
            <a:r>
              <a:rPr sz="1000" spc="-90" dirty="0" err="1">
                <a:solidFill>
                  <a:srgbClr val="231F20"/>
                </a:solidFill>
                <a:latin typeface="ＭＳ ゴシック"/>
                <a:cs typeface="ＭＳ ゴシック"/>
              </a:rPr>
              <a:t>ッ</a:t>
            </a:r>
            <a:r>
              <a:rPr sz="1000" spc="-114" dirty="0" err="1">
                <a:solidFill>
                  <a:srgbClr val="231F20"/>
                </a:solidFill>
                <a:latin typeface="ＭＳ ゴシック"/>
                <a:cs typeface="ＭＳ ゴシック"/>
              </a:rPr>
              <a:t>ク</a:t>
            </a:r>
            <a:r>
              <a:rPr sz="1000" spc="-15"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選</a:t>
            </a:r>
            <a:r>
              <a:rPr sz="1000" spc="-110" dirty="0" err="1">
                <a:solidFill>
                  <a:srgbClr val="231F20"/>
                </a:solidFill>
                <a:latin typeface="ＭＳ ゴシック"/>
                <a:cs typeface="ＭＳ ゴシック"/>
              </a:rPr>
              <a:t>択</a:t>
            </a:r>
            <a:r>
              <a:rPr sz="1000" spc="-70" dirty="0" err="1">
                <a:solidFill>
                  <a:srgbClr val="231F20"/>
                </a:solidFill>
                <a:latin typeface="ＭＳ ゴシック"/>
                <a:cs typeface="ＭＳ ゴシック"/>
              </a:rPr>
              <a:t>し</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60" dirty="0">
                <a:solidFill>
                  <a:srgbClr val="231F20"/>
                </a:solidFill>
                <a:latin typeface="ＭＳ ゴシック"/>
                <a:cs typeface="ＭＳ ゴシック"/>
              </a:rPr>
              <a:t>コ </a:t>
            </a:r>
            <a:r>
              <a:rPr sz="1000" dirty="0">
                <a:solidFill>
                  <a:srgbClr val="231F20"/>
                </a:solidFill>
                <a:latin typeface="ＭＳ ゴシック"/>
                <a:cs typeface="ＭＳ ゴシック"/>
              </a:rPr>
              <a:t>ー</a:t>
            </a:r>
            <a:r>
              <a:rPr lang="ja-JP" altLang="en-US" sz="1000" dirty="0">
                <a:solidFill>
                  <a:srgbClr val="231F20"/>
                </a:solidFill>
                <a:latin typeface="ＭＳ ゴシック"/>
                <a:cs typeface="ＭＳ ゴシック"/>
              </a:rPr>
              <a:t>　　</a:t>
            </a:r>
            <a:r>
              <a:rPr sz="1000" spc="-45" dirty="0" err="1">
                <a:solidFill>
                  <a:srgbClr val="231F20"/>
                </a:solidFill>
                <a:latin typeface="ＭＳ ゴシック"/>
                <a:cs typeface="ＭＳ ゴシック"/>
              </a:rPr>
              <a:t>ド</a:t>
            </a:r>
            <a:r>
              <a:rPr sz="1000" spc="-30" dirty="0" err="1">
                <a:solidFill>
                  <a:srgbClr val="231F20"/>
                </a:solidFill>
                <a:latin typeface="ＭＳ ゴシック"/>
                <a:cs typeface="ＭＳ ゴシック"/>
              </a:rPr>
              <a:t>表</a:t>
            </a:r>
            <a:r>
              <a:rPr sz="1000" spc="-70" dirty="0" err="1">
                <a:solidFill>
                  <a:srgbClr val="231F20"/>
                </a:solidFill>
                <a:latin typeface="ＭＳ ゴシック"/>
                <a:cs typeface="ＭＳ ゴシック"/>
              </a:rPr>
              <a:t>示</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00000"/>
              </a:lnSpc>
              <a:spcBef>
                <a:spcPts val="575"/>
              </a:spcBef>
              <a:buSzPct val="90000"/>
              <a:buAutoNum type="arabicPeriod"/>
              <a:tabLst>
                <a:tab pos="151130" algn="l"/>
              </a:tabLst>
            </a:pPr>
            <a:r>
              <a:rPr sz="1000" spc="-20" dirty="0">
                <a:solidFill>
                  <a:srgbClr val="231F20"/>
                </a:solidFill>
                <a:latin typeface="ＭＳ ゴシック"/>
                <a:cs typeface="ＭＳ ゴシック"/>
              </a:rPr>
              <a:t>画</a:t>
            </a:r>
            <a:r>
              <a:rPr sz="1000" spc="-50" dirty="0">
                <a:solidFill>
                  <a:srgbClr val="231F20"/>
                </a:solidFill>
                <a:latin typeface="ＭＳ ゴシック"/>
                <a:cs typeface="ＭＳ ゴシック"/>
              </a:rPr>
              <a:t>面</a:t>
            </a:r>
            <a:r>
              <a:rPr sz="1000" spc="220" dirty="0">
                <a:solidFill>
                  <a:srgbClr val="231F20"/>
                </a:solidFill>
                <a:latin typeface="ＭＳ ゴシック"/>
                <a:cs typeface="ＭＳ ゴシック"/>
              </a:rPr>
              <a:t>に</a:t>
            </a: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ド</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1965325">
              <a:lnSpc>
                <a:spcPct val="148200"/>
              </a:lnSpc>
              <a:spcBef>
                <a:spcPts val="5"/>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dirty="0">
                <a:solidFill>
                  <a:srgbClr val="231F20"/>
                </a:solidFill>
                <a:latin typeface="ＭＳ ゴシック"/>
                <a:cs typeface="ＭＳ ゴシック"/>
              </a:rPr>
              <a:t>た</a:t>
            </a:r>
            <a:r>
              <a:rPr sz="1000" spc="-315" dirty="0">
                <a:solidFill>
                  <a:srgbClr val="231F20"/>
                </a:solidFill>
                <a:latin typeface="ＭＳ ゴシック"/>
                <a:cs typeface="ＭＳ ゴシック"/>
              </a:rPr>
              <a:t> </a:t>
            </a:r>
            <a:r>
              <a:rPr sz="1000" spc="10" dirty="0">
                <a:solidFill>
                  <a:srgbClr val="231F20"/>
                </a:solidFill>
                <a:latin typeface="ＭＳ ゴシック"/>
                <a:cs typeface="ＭＳ ゴシック"/>
              </a:rPr>
              <a:t>QR</a:t>
            </a:r>
            <a:r>
              <a:rPr sz="1000" spc="-325"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75" dirty="0">
                <a:solidFill>
                  <a:srgbClr val="231F20"/>
                </a:solidFill>
                <a:latin typeface="ＭＳ ゴシック"/>
                <a:cs typeface="ＭＳ ゴシック"/>
              </a:rPr>
              <a:t>ド</a:t>
            </a:r>
            <a:r>
              <a:rPr sz="1000" spc="-50" dirty="0">
                <a:solidFill>
                  <a:srgbClr val="231F20"/>
                </a:solidFill>
                <a:latin typeface="ＭＳ ゴシック"/>
                <a:cs typeface="ＭＳ ゴシック"/>
              </a:rPr>
              <a:t>を</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40" dirty="0">
                <a:solidFill>
                  <a:srgbClr val="231F20"/>
                </a:solidFill>
                <a:latin typeface="ＭＳ ゴシック"/>
                <a:cs typeface="ＭＳ ゴシック"/>
              </a:rPr>
              <a:t>者</a:t>
            </a:r>
            <a:r>
              <a:rPr sz="1000" spc="-45" dirty="0">
                <a:solidFill>
                  <a:srgbClr val="231F20"/>
                </a:solidFill>
                <a:latin typeface="ＭＳ ゴシック"/>
                <a:cs typeface="ＭＳ ゴシック"/>
              </a:rPr>
              <a:t>に</a:t>
            </a:r>
            <a:r>
              <a:rPr sz="1000" spc="-75" dirty="0">
                <a:solidFill>
                  <a:srgbClr val="231F20"/>
                </a:solidFill>
                <a:latin typeface="ＭＳ ゴシック"/>
                <a:cs typeface="ＭＳ ゴシック"/>
              </a:rPr>
              <a:t>見</a:t>
            </a:r>
            <a:r>
              <a:rPr sz="1000" spc="-105" dirty="0">
                <a:solidFill>
                  <a:srgbClr val="231F20"/>
                </a:solidFill>
                <a:latin typeface="ＭＳ ゴシック"/>
                <a:cs typeface="ＭＳ ゴシック"/>
              </a:rPr>
              <a:t>せ</a:t>
            </a:r>
            <a:r>
              <a:rPr sz="1000" spc="10" dirty="0">
                <a:solidFill>
                  <a:srgbClr val="231F20"/>
                </a:solidFill>
                <a:latin typeface="ＭＳ ゴシック"/>
                <a:cs typeface="ＭＳ ゴシック"/>
              </a:rPr>
              <a:t>、QR</a:t>
            </a:r>
            <a:r>
              <a:rPr sz="1000" spc="-330"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75" dirty="0">
                <a:solidFill>
                  <a:srgbClr val="231F20"/>
                </a:solidFill>
                <a:latin typeface="ＭＳ ゴシック"/>
                <a:cs typeface="ＭＳ ゴシック"/>
              </a:rPr>
              <a:t>ド</a:t>
            </a:r>
            <a:r>
              <a:rPr sz="1000" spc="-45" dirty="0">
                <a:solidFill>
                  <a:srgbClr val="231F20"/>
                </a:solidFill>
                <a:latin typeface="ＭＳ ゴシック"/>
                <a:cs typeface="ＭＳ ゴシック"/>
              </a:rPr>
              <a:t>を</a:t>
            </a:r>
            <a:r>
              <a:rPr sz="1000" spc="-5" dirty="0">
                <a:solidFill>
                  <a:srgbClr val="231F20"/>
                </a:solidFill>
                <a:latin typeface="ＭＳ ゴシック"/>
                <a:cs typeface="ＭＳ ゴシック"/>
              </a:rPr>
              <a:t>読</a:t>
            </a:r>
            <a:r>
              <a:rPr sz="1000" spc="-35" dirty="0">
                <a:solidFill>
                  <a:srgbClr val="231F20"/>
                </a:solidFill>
                <a:latin typeface="ＭＳ ゴシック"/>
                <a:cs typeface="ＭＳ ゴシック"/>
              </a:rPr>
              <a:t>み</a:t>
            </a:r>
            <a:r>
              <a:rPr sz="1000" spc="-95" dirty="0">
                <a:solidFill>
                  <a:srgbClr val="231F20"/>
                </a:solidFill>
                <a:latin typeface="ＭＳ ゴシック"/>
                <a:cs typeface="ＭＳ ゴシック"/>
              </a:rPr>
              <a:t>取</a:t>
            </a:r>
            <a:r>
              <a:rPr sz="1000" spc="-145" dirty="0">
                <a:solidFill>
                  <a:srgbClr val="231F20"/>
                </a:solidFill>
                <a:latin typeface="ＭＳ ゴシック"/>
                <a:cs typeface="ＭＳ ゴシック"/>
              </a:rPr>
              <a:t>っ</a:t>
            </a:r>
            <a:r>
              <a:rPr sz="1000" spc="-114" dirty="0">
                <a:solidFill>
                  <a:srgbClr val="231F20"/>
                </a:solidFill>
                <a:latin typeface="ＭＳ ゴシック"/>
                <a:cs typeface="ＭＳ ゴシック"/>
              </a:rPr>
              <a:t>て</a:t>
            </a:r>
            <a:r>
              <a:rPr sz="1000" spc="-130" dirty="0">
                <a:solidFill>
                  <a:srgbClr val="231F20"/>
                </a:solidFill>
                <a:latin typeface="ＭＳ ゴシック"/>
                <a:cs typeface="ＭＳ ゴシック"/>
              </a:rPr>
              <a:t>も</a:t>
            </a:r>
            <a:r>
              <a:rPr sz="1000" spc="-100" dirty="0">
                <a:solidFill>
                  <a:srgbClr val="231F20"/>
                </a:solidFill>
                <a:latin typeface="ＭＳ ゴシック"/>
                <a:cs typeface="ＭＳ ゴシック"/>
              </a:rPr>
              <a:t>ら</a:t>
            </a:r>
            <a:r>
              <a:rPr sz="1000" spc="-85" dirty="0">
                <a:solidFill>
                  <a:srgbClr val="231F20"/>
                </a:solidFill>
                <a:latin typeface="ＭＳ ゴシック"/>
                <a:cs typeface="ＭＳ ゴシック"/>
              </a:rPr>
              <a:t>い</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1965325">
              <a:lnSpc>
                <a:spcPct val="148200"/>
              </a:lnSpc>
              <a:spcBef>
                <a:spcPts val="5"/>
              </a:spcBef>
            </a:pPr>
            <a:r>
              <a:rPr sz="1000" spc="-35" dirty="0" err="1">
                <a:solidFill>
                  <a:srgbClr val="231F20"/>
                </a:solidFill>
                <a:latin typeface="ＭＳ ゴシック"/>
                <a:cs typeface="ＭＳ ゴシック"/>
              </a:rPr>
              <a:t>印</a:t>
            </a:r>
            <a:r>
              <a:rPr sz="1000" spc="-25" dirty="0" err="1">
                <a:solidFill>
                  <a:srgbClr val="231F20"/>
                </a:solidFill>
                <a:latin typeface="ＭＳ ゴシック"/>
                <a:cs typeface="ＭＳ ゴシック"/>
              </a:rPr>
              <a:t>刷</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印刷</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35" dirty="0">
                <a:solidFill>
                  <a:srgbClr val="0089CF"/>
                </a:solidFill>
                <a:latin typeface="ＭＳ ゴシック"/>
                <a:cs typeface="ＭＳ ゴシック"/>
              </a:rPr>
              <a:t>■</a:t>
            </a:r>
            <a:r>
              <a:rPr sz="1000" spc="-15" dirty="0">
                <a:solidFill>
                  <a:srgbClr val="0089CF"/>
                </a:solidFill>
                <a:latin typeface="ＭＳ ゴシック"/>
                <a:cs typeface="ＭＳ ゴシック"/>
              </a:rPr>
              <a:t>評</a:t>
            </a:r>
            <a:r>
              <a:rPr sz="1000" spc="-25" dirty="0">
                <a:solidFill>
                  <a:srgbClr val="0089CF"/>
                </a:solidFill>
                <a:latin typeface="ＭＳ ゴシック"/>
                <a:cs typeface="ＭＳ ゴシック"/>
              </a:rPr>
              <a:t>価</a:t>
            </a:r>
            <a:r>
              <a:rPr sz="1000" dirty="0">
                <a:solidFill>
                  <a:srgbClr val="0089CF"/>
                </a:solidFill>
                <a:latin typeface="ＭＳ ゴシック"/>
                <a:cs typeface="ＭＳ ゴシック"/>
              </a:rPr>
              <a:t>用</a:t>
            </a:r>
            <a:r>
              <a:rPr sz="1000" spc="-270" dirty="0">
                <a:solidFill>
                  <a:srgbClr val="0089CF"/>
                </a:solidFill>
                <a:latin typeface="ＭＳ ゴシック"/>
                <a:cs typeface="ＭＳ ゴシック"/>
              </a:rPr>
              <a:t> </a:t>
            </a:r>
            <a:r>
              <a:rPr sz="1000" spc="10" dirty="0">
                <a:solidFill>
                  <a:srgbClr val="0089CF"/>
                </a:solidFill>
                <a:latin typeface="ＭＳ ゴシック"/>
                <a:cs typeface="ＭＳ ゴシック"/>
              </a:rPr>
              <a:t>QR</a:t>
            </a:r>
            <a:r>
              <a:rPr sz="1000" spc="-300" dirty="0">
                <a:solidFill>
                  <a:srgbClr val="0089CF"/>
                </a:solidFill>
                <a:latin typeface="ＭＳ ゴシック"/>
                <a:cs typeface="ＭＳ ゴシック"/>
              </a:rPr>
              <a:t> </a:t>
            </a:r>
            <a:r>
              <a:rPr sz="1000" spc="-75" dirty="0">
                <a:solidFill>
                  <a:srgbClr val="0089CF"/>
                </a:solidFill>
                <a:latin typeface="ＭＳ ゴシック"/>
                <a:cs typeface="ＭＳ ゴシック"/>
              </a:rPr>
              <a:t>コ</a:t>
            </a:r>
            <a:r>
              <a:rPr sz="1000" spc="-155" dirty="0">
                <a:solidFill>
                  <a:srgbClr val="0089CF"/>
                </a:solidFill>
                <a:latin typeface="ＭＳ ゴシック"/>
                <a:cs typeface="ＭＳ ゴシック"/>
              </a:rPr>
              <a:t>ー</a:t>
            </a:r>
            <a:r>
              <a:rPr sz="1000" spc="-65" dirty="0">
                <a:solidFill>
                  <a:srgbClr val="0089CF"/>
                </a:solidFill>
                <a:latin typeface="ＭＳ ゴシック"/>
                <a:cs typeface="ＭＳ ゴシック"/>
              </a:rPr>
              <a:t>ド</a:t>
            </a:r>
            <a:r>
              <a:rPr sz="1000" spc="-35" dirty="0">
                <a:solidFill>
                  <a:srgbClr val="0089CF"/>
                </a:solidFill>
                <a:latin typeface="ＭＳ ゴシック"/>
                <a:cs typeface="ＭＳ ゴシック"/>
              </a:rPr>
              <a:t>の</a:t>
            </a:r>
            <a:r>
              <a:rPr sz="1000" spc="-30" dirty="0">
                <a:solidFill>
                  <a:srgbClr val="0089CF"/>
                </a:solidFill>
                <a:latin typeface="ＭＳ ゴシック"/>
                <a:cs typeface="ＭＳ ゴシック"/>
              </a:rPr>
              <a:t>表</a:t>
            </a:r>
            <a:r>
              <a:rPr sz="1000" spc="-85" dirty="0">
                <a:solidFill>
                  <a:srgbClr val="0089CF"/>
                </a:solidFill>
                <a:latin typeface="ＭＳ ゴシック"/>
                <a:cs typeface="ＭＳ ゴシック"/>
              </a:rPr>
              <a:t>示</a:t>
            </a:r>
            <a:r>
              <a:rPr sz="1000" spc="-105" dirty="0">
                <a:solidFill>
                  <a:srgbClr val="0089CF"/>
                </a:solidFill>
                <a:latin typeface="ＭＳ ゴシック"/>
                <a:cs typeface="ＭＳ ゴシック"/>
              </a:rPr>
              <a:t>：</a:t>
            </a:r>
            <a:r>
              <a:rPr sz="1000" dirty="0">
                <a:solidFill>
                  <a:srgbClr val="0089CF"/>
                </a:solidFill>
                <a:latin typeface="ＭＳ ゴシック"/>
                <a:cs typeface="ＭＳ ゴシック"/>
              </a:rPr>
              <a:t>診</a:t>
            </a:r>
            <a:r>
              <a:rPr sz="1000" spc="-35" dirty="0">
                <a:solidFill>
                  <a:srgbClr val="0089CF"/>
                </a:solidFill>
                <a:latin typeface="ＭＳ ゴシック"/>
                <a:cs typeface="ＭＳ ゴシック"/>
              </a:rPr>
              <a:t>療</a:t>
            </a:r>
            <a:r>
              <a:rPr sz="1000" spc="-60" dirty="0">
                <a:solidFill>
                  <a:srgbClr val="0089CF"/>
                </a:solidFill>
                <a:latin typeface="ＭＳ ゴシック"/>
                <a:cs typeface="ＭＳ ゴシック"/>
              </a:rPr>
              <a:t>科</a:t>
            </a:r>
            <a:r>
              <a:rPr sz="1000" spc="-90" dirty="0">
                <a:solidFill>
                  <a:srgbClr val="0089CF"/>
                </a:solidFill>
                <a:latin typeface="ＭＳ ゴシック"/>
                <a:cs typeface="ＭＳ ゴシック"/>
              </a:rPr>
              <a:t>か</a:t>
            </a:r>
            <a:r>
              <a:rPr sz="1000" spc="-80" dirty="0">
                <a:solidFill>
                  <a:srgbClr val="0089CF"/>
                </a:solidFill>
                <a:latin typeface="ＭＳ ゴシック"/>
                <a:cs typeface="ＭＳ ゴシック"/>
              </a:rPr>
              <a:t>ら</a:t>
            </a:r>
            <a:r>
              <a:rPr sz="1000" spc="-20" dirty="0">
                <a:solidFill>
                  <a:srgbClr val="0089CF"/>
                </a:solidFill>
                <a:latin typeface="ＭＳ ゴシック"/>
                <a:cs typeface="ＭＳ ゴシック"/>
              </a:rPr>
              <a:t>選</a:t>
            </a:r>
            <a:r>
              <a:rPr sz="1000" dirty="0">
                <a:solidFill>
                  <a:srgbClr val="0089CF"/>
                </a:solidFill>
                <a:latin typeface="ＭＳ ゴシック"/>
                <a:cs typeface="ＭＳ ゴシック"/>
              </a:rPr>
              <a:t>択</a:t>
            </a:r>
            <a:endParaRPr sz="1000" dirty="0">
              <a:latin typeface="ＭＳ ゴシック"/>
              <a:cs typeface="ＭＳ ゴシック"/>
            </a:endParaRPr>
          </a:p>
          <a:p>
            <a:pPr marL="140335" marR="1811020" indent="-128270">
              <a:lnSpc>
                <a:spcPct val="148200"/>
              </a:lnSpc>
              <a:buSzPct val="90000"/>
              <a:buAutoNum type="arabicPeriod"/>
              <a:tabLst>
                <a:tab pos="132080" algn="l"/>
              </a:tabLst>
            </a:pPr>
            <a:r>
              <a:rPr sz="1000" dirty="0">
                <a:solidFill>
                  <a:srgbClr val="231F20"/>
                </a:solidFill>
                <a:latin typeface="ＭＳ ゴシック"/>
                <a:cs typeface="ＭＳ ゴシック"/>
              </a:rPr>
              <a:t>&lt;</a:t>
            </a:r>
            <a:r>
              <a:rPr sz="1000" spc="-280"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60" dirty="0">
                <a:solidFill>
                  <a:srgbClr val="231F20"/>
                </a:solidFill>
                <a:latin typeface="ＭＳ ゴシック"/>
                <a:cs typeface="ＭＳ ゴシック"/>
              </a:rPr>
              <a:t>科</a:t>
            </a:r>
            <a:r>
              <a:rPr sz="1000" spc="-90" dirty="0">
                <a:solidFill>
                  <a:srgbClr val="231F20"/>
                </a:solidFill>
                <a:latin typeface="ＭＳ ゴシック"/>
                <a:cs typeface="ＭＳ ゴシック"/>
              </a:rPr>
              <a:t>か</a:t>
            </a:r>
            <a:r>
              <a:rPr sz="1000" spc="-80" dirty="0">
                <a:solidFill>
                  <a:srgbClr val="231F20"/>
                </a:solidFill>
                <a:latin typeface="ＭＳ ゴシック"/>
                <a:cs typeface="ＭＳ ゴシック"/>
              </a:rPr>
              <a:t>ら</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75"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25" dirty="0">
                <a:solidFill>
                  <a:srgbClr val="231F20"/>
                </a:solidFill>
                <a:latin typeface="ＭＳ ゴシック"/>
                <a:cs typeface="ＭＳ ゴシック"/>
              </a:rPr>
              <a:t>科</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5" dirty="0" err="1">
                <a:solidFill>
                  <a:srgbClr val="231F20"/>
                </a:solidFill>
                <a:latin typeface="ＭＳ ゴシック"/>
                <a:cs typeface="ＭＳ ゴシック"/>
              </a:rPr>
              <a:t>の</a:t>
            </a:r>
            <a:r>
              <a:rPr sz="1000" spc="-45" dirty="0" err="1">
                <a:solidFill>
                  <a:srgbClr val="231F20"/>
                </a:solidFill>
                <a:latin typeface="ＭＳ ゴシック"/>
                <a:cs typeface="ＭＳ ゴシック"/>
              </a:rPr>
              <a:t>各</a:t>
            </a:r>
            <a:r>
              <a:rPr sz="1000" spc="-70" dirty="0" err="1">
                <a:solidFill>
                  <a:srgbClr val="231F20"/>
                </a:solidFill>
                <a:latin typeface="ＭＳ ゴシック"/>
                <a:cs typeface="ＭＳ ゴシック"/>
              </a:rPr>
              <a:t>項</a:t>
            </a:r>
            <a:r>
              <a:rPr sz="1000" spc="-120" dirty="0" err="1">
                <a:solidFill>
                  <a:srgbClr val="231F20"/>
                </a:solidFill>
                <a:latin typeface="ＭＳ ゴシック"/>
                <a:cs typeface="ＭＳ ゴシック"/>
              </a:rPr>
              <a:t>目</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300" dirty="0" err="1">
                <a:solidFill>
                  <a:srgbClr val="231F20"/>
                </a:solidFill>
                <a:latin typeface="ＭＳ ゴシック"/>
                <a:cs typeface="ＭＳ ゴシック"/>
              </a:rPr>
              <a:t>に</a:t>
            </a:r>
            <a:r>
              <a:rPr sz="1000" spc="10" dirty="0" err="1">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60" dirty="0">
                <a:solidFill>
                  <a:srgbClr val="231F20"/>
                </a:solidFill>
                <a:latin typeface="ＭＳ ゴシック"/>
                <a:cs typeface="ＭＳ ゴシック"/>
              </a:rPr>
              <a:t>ド</a:t>
            </a:r>
            <a:r>
              <a:rPr sz="1000" spc="-55" dirty="0">
                <a:solidFill>
                  <a:srgbClr val="231F20"/>
                </a:solidFill>
                <a:latin typeface="ＭＳ ゴシック"/>
                <a:cs typeface="ＭＳ ゴシック"/>
              </a:rPr>
              <a:t>作</a:t>
            </a:r>
            <a:r>
              <a:rPr sz="1000" spc="-25" dirty="0">
                <a:solidFill>
                  <a:srgbClr val="231F20"/>
                </a:solidFill>
                <a:latin typeface="ＭＳ ゴシック"/>
                <a:cs typeface="ＭＳ ゴシック"/>
              </a:rPr>
              <a:t>成</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a:lnSpc>
                <a:spcPct val="148200"/>
              </a:lnSpc>
              <a:buSzPct val="90000"/>
              <a:buAutoNum type="arabicPeriod"/>
              <a:tabLst>
                <a:tab pos="138430" algn="l"/>
              </a:tabLst>
            </a:pP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40" dirty="0">
                <a:solidFill>
                  <a:srgbClr val="231F20"/>
                </a:solidFill>
                <a:latin typeface="ＭＳ ゴシック"/>
                <a:cs typeface="ＭＳ ゴシック"/>
              </a:rPr>
              <a:t>ス</a:t>
            </a:r>
            <a:r>
              <a:rPr sz="1000" spc="-50" dirty="0">
                <a:solidFill>
                  <a:srgbClr val="231F20"/>
                </a:solidFill>
                <a:latin typeface="ＭＳ ゴシック"/>
                <a:cs typeface="ＭＳ ゴシック"/>
              </a:rPr>
              <a:t>ケ</a:t>
            </a:r>
            <a:r>
              <a:rPr sz="1000" spc="-100" dirty="0">
                <a:solidFill>
                  <a:srgbClr val="231F20"/>
                </a:solidFill>
                <a:latin typeface="ＭＳ ゴシック"/>
                <a:cs typeface="ＭＳ ゴシック"/>
              </a:rPr>
              <a:t>ジ</a:t>
            </a:r>
            <a:r>
              <a:rPr sz="1000" spc="-130" dirty="0">
                <a:solidFill>
                  <a:srgbClr val="231F20"/>
                </a:solidFill>
                <a:latin typeface="ＭＳ ゴシック"/>
                <a:cs typeface="ＭＳ ゴシック"/>
              </a:rPr>
              <a:t>ュ</a:t>
            </a:r>
            <a:r>
              <a:rPr sz="1000" spc="-85" dirty="0">
                <a:solidFill>
                  <a:srgbClr val="231F20"/>
                </a:solidFill>
                <a:latin typeface="ＭＳ ゴシック"/>
                <a:cs typeface="ＭＳ ゴシック"/>
              </a:rPr>
              <a:t>ー</a:t>
            </a:r>
            <a:r>
              <a:rPr sz="1000" spc="-55" dirty="0">
                <a:solidFill>
                  <a:srgbClr val="231F20"/>
                </a:solidFill>
                <a:latin typeface="ＭＳ ゴシック"/>
                <a:cs typeface="ＭＳ ゴシック"/>
              </a:rPr>
              <a:t>ル</a:t>
            </a:r>
            <a:r>
              <a:rPr sz="1000" spc="-75"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10" dirty="0">
                <a:solidFill>
                  <a:srgbClr val="231F20"/>
                </a:solidFill>
                <a:latin typeface="ＭＳ ゴシック"/>
                <a:cs typeface="ＭＳ ゴシック"/>
              </a:rPr>
              <a:t>選</a:t>
            </a:r>
            <a:r>
              <a:rPr sz="1000" spc="-15" dirty="0">
                <a:solidFill>
                  <a:srgbClr val="231F20"/>
                </a:solidFill>
                <a:latin typeface="ＭＳ ゴシック"/>
                <a:cs typeface="ＭＳ ゴシック"/>
              </a:rPr>
              <a:t>択</a:t>
            </a:r>
            <a:r>
              <a:rPr sz="1000" spc="-1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240"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研</a:t>
            </a:r>
            <a:r>
              <a:rPr sz="1000" spc="-65" dirty="0">
                <a:solidFill>
                  <a:srgbClr val="231F20"/>
                </a:solidFill>
                <a:latin typeface="ＭＳ ゴシック"/>
                <a:cs typeface="ＭＳ ゴシック"/>
              </a:rPr>
              <a:t>修</a:t>
            </a:r>
            <a:r>
              <a:rPr sz="1000" spc="-85" dirty="0">
                <a:solidFill>
                  <a:srgbClr val="231F20"/>
                </a:solidFill>
                <a:latin typeface="ＭＳ ゴシック"/>
                <a:cs typeface="ＭＳ ゴシック"/>
              </a:rPr>
              <a:t>ブ</a:t>
            </a:r>
            <a:r>
              <a:rPr sz="1000" spc="-125" dirty="0">
                <a:solidFill>
                  <a:srgbClr val="231F20"/>
                </a:solidFill>
                <a:latin typeface="ＭＳ ゴシック"/>
                <a:cs typeface="ＭＳ ゴシック"/>
              </a:rPr>
              <a:t>ロ</a:t>
            </a:r>
            <a:r>
              <a:rPr sz="1000" spc="-9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dirty="0">
                <a:solidFill>
                  <a:srgbClr val="231F20"/>
                </a:solidFill>
                <a:latin typeface="ＭＳ ゴシック"/>
                <a:cs typeface="ＭＳ ゴシック"/>
              </a:rPr>
              <a:t>&gt;</a:t>
            </a:r>
            <a:r>
              <a:rPr sz="1000" spc="-290" dirty="0">
                <a:solidFill>
                  <a:srgbClr val="231F20"/>
                </a:solidFill>
                <a:latin typeface="ＭＳ ゴシック"/>
                <a:cs typeface="ＭＳ ゴシック"/>
              </a:rPr>
              <a:t> </a:t>
            </a:r>
            <a:r>
              <a:rPr sz="1000" spc="-75" dirty="0">
                <a:solidFill>
                  <a:srgbClr val="231F20"/>
                </a:solidFill>
                <a:latin typeface="ＭＳ ゴシック"/>
                <a:cs typeface="ＭＳ ゴシック"/>
              </a:rPr>
              <a:t>か</a:t>
            </a:r>
            <a:r>
              <a:rPr sz="1000" spc="200" dirty="0">
                <a:solidFill>
                  <a:srgbClr val="231F20"/>
                </a:solidFill>
                <a:latin typeface="ＭＳ ゴシック"/>
                <a:cs typeface="ＭＳ ゴシック"/>
              </a:rPr>
              <a:t>ら</a:t>
            </a:r>
            <a:r>
              <a:rPr sz="1000" spc="10" dirty="0">
                <a:solidFill>
                  <a:srgbClr val="231F20"/>
                </a:solidFill>
                <a:latin typeface="ＭＳ ゴシック"/>
                <a:cs typeface="ＭＳ ゴシック"/>
              </a:rPr>
              <a:t>QR</a:t>
            </a:r>
            <a:r>
              <a:rPr sz="1000" spc="-310" dirty="0">
                <a:solidFill>
                  <a:srgbClr val="231F20"/>
                </a:solidFill>
                <a:latin typeface="ＭＳ ゴシック"/>
                <a:cs typeface="ＭＳ ゴシック"/>
              </a:rPr>
              <a:t> </a:t>
            </a:r>
            <a:r>
              <a:rPr sz="1000" spc="-65" dirty="0" err="1">
                <a:solidFill>
                  <a:srgbClr val="231F20"/>
                </a:solidFill>
                <a:latin typeface="ＭＳ ゴシック"/>
                <a:cs typeface="ＭＳ ゴシック"/>
              </a:rPr>
              <a:t>コ</a:t>
            </a:r>
            <a:r>
              <a:rPr sz="1000" spc="-140" dirty="0" err="1">
                <a:solidFill>
                  <a:srgbClr val="231F20"/>
                </a:solidFill>
                <a:latin typeface="ＭＳ ゴシック"/>
                <a:cs typeface="ＭＳ ゴシック"/>
              </a:rPr>
              <a:t>ー</a:t>
            </a:r>
            <a:r>
              <a:rPr sz="1000" spc="-65" dirty="0" err="1">
                <a:solidFill>
                  <a:srgbClr val="231F20"/>
                </a:solidFill>
                <a:latin typeface="ＭＳ ゴシック"/>
                <a:cs typeface="ＭＳ ゴシック"/>
              </a:rPr>
              <a:t>ド</a:t>
            </a:r>
            <a:r>
              <a:rPr sz="1000" spc="-30" dirty="0" err="1">
                <a:solidFill>
                  <a:srgbClr val="231F20"/>
                </a:solidFill>
                <a:latin typeface="ＭＳ ゴシック"/>
                <a:cs typeface="ＭＳ ゴシック"/>
              </a:rPr>
              <a:t>を</a:t>
            </a:r>
            <a:r>
              <a:rPr sz="1000" spc="-20" dirty="0" err="1">
                <a:solidFill>
                  <a:srgbClr val="231F20"/>
                </a:solidFill>
                <a:latin typeface="ＭＳ ゴシック"/>
                <a:cs typeface="ＭＳ ゴシック"/>
              </a:rPr>
              <a:t>表</a:t>
            </a:r>
            <a:r>
              <a:rPr sz="1000" spc="-105" dirty="0" err="1">
                <a:solidFill>
                  <a:srgbClr val="231F20"/>
                </a:solidFill>
                <a:latin typeface="ＭＳ ゴシック"/>
                <a:cs typeface="ＭＳ ゴシック"/>
              </a:rPr>
              <a:t>示</a:t>
            </a:r>
            <a:r>
              <a:rPr sz="1000" spc="-85" dirty="0" err="1">
                <a:solidFill>
                  <a:srgbClr val="231F20"/>
                </a:solidFill>
                <a:latin typeface="ＭＳ ゴシック"/>
                <a:cs typeface="ＭＳ ゴシック"/>
              </a:rPr>
              <a:t>し</a:t>
            </a:r>
            <a:r>
              <a:rPr sz="1000" spc="-70" dirty="0" err="1">
                <a:solidFill>
                  <a:srgbClr val="231F20"/>
                </a:solidFill>
                <a:latin typeface="ＭＳ ゴシック"/>
                <a:cs typeface="ＭＳ ゴシック"/>
              </a:rPr>
              <a:t>た</a:t>
            </a:r>
            <a:r>
              <a:rPr sz="1000" spc="-10" dirty="0" err="1">
                <a:solidFill>
                  <a:srgbClr val="231F20"/>
                </a:solidFill>
                <a:latin typeface="ＭＳ ゴシック"/>
                <a:cs typeface="ＭＳ ゴシック"/>
              </a:rPr>
              <a:t>い</a:t>
            </a:r>
            <a:r>
              <a:rPr sz="1000" spc="15" dirty="0" err="1">
                <a:solidFill>
                  <a:srgbClr val="231F20"/>
                </a:solidFill>
                <a:latin typeface="ＭＳ ゴシック"/>
                <a:cs typeface="ＭＳ ゴシック"/>
              </a:rPr>
              <a:t>研</a:t>
            </a:r>
            <a:r>
              <a:rPr sz="1000" spc="-65" dirty="0" err="1">
                <a:solidFill>
                  <a:srgbClr val="231F20"/>
                </a:solidFill>
                <a:latin typeface="ＭＳ ゴシック"/>
                <a:cs typeface="ＭＳ ゴシック"/>
              </a:rPr>
              <a:t>修</a:t>
            </a:r>
            <a:r>
              <a:rPr sz="1000" spc="-85" dirty="0" err="1">
                <a:solidFill>
                  <a:srgbClr val="231F20"/>
                </a:solidFill>
                <a:latin typeface="ＭＳ ゴシック"/>
                <a:cs typeface="ＭＳ ゴシック"/>
              </a:rPr>
              <a:t>ブ</a:t>
            </a:r>
            <a:r>
              <a:rPr sz="1000" spc="-125" dirty="0" err="1">
                <a:solidFill>
                  <a:srgbClr val="231F20"/>
                </a:solidFill>
                <a:latin typeface="ＭＳ ゴシック"/>
                <a:cs typeface="ＭＳ ゴシック"/>
              </a:rPr>
              <a:t>ロ</a:t>
            </a:r>
            <a:r>
              <a:rPr sz="1000" spc="-90" dirty="0" err="1">
                <a:solidFill>
                  <a:srgbClr val="231F20"/>
                </a:solidFill>
                <a:latin typeface="ＭＳ ゴシック"/>
                <a:cs typeface="ＭＳ ゴシック"/>
              </a:rPr>
              <a:t>ッ</a:t>
            </a:r>
            <a:r>
              <a:rPr sz="1000" spc="-114" dirty="0" err="1">
                <a:solidFill>
                  <a:srgbClr val="231F20"/>
                </a:solidFill>
                <a:latin typeface="ＭＳ ゴシック"/>
                <a:cs typeface="ＭＳ ゴシック"/>
              </a:rPr>
              <a:t>ク</a:t>
            </a:r>
            <a:r>
              <a:rPr sz="1000" spc="-15"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選</a:t>
            </a:r>
            <a:r>
              <a:rPr sz="1000" spc="-114" dirty="0" err="1">
                <a:solidFill>
                  <a:srgbClr val="231F20"/>
                </a:solidFill>
                <a:latin typeface="ＭＳ ゴシック"/>
                <a:cs typeface="ＭＳ ゴシック"/>
              </a:rPr>
              <a:t>択</a:t>
            </a:r>
            <a:r>
              <a:rPr sz="1000" spc="-70" dirty="0" err="1">
                <a:solidFill>
                  <a:srgbClr val="231F20"/>
                </a:solidFill>
                <a:latin typeface="ＭＳ ゴシック"/>
                <a:cs typeface="ＭＳ ゴシック"/>
              </a:rPr>
              <a:t>し</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65" dirty="0">
                <a:solidFill>
                  <a:srgbClr val="231F20"/>
                </a:solidFill>
                <a:latin typeface="ＭＳ ゴシック"/>
                <a:cs typeface="ＭＳ ゴシック"/>
              </a:rPr>
              <a:t>コ </a:t>
            </a:r>
            <a:r>
              <a:rPr sz="1000" dirty="0">
                <a:solidFill>
                  <a:srgbClr val="231F20"/>
                </a:solidFill>
                <a:latin typeface="ＭＳ ゴシック"/>
                <a:cs typeface="ＭＳ ゴシック"/>
              </a:rPr>
              <a:t>ー</a:t>
            </a:r>
            <a:r>
              <a:rPr lang="ja-JP" altLang="en-US" sz="1000" dirty="0">
                <a:solidFill>
                  <a:srgbClr val="231F20"/>
                </a:solidFill>
                <a:latin typeface="ＭＳ ゴシック"/>
                <a:cs typeface="ＭＳ ゴシック"/>
              </a:rPr>
              <a:t>　　　　　　</a:t>
            </a:r>
            <a:r>
              <a:rPr sz="1000" spc="-45" dirty="0" err="1">
                <a:solidFill>
                  <a:srgbClr val="231F20"/>
                </a:solidFill>
                <a:latin typeface="ＭＳ ゴシック"/>
                <a:cs typeface="ＭＳ ゴシック"/>
              </a:rPr>
              <a:t>ド</a:t>
            </a:r>
            <a:r>
              <a:rPr sz="1000" spc="-30" dirty="0" err="1">
                <a:solidFill>
                  <a:srgbClr val="231F20"/>
                </a:solidFill>
                <a:latin typeface="ＭＳ ゴシック"/>
                <a:cs typeface="ＭＳ ゴシック"/>
              </a:rPr>
              <a:t>表</a:t>
            </a:r>
            <a:r>
              <a:rPr sz="1000" spc="-70" dirty="0" err="1">
                <a:solidFill>
                  <a:srgbClr val="231F20"/>
                </a:solidFill>
                <a:latin typeface="ＭＳ ゴシック"/>
                <a:cs typeface="ＭＳ ゴシック"/>
              </a:rPr>
              <a:t>示</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5" dirty="0" err="1">
                <a:solidFill>
                  <a:srgbClr val="231F20"/>
                </a:solidFill>
                <a:latin typeface="ＭＳ ゴシック"/>
                <a:cs typeface="ＭＳ ゴシック"/>
              </a:rPr>
              <a:t>印</a:t>
            </a:r>
            <a:r>
              <a:rPr sz="1000" spc="-25" dirty="0" err="1">
                <a:solidFill>
                  <a:srgbClr val="231F20"/>
                </a:solidFill>
                <a:latin typeface="ＭＳ ゴシック"/>
                <a:cs typeface="ＭＳ ゴシック"/>
              </a:rPr>
              <a:t>刷</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印刷</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7" name="object 17"/>
          <p:cNvSpPr txBox="1"/>
          <p:nvPr/>
        </p:nvSpPr>
        <p:spPr>
          <a:xfrm>
            <a:off x="1726745" y="1535089"/>
            <a:ext cx="16319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sz="1000" spc="-150" dirty="0" err="1">
                <a:solidFill>
                  <a:srgbClr val="231F20"/>
                </a:solidFill>
                <a:latin typeface="ＭＳ ゴシック"/>
                <a:cs typeface="ＭＳ ゴシック"/>
              </a:rPr>
              <a:t>ス</a:t>
            </a:r>
            <a:r>
              <a:rPr sz="1000" spc="-60" dirty="0" err="1">
                <a:solidFill>
                  <a:srgbClr val="231F20"/>
                </a:solidFill>
                <a:latin typeface="ＭＳ ゴシック"/>
                <a:cs typeface="ＭＳ ゴシック"/>
              </a:rPr>
              <a:t>ケ</a:t>
            </a:r>
            <a:r>
              <a:rPr sz="1000" spc="-110" dirty="0" err="1">
                <a:solidFill>
                  <a:srgbClr val="231F20"/>
                </a:solidFill>
                <a:latin typeface="ＭＳ ゴシック"/>
                <a:cs typeface="ＭＳ ゴシック"/>
              </a:rPr>
              <a:t>ジ</a:t>
            </a:r>
            <a:r>
              <a:rPr sz="1000" spc="-140" dirty="0" err="1">
                <a:solidFill>
                  <a:srgbClr val="231F20"/>
                </a:solidFill>
                <a:latin typeface="ＭＳ ゴシック"/>
                <a:cs typeface="ＭＳ ゴシック"/>
              </a:rPr>
              <a:t>ュ</a:t>
            </a:r>
            <a:r>
              <a:rPr sz="1000" spc="-100" dirty="0" err="1">
                <a:solidFill>
                  <a:srgbClr val="231F20"/>
                </a:solidFill>
                <a:latin typeface="ＭＳ ゴシック"/>
                <a:cs typeface="ＭＳ ゴシック"/>
              </a:rPr>
              <a:t>ー</a:t>
            </a:r>
            <a:r>
              <a:rPr sz="1000" spc="-65" dirty="0" err="1">
                <a:solidFill>
                  <a:srgbClr val="231F20"/>
                </a:solidFill>
                <a:latin typeface="ＭＳ ゴシック"/>
                <a:cs typeface="ＭＳ ゴシック"/>
              </a:rPr>
              <a:t>ル</a:t>
            </a:r>
            <a:r>
              <a:rPr lang="ja-JP" altLang="en-US" sz="1000" spc="-65" dirty="0">
                <a:solidFill>
                  <a:srgbClr val="231F20"/>
                </a:solidFill>
                <a:latin typeface="ＭＳ ゴシック"/>
                <a:cs typeface="ＭＳ ゴシック"/>
              </a:rPr>
              <a:t> </a:t>
            </a:r>
            <a:r>
              <a:rPr sz="1000" spc="-90" dirty="0" err="1">
                <a:solidFill>
                  <a:srgbClr val="231F20"/>
                </a:solidFill>
                <a:latin typeface="ＭＳ ゴシック"/>
                <a:cs typeface="ＭＳ ゴシック"/>
              </a:rPr>
              <a:t>か</a:t>
            </a:r>
            <a:r>
              <a:rPr sz="1000" spc="-80" dirty="0" err="1">
                <a:solidFill>
                  <a:srgbClr val="231F20"/>
                </a:solidFill>
                <a:latin typeface="ＭＳ ゴシック"/>
                <a:cs typeface="ＭＳ ゴシック"/>
              </a:rPr>
              <a:t>ら</a:t>
            </a:r>
            <a:r>
              <a:rPr sz="1000" spc="-20" dirty="0" err="1">
                <a:solidFill>
                  <a:srgbClr val="231F20"/>
                </a:solidFill>
                <a:latin typeface="ＭＳ ゴシック"/>
                <a:cs typeface="ＭＳ ゴシック"/>
              </a:rPr>
              <a:t>選</a:t>
            </a:r>
            <a:r>
              <a:rPr sz="1000" spc="-25" dirty="0" err="1">
                <a:solidFill>
                  <a:srgbClr val="231F20"/>
                </a:solidFill>
                <a:latin typeface="ＭＳ ゴシック"/>
                <a:cs typeface="ＭＳ ゴシック"/>
              </a:rPr>
              <a:t>択</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grpSp>
        <p:nvGrpSpPr>
          <p:cNvPr id="18" name="object 18"/>
          <p:cNvGrpSpPr/>
          <p:nvPr/>
        </p:nvGrpSpPr>
        <p:grpSpPr>
          <a:xfrm>
            <a:off x="855610" y="2050203"/>
            <a:ext cx="3558955" cy="259715"/>
            <a:chOff x="855610" y="2050203"/>
            <a:chExt cx="3558955" cy="259715"/>
          </a:xfrm>
        </p:grpSpPr>
        <p:sp>
          <p:nvSpPr>
            <p:cNvPr id="20" name="object 20"/>
            <p:cNvSpPr/>
            <p:nvPr/>
          </p:nvSpPr>
          <p:spPr>
            <a:xfrm>
              <a:off x="855610" y="2067303"/>
              <a:ext cx="2022475" cy="239395"/>
            </a:xfrm>
            <a:custGeom>
              <a:avLst/>
              <a:gdLst/>
              <a:ahLst/>
              <a:cxnLst/>
              <a:rect l="l" t="t" r="r" b="b"/>
              <a:pathLst>
                <a:path w="2022475" h="239394">
                  <a:moveTo>
                    <a:pt x="87477" y="0"/>
                  </a:moveTo>
                  <a:lnTo>
                    <a:pt x="36904" y="1366"/>
                  </a:lnTo>
                  <a:lnTo>
                    <a:pt x="10934" y="10934"/>
                  </a:lnTo>
                  <a:lnTo>
                    <a:pt x="1366" y="36904"/>
                  </a:lnTo>
                  <a:lnTo>
                    <a:pt x="0" y="87477"/>
                  </a:lnTo>
                  <a:lnTo>
                    <a:pt x="0" y="151638"/>
                  </a:lnTo>
                  <a:lnTo>
                    <a:pt x="1366" y="202210"/>
                  </a:lnTo>
                  <a:lnTo>
                    <a:pt x="10934" y="228180"/>
                  </a:lnTo>
                  <a:lnTo>
                    <a:pt x="36904" y="237748"/>
                  </a:lnTo>
                  <a:lnTo>
                    <a:pt x="87477" y="239115"/>
                  </a:lnTo>
                  <a:lnTo>
                    <a:pt x="1934387" y="239115"/>
                  </a:lnTo>
                  <a:lnTo>
                    <a:pt x="1984960" y="237748"/>
                  </a:lnTo>
                  <a:lnTo>
                    <a:pt x="2010930" y="228180"/>
                  </a:lnTo>
                  <a:lnTo>
                    <a:pt x="2020498" y="202210"/>
                  </a:lnTo>
                  <a:lnTo>
                    <a:pt x="2021865" y="151638"/>
                  </a:lnTo>
                  <a:lnTo>
                    <a:pt x="2021865" y="87477"/>
                  </a:lnTo>
                  <a:lnTo>
                    <a:pt x="2020498" y="36904"/>
                  </a:lnTo>
                  <a:lnTo>
                    <a:pt x="2010930" y="10934"/>
                  </a:lnTo>
                  <a:lnTo>
                    <a:pt x="1984960" y="1366"/>
                  </a:lnTo>
                  <a:lnTo>
                    <a:pt x="1934387" y="0"/>
                  </a:lnTo>
                  <a:lnTo>
                    <a:pt x="87477" y="0"/>
                  </a:lnTo>
                  <a:close/>
                </a:path>
              </a:pathLst>
            </a:custGeom>
            <a:ln w="12598">
              <a:solidFill>
                <a:srgbClr val="DA2128"/>
              </a:solidFill>
            </a:ln>
          </p:spPr>
          <p:txBody>
            <a:bodyPr wrap="square" lIns="0" tIns="0" rIns="0" bIns="0" rtlCol="0"/>
            <a:lstStyle/>
            <a:p>
              <a:endParaRPr/>
            </a:p>
          </p:txBody>
        </p:sp>
        <p:sp>
          <p:nvSpPr>
            <p:cNvPr id="22" name="object 22"/>
            <p:cNvSpPr/>
            <p:nvPr/>
          </p:nvSpPr>
          <p:spPr>
            <a:xfrm>
              <a:off x="2943905" y="2050203"/>
              <a:ext cx="1470660" cy="259715"/>
            </a:xfrm>
            <a:custGeom>
              <a:avLst/>
              <a:gdLst/>
              <a:ahLst/>
              <a:cxnLst/>
              <a:rect l="l" t="t" r="r" b="b"/>
              <a:pathLst>
                <a:path w="1470660" h="259714">
                  <a:moveTo>
                    <a:pt x="1470596" y="0"/>
                  </a:moveTo>
                  <a:lnTo>
                    <a:pt x="247904" y="0"/>
                  </a:lnTo>
                  <a:lnTo>
                    <a:pt x="0" y="259194"/>
                  </a:lnTo>
                  <a:lnTo>
                    <a:pt x="1470596" y="259194"/>
                  </a:lnTo>
                  <a:lnTo>
                    <a:pt x="1470596" y="0"/>
                  </a:lnTo>
                  <a:close/>
                </a:path>
              </a:pathLst>
            </a:custGeom>
            <a:solidFill>
              <a:srgbClr val="DA2128"/>
            </a:solidFill>
          </p:spPr>
          <p:txBody>
            <a:bodyPr wrap="square" lIns="0" tIns="0" rIns="0" bIns="0" rtlCol="0"/>
            <a:lstStyle/>
            <a:p>
              <a:endParaRPr/>
            </a:p>
          </p:txBody>
        </p:sp>
      </p:grpSp>
      <p:grpSp>
        <p:nvGrpSpPr>
          <p:cNvPr id="23" name="object 23"/>
          <p:cNvGrpSpPr/>
          <p:nvPr/>
        </p:nvGrpSpPr>
        <p:grpSpPr>
          <a:xfrm>
            <a:off x="855608" y="2468307"/>
            <a:ext cx="4825135" cy="289560"/>
            <a:chOff x="855610" y="2468307"/>
            <a:chExt cx="4825497" cy="289560"/>
          </a:xfrm>
        </p:grpSpPr>
        <p:sp>
          <p:nvSpPr>
            <p:cNvPr id="25" name="object 25"/>
            <p:cNvSpPr/>
            <p:nvPr/>
          </p:nvSpPr>
          <p:spPr>
            <a:xfrm>
              <a:off x="855610" y="2468307"/>
              <a:ext cx="3377565" cy="289560"/>
            </a:xfrm>
            <a:custGeom>
              <a:avLst/>
              <a:gdLst/>
              <a:ahLst/>
              <a:cxnLst/>
              <a:rect l="l" t="t" r="r" b="b"/>
              <a:pathLst>
                <a:path w="3377565" h="289560">
                  <a:moveTo>
                    <a:pt x="87477" y="0"/>
                  </a:moveTo>
                  <a:lnTo>
                    <a:pt x="36904" y="1366"/>
                  </a:lnTo>
                  <a:lnTo>
                    <a:pt x="10934" y="10934"/>
                  </a:lnTo>
                  <a:lnTo>
                    <a:pt x="1366" y="36904"/>
                  </a:lnTo>
                  <a:lnTo>
                    <a:pt x="0" y="87477"/>
                  </a:lnTo>
                  <a:lnTo>
                    <a:pt x="0" y="201815"/>
                  </a:lnTo>
                  <a:lnTo>
                    <a:pt x="1366" y="252388"/>
                  </a:lnTo>
                  <a:lnTo>
                    <a:pt x="10934" y="278358"/>
                  </a:lnTo>
                  <a:lnTo>
                    <a:pt x="36904" y="287926"/>
                  </a:lnTo>
                  <a:lnTo>
                    <a:pt x="87477" y="289293"/>
                  </a:lnTo>
                  <a:lnTo>
                    <a:pt x="3289604" y="289293"/>
                  </a:lnTo>
                  <a:lnTo>
                    <a:pt x="3340185" y="287926"/>
                  </a:lnTo>
                  <a:lnTo>
                    <a:pt x="3366158" y="278358"/>
                  </a:lnTo>
                  <a:lnTo>
                    <a:pt x="3375728" y="252388"/>
                  </a:lnTo>
                  <a:lnTo>
                    <a:pt x="3377095" y="201815"/>
                  </a:lnTo>
                  <a:lnTo>
                    <a:pt x="3377095" y="87477"/>
                  </a:lnTo>
                  <a:lnTo>
                    <a:pt x="3375728" y="36904"/>
                  </a:lnTo>
                  <a:lnTo>
                    <a:pt x="3366158" y="10934"/>
                  </a:lnTo>
                  <a:lnTo>
                    <a:pt x="3340185" y="1366"/>
                  </a:lnTo>
                  <a:lnTo>
                    <a:pt x="3289604" y="0"/>
                  </a:lnTo>
                  <a:lnTo>
                    <a:pt x="87477" y="0"/>
                  </a:lnTo>
                  <a:close/>
                </a:path>
              </a:pathLst>
            </a:custGeom>
            <a:ln w="12598">
              <a:solidFill>
                <a:srgbClr val="DA2128"/>
              </a:solidFill>
            </a:ln>
          </p:spPr>
          <p:txBody>
            <a:bodyPr wrap="square" lIns="0" tIns="0" rIns="0" bIns="0" rtlCol="0"/>
            <a:lstStyle/>
            <a:p>
              <a:endParaRPr/>
            </a:p>
          </p:txBody>
        </p:sp>
        <p:sp>
          <p:nvSpPr>
            <p:cNvPr id="27" name="object 27"/>
            <p:cNvSpPr/>
            <p:nvPr/>
          </p:nvSpPr>
          <p:spPr>
            <a:xfrm>
              <a:off x="4318397" y="2484003"/>
              <a:ext cx="1362710" cy="259715"/>
            </a:xfrm>
            <a:custGeom>
              <a:avLst/>
              <a:gdLst/>
              <a:ahLst/>
              <a:cxnLst/>
              <a:rect l="l" t="t" r="r" b="b"/>
              <a:pathLst>
                <a:path w="1362710" h="259714">
                  <a:moveTo>
                    <a:pt x="1362595" y="0"/>
                  </a:moveTo>
                  <a:lnTo>
                    <a:pt x="247903" y="0"/>
                  </a:lnTo>
                  <a:lnTo>
                    <a:pt x="0" y="259194"/>
                  </a:lnTo>
                  <a:lnTo>
                    <a:pt x="1362595" y="259194"/>
                  </a:lnTo>
                  <a:lnTo>
                    <a:pt x="1362595" y="0"/>
                  </a:lnTo>
                  <a:close/>
                </a:path>
              </a:pathLst>
            </a:custGeom>
            <a:solidFill>
              <a:srgbClr val="DA2128"/>
            </a:solidFill>
          </p:spPr>
          <p:txBody>
            <a:bodyPr wrap="square" lIns="0" tIns="0" rIns="0" bIns="0" rtlCol="0"/>
            <a:lstStyle/>
            <a:p>
              <a:endParaRPr/>
            </a:p>
          </p:txBody>
        </p:sp>
      </p:grpSp>
      <p:sp>
        <p:nvSpPr>
          <p:cNvPr id="28" name="object 28"/>
          <p:cNvSpPr txBox="1"/>
          <p:nvPr/>
        </p:nvSpPr>
        <p:spPr>
          <a:xfrm>
            <a:off x="3298460" y="2089482"/>
            <a:ext cx="2272665" cy="596265"/>
          </a:xfrm>
          <a:prstGeom prst="rect">
            <a:avLst/>
          </a:prstGeom>
        </p:spPr>
        <p:txBody>
          <a:bodyPr vert="horz" wrap="square" lIns="0" tIns="12700" rIns="0" bIns="0" rtlCol="0">
            <a:spAutoFit/>
          </a:bodyPr>
          <a:lstStyle/>
          <a:p>
            <a:pPr marL="12700">
              <a:lnSpc>
                <a:spcPct val="100000"/>
              </a:lnSpc>
              <a:spcBef>
                <a:spcPts val="100"/>
              </a:spcBef>
            </a:pPr>
            <a:r>
              <a:rPr sz="900" spc="-15" dirty="0">
                <a:solidFill>
                  <a:srgbClr val="FFFFFF"/>
                </a:solidFill>
                <a:latin typeface="ＭＳ ゴシック"/>
                <a:cs typeface="ＭＳ ゴシック"/>
              </a:rPr>
              <a:t>選</a:t>
            </a:r>
            <a:r>
              <a:rPr sz="900" dirty="0">
                <a:solidFill>
                  <a:srgbClr val="FFFFFF"/>
                </a:solidFill>
                <a:latin typeface="ＭＳ ゴシック"/>
                <a:cs typeface="ＭＳ ゴシック"/>
              </a:rPr>
              <a:t>択</a:t>
            </a:r>
            <a:r>
              <a:rPr sz="900" spc="-35" dirty="0">
                <a:solidFill>
                  <a:srgbClr val="FFFFFF"/>
                </a:solidFill>
                <a:latin typeface="ＭＳ ゴシック"/>
                <a:cs typeface="ＭＳ ゴシック"/>
              </a:rPr>
              <a:t>方</a:t>
            </a:r>
            <a:r>
              <a:rPr sz="900" spc="-10" dirty="0">
                <a:solidFill>
                  <a:srgbClr val="FFFFFF"/>
                </a:solidFill>
                <a:latin typeface="ＭＳ ゴシック"/>
                <a:cs typeface="ＭＳ ゴシック"/>
              </a:rPr>
              <a:t>法</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a:p>
            <a:pPr>
              <a:lnSpc>
                <a:spcPct val="100000"/>
              </a:lnSpc>
            </a:pPr>
            <a:endParaRPr sz="900" dirty="0">
              <a:latin typeface="ＭＳ ゴシック"/>
              <a:cs typeface="ＭＳ ゴシック"/>
            </a:endParaRPr>
          </a:p>
          <a:p>
            <a:pPr>
              <a:lnSpc>
                <a:spcPct val="100000"/>
              </a:lnSpc>
              <a:spcBef>
                <a:spcPts val="25"/>
              </a:spcBef>
            </a:pPr>
            <a:endParaRPr sz="900" dirty="0">
              <a:latin typeface="ＭＳ ゴシック"/>
              <a:cs typeface="ＭＳ ゴシック"/>
            </a:endParaRPr>
          </a:p>
          <a:p>
            <a:pPr marL="1402715">
              <a:lnSpc>
                <a:spcPct val="100000"/>
              </a:lnSpc>
            </a:pPr>
            <a:r>
              <a:rPr sz="900" spc="10" dirty="0">
                <a:solidFill>
                  <a:srgbClr val="FFFFFF"/>
                </a:solidFill>
                <a:latin typeface="ＭＳ ゴシック"/>
                <a:cs typeface="ＭＳ ゴシック"/>
              </a:rPr>
              <a:t>研</a:t>
            </a:r>
            <a:r>
              <a:rPr sz="900" spc="-65" dirty="0">
                <a:solidFill>
                  <a:srgbClr val="FFFFFF"/>
                </a:solidFill>
                <a:latin typeface="ＭＳ ゴシック"/>
                <a:cs typeface="ＭＳ ゴシック"/>
              </a:rPr>
              <a:t>修</a:t>
            </a:r>
            <a:r>
              <a:rPr sz="900" spc="-85" dirty="0">
                <a:solidFill>
                  <a:srgbClr val="FFFFFF"/>
                </a:solidFill>
                <a:latin typeface="ＭＳ ゴシック"/>
                <a:cs typeface="ＭＳ ゴシック"/>
              </a:rPr>
              <a:t>ブ</a:t>
            </a:r>
            <a:r>
              <a:rPr sz="900" spc="-114" dirty="0">
                <a:solidFill>
                  <a:srgbClr val="FFFFFF"/>
                </a:solidFill>
                <a:latin typeface="ＭＳ ゴシック"/>
                <a:cs typeface="ＭＳ ゴシック"/>
              </a:rPr>
              <a:t>ロ</a:t>
            </a:r>
            <a:r>
              <a:rPr sz="900" spc="-85" dirty="0">
                <a:solidFill>
                  <a:srgbClr val="FFFFFF"/>
                </a:solidFill>
                <a:latin typeface="ＭＳ ゴシック"/>
                <a:cs typeface="ＭＳ ゴシック"/>
              </a:rPr>
              <a:t>ッ</a:t>
            </a:r>
            <a:r>
              <a:rPr sz="900" spc="-90" dirty="0">
                <a:solidFill>
                  <a:srgbClr val="FFFFFF"/>
                </a:solidFill>
                <a:latin typeface="ＭＳ ゴシック"/>
                <a:cs typeface="ＭＳ ゴシック"/>
              </a:rPr>
              <a:t>ク</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33" name="object 3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19</a:t>
            </a:fld>
            <a:endParaRPr dirty="0"/>
          </a:p>
        </p:txBody>
      </p:sp>
      <p:sp>
        <p:nvSpPr>
          <p:cNvPr id="29" name="object 29"/>
          <p:cNvSpPr txBox="1"/>
          <p:nvPr/>
        </p:nvSpPr>
        <p:spPr>
          <a:xfrm>
            <a:off x="3298460" y="3646770"/>
            <a:ext cx="2515235" cy="580390"/>
          </a:xfrm>
          <a:prstGeom prst="rect">
            <a:avLst/>
          </a:prstGeom>
        </p:spPr>
        <p:txBody>
          <a:bodyPr vert="horz" wrap="square" lIns="0" tIns="12700" rIns="0" bIns="0" rtlCol="0">
            <a:spAutoFit/>
          </a:bodyPr>
          <a:lstStyle/>
          <a:p>
            <a:pPr marL="12700">
              <a:lnSpc>
                <a:spcPct val="100000"/>
              </a:lnSpc>
              <a:spcBef>
                <a:spcPts val="100"/>
              </a:spcBef>
            </a:pPr>
            <a:r>
              <a:rPr sz="900" spc="-15" dirty="0">
                <a:solidFill>
                  <a:srgbClr val="FFFFFF"/>
                </a:solidFill>
                <a:latin typeface="ＭＳ ゴシック"/>
                <a:cs typeface="ＭＳ ゴシック"/>
              </a:rPr>
              <a:t>選</a:t>
            </a:r>
            <a:r>
              <a:rPr sz="900" dirty="0">
                <a:solidFill>
                  <a:srgbClr val="FFFFFF"/>
                </a:solidFill>
                <a:latin typeface="ＭＳ ゴシック"/>
                <a:cs typeface="ＭＳ ゴシック"/>
              </a:rPr>
              <a:t>択</a:t>
            </a:r>
            <a:r>
              <a:rPr sz="900" spc="-35" dirty="0">
                <a:solidFill>
                  <a:srgbClr val="FFFFFF"/>
                </a:solidFill>
                <a:latin typeface="ＭＳ ゴシック"/>
                <a:cs typeface="ＭＳ ゴシック"/>
              </a:rPr>
              <a:t>方</a:t>
            </a:r>
            <a:r>
              <a:rPr sz="900" spc="-10" dirty="0">
                <a:solidFill>
                  <a:srgbClr val="FFFFFF"/>
                </a:solidFill>
                <a:latin typeface="ＭＳ ゴシック"/>
                <a:cs typeface="ＭＳ ゴシック"/>
              </a:rPr>
              <a:t>法</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a:p>
            <a:pPr>
              <a:lnSpc>
                <a:spcPct val="100000"/>
              </a:lnSpc>
            </a:pPr>
            <a:endParaRPr sz="900" dirty="0">
              <a:latin typeface="ＭＳ ゴシック"/>
              <a:cs typeface="ＭＳ ゴシック"/>
            </a:endParaRPr>
          </a:p>
          <a:p>
            <a:pPr>
              <a:lnSpc>
                <a:spcPct val="100000"/>
              </a:lnSpc>
              <a:spcBef>
                <a:spcPts val="30"/>
              </a:spcBef>
            </a:pPr>
            <a:endParaRPr sz="800" dirty="0">
              <a:latin typeface="ＭＳ ゴシック"/>
              <a:cs typeface="ＭＳ ゴシック"/>
            </a:endParaRPr>
          </a:p>
          <a:p>
            <a:pPr marL="1404620">
              <a:lnSpc>
                <a:spcPct val="100000"/>
              </a:lnSpc>
            </a:pPr>
            <a:r>
              <a:rPr sz="900" spc="5" dirty="0">
                <a:solidFill>
                  <a:srgbClr val="FFFFFF"/>
                </a:solidFill>
                <a:latin typeface="ＭＳ ゴシック"/>
                <a:cs typeface="ＭＳ ゴシック"/>
              </a:rPr>
              <a:t>診</a:t>
            </a:r>
            <a:r>
              <a:rPr sz="900" spc="-30" dirty="0">
                <a:solidFill>
                  <a:srgbClr val="FFFFFF"/>
                </a:solidFill>
                <a:latin typeface="ＭＳ ゴシック"/>
                <a:cs typeface="ＭＳ ゴシック"/>
              </a:rPr>
              <a:t>療</a:t>
            </a:r>
            <a:r>
              <a:rPr sz="900" spc="-20" dirty="0">
                <a:solidFill>
                  <a:srgbClr val="FFFFFF"/>
                </a:solidFill>
                <a:latin typeface="ＭＳ ゴシック"/>
                <a:cs typeface="ＭＳ ゴシック"/>
              </a:rPr>
              <a:t>科</a:t>
            </a:r>
            <a:r>
              <a:rPr sz="900" spc="5" dirty="0">
                <a:solidFill>
                  <a:srgbClr val="FFFFFF"/>
                </a:solidFill>
                <a:latin typeface="ＭＳ ゴシック"/>
                <a:cs typeface="ＭＳ ゴシック"/>
              </a:rPr>
              <a:t>情</a:t>
            </a:r>
            <a:r>
              <a:rPr sz="900" dirty="0">
                <a:solidFill>
                  <a:srgbClr val="FFFFFF"/>
                </a:solidFill>
                <a:latin typeface="ＭＳ ゴシック"/>
                <a:cs typeface="ＭＳ ゴシック"/>
              </a:rPr>
              <a:t>報</a:t>
            </a:r>
            <a:r>
              <a:rPr sz="900" spc="-30"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0" name="object 30"/>
          <p:cNvSpPr txBox="1"/>
          <p:nvPr/>
        </p:nvSpPr>
        <p:spPr>
          <a:xfrm>
            <a:off x="1715250" y="3105958"/>
            <a:ext cx="165544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dirty="0" err="1">
                <a:solidFill>
                  <a:srgbClr val="231F20"/>
                </a:solidFill>
                <a:latin typeface="ＭＳ ゴシック"/>
                <a:cs typeface="ＭＳ ゴシック"/>
              </a:rPr>
              <a:t>診</a:t>
            </a:r>
            <a:r>
              <a:rPr sz="1000" spc="-35" dirty="0" err="1">
                <a:solidFill>
                  <a:srgbClr val="231F20"/>
                </a:solidFill>
                <a:latin typeface="ＭＳ ゴシック"/>
                <a:cs typeface="ＭＳ ゴシック"/>
              </a:rPr>
              <a:t>療</a:t>
            </a:r>
            <a:r>
              <a:rPr sz="1000" spc="-70" dirty="0" err="1">
                <a:solidFill>
                  <a:srgbClr val="231F20"/>
                </a:solidFill>
                <a:latin typeface="ＭＳ ゴシック"/>
                <a:cs typeface="ＭＳ ゴシック"/>
              </a:rPr>
              <a:t>科</a:t>
            </a:r>
            <a:r>
              <a:rPr sz="1000" spc="-25" dirty="0" err="1">
                <a:solidFill>
                  <a:srgbClr val="231F20"/>
                </a:solidFill>
                <a:latin typeface="ＭＳ ゴシック"/>
                <a:cs typeface="ＭＳ ゴシック"/>
              </a:rPr>
              <a:t>を</a:t>
            </a:r>
            <a:r>
              <a:rPr sz="1000" spc="-20" dirty="0" err="1">
                <a:solidFill>
                  <a:srgbClr val="231F20"/>
                </a:solidFill>
                <a:latin typeface="ＭＳ ゴシック"/>
                <a:cs typeface="ＭＳ ゴシック"/>
              </a:rPr>
              <a:t>選</a:t>
            </a:r>
            <a:r>
              <a:rPr sz="1000" spc="-125" dirty="0" err="1">
                <a:solidFill>
                  <a:srgbClr val="231F20"/>
                </a:solidFill>
                <a:latin typeface="ＭＳ ゴシック"/>
                <a:cs typeface="ＭＳ ゴシック"/>
              </a:rPr>
              <a:t>択</a:t>
            </a:r>
            <a:r>
              <a:rPr sz="1000" spc="-190" dirty="0" err="1">
                <a:solidFill>
                  <a:srgbClr val="231F20"/>
                </a:solidFill>
                <a:latin typeface="ＭＳ ゴシック"/>
                <a:cs typeface="ＭＳ ゴシック"/>
              </a:rPr>
              <a:t>し</a:t>
            </a:r>
            <a:r>
              <a:rPr sz="1000" spc="-110" dirty="0" err="1">
                <a:solidFill>
                  <a:srgbClr val="231F20"/>
                </a:solidFill>
                <a:latin typeface="ＭＳ ゴシック"/>
                <a:cs typeface="ＭＳ ゴシック"/>
              </a:rPr>
              <a:t>て</a:t>
            </a:r>
            <a:r>
              <a:rPr sz="1000" spc="-55" dirty="0" err="1">
                <a:solidFill>
                  <a:srgbClr val="231F20"/>
                </a:solidFill>
                <a:latin typeface="ＭＳ ゴシック"/>
                <a:cs typeface="ＭＳ ゴシック"/>
              </a:rPr>
              <a:t>作</a:t>
            </a:r>
            <a:r>
              <a:rPr sz="1000" spc="-20" dirty="0" err="1">
                <a:solidFill>
                  <a:srgbClr val="231F20"/>
                </a:solidFill>
                <a:latin typeface="ＭＳ ゴシック"/>
                <a:cs typeface="ＭＳ ゴシック"/>
              </a:rPr>
              <a:t>成画</a:t>
            </a:r>
            <a:r>
              <a:rPr sz="1000" dirty="0" err="1">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1" name="object 31"/>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25" dirty="0">
                <a:solidFill>
                  <a:srgbClr val="FFFFFF"/>
                </a:solidFill>
                <a:latin typeface="HGPｺﾞｼｯｸE"/>
                <a:cs typeface="HGPｺﾞｼｯｸE"/>
              </a:rPr>
              <a:t>360</a:t>
            </a:r>
            <a:r>
              <a:rPr sz="2200" spc="-10" dirty="0">
                <a:solidFill>
                  <a:srgbClr val="FFFFFF"/>
                </a:solidFill>
                <a:latin typeface="HGPｺﾞｼｯｸE"/>
                <a:cs typeface="HGPｺﾞｼｯｸE"/>
              </a:rPr>
              <a:t>度評</a:t>
            </a:r>
            <a:r>
              <a:rPr sz="2200" spc="-15" dirty="0">
                <a:solidFill>
                  <a:srgbClr val="FFFFFF"/>
                </a:solidFill>
                <a:latin typeface="HGPｺﾞｼｯｸE"/>
                <a:cs typeface="HGPｺﾞｼｯｸE"/>
              </a:rPr>
              <a:t>価</a:t>
            </a:r>
            <a:r>
              <a:rPr sz="2200" spc="-35" dirty="0">
                <a:solidFill>
                  <a:srgbClr val="FFFFFF"/>
                </a:solidFill>
                <a:latin typeface="HGPｺﾞｼｯｸE"/>
                <a:cs typeface="HGPｺﾞｼｯｸE"/>
              </a:rPr>
              <a:t>用</a:t>
            </a:r>
            <a:r>
              <a:rPr sz="2200" spc="-10" dirty="0">
                <a:solidFill>
                  <a:srgbClr val="FFFFFF"/>
                </a:solidFill>
                <a:latin typeface="HGPｺﾞｼｯｸE"/>
                <a:cs typeface="HGPｺﾞｼｯｸE"/>
              </a:rPr>
              <a:t>QR</a:t>
            </a:r>
            <a:r>
              <a:rPr sz="2200" spc="10" dirty="0">
                <a:solidFill>
                  <a:srgbClr val="FFFFFF"/>
                </a:solidFill>
                <a:latin typeface="HGPｺﾞｼｯｸE"/>
                <a:cs typeface="HGPｺﾞｼｯｸE"/>
              </a:rPr>
              <a:t>コ</a:t>
            </a:r>
            <a:r>
              <a:rPr sz="2200" spc="-15" dirty="0">
                <a:solidFill>
                  <a:srgbClr val="FFFFFF"/>
                </a:solidFill>
                <a:latin typeface="HGPｺﾞｼｯｸE"/>
                <a:cs typeface="HGPｺﾞｼｯｸE"/>
              </a:rPr>
              <a:t>ー</a:t>
            </a:r>
            <a:r>
              <a:rPr sz="2200" spc="-30" dirty="0">
                <a:solidFill>
                  <a:srgbClr val="FFFFFF"/>
                </a:solidFill>
                <a:latin typeface="HGPｺﾞｼｯｸE"/>
                <a:cs typeface="HGPｺﾞｼｯｸE"/>
              </a:rPr>
              <a:t>ド</a:t>
            </a:r>
            <a:r>
              <a:rPr sz="2200" spc="-35" dirty="0">
                <a:solidFill>
                  <a:srgbClr val="FFFFFF"/>
                </a:solidFill>
                <a:latin typeface="HGPｺﾞｼｯｸE"/>
                <a:cs typeface="HGPｺﾞｼｯｸE"/>
              </a:rPr>
              <a:t>表</a:t>
            </a:r>
            <a:r>
              <a:rPr sz="2200" spc="-5" dirty="0">
                <a:solidFill>
                  <a:srgbClr val="FFFFFF"/>
                </a:solidFill>
                <a:latin typeface="HGPｺﾞｼｯｸE"/>
                <a:cs typeface="HGPｺﾞｼｯｸE"/>
              </a:rPr>
              <a:t>示</a:t>
            </a:r>
            <a:endParaRPr sz="2200">
              <a:latin typeface="HGPｺﾞｼｯｸE"/>
              <a:cs typeface="HGPｺﾞｼｯｸE"/>
            </a:endParaRPr>
          </a:p>
        </p:txBody>
      </p:sp>
      <p:sp>
        <p:nvSpPr>
          <p:cNvPr id="32" name="object 32"/>
          <p:cNvSpPr txBox="1"/>
          <p:nvPr/>
        </p:nvSpPr>
        <p:spPr>
          <a:xfrm>
            <a:off x="3589519" y="648184"/>
            <a:ext cx="393700" cy="177165"/>
          </a:xfrm>
          <a:prstGeom prst="rect">
            <a:avLst/>
          </a:prstGeom>
        </p:spPr>
        <p:txBody>
          <a:bodyPr vert="horz" wrap="square" lIns="0" tIns="11430" rIns="0" bIns="0" rtlCol="0">
            <a:spAutoFit/>
          </a:bodyPr>
          <a:lstStyle/>
          <a:p>
            <a:pPr>
              <a:lnSpc>
                <a:spcPct val="100000"/>
              </a:lnSpc>
              <a:spcBef>
                <a:spcPts val="90"/>
              </a:spcBef>
            </a:pPr>
            <a:r>
              <a:rPr sz="1000" spc="-15" dirty="0">
                <a:solidFill>
                  <a:srgbClr val="FFFFFF"/>
                </a:solidFill>
                <a:latin typeface="ＭＳ Ｐゴシック"/>
                <a:cs typeface="ＭＳ Ｐゴシック"/>
              </a:rPr>
              <a:t>&lt;管</a:t>
            </a:r>
            <a:r>
              <a:rPr sz="1000" spc="20" dirty="0">
                <a:solidFill>
                  <a:srgbClr val="FFFFFF"/>
                </a:solidFill>
                <a:latin typeface="ＭＳ Ｐゴシック"/>
                <a:cs typeface="ＭＳ Ｐゴシック"/>
              </a:rPr>
              <a:t>理</a:t>
            </a:r>
            <a:r>
              <a:rPr sz="1000" spc="-5" dirty="0">
                <a:solidFill>
                  <a:srgbClr val="FFFFFF"/>
                </a:solidFill>
                <a:latin typeface="ＭＳ Ｐゴシック"/>
                <a:cs typeface="ＭＳ Ｐゴシック"/>
              </a:rPr>
              <a:t>&gt;</a:t>
            </a:r>
            <a:endParaRPr sz="1000">
              <a:latin typeface="ＭＳ Ｐゴシック"/>
              <a:cs typeface="ＭＳ Ｐ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505700" y="524044"/>
            <a:ext cx="6551449" cy="423193"/>
          </a:xfrm>
        </p:spPr>
        <p:txBody>
          <a:bodyPr/>
          <a:lstStyle/>
          <a:p>
            <a:pPr algn="ctr"/>
            <a:r>
              <a:rPr kumimoji="1" lang="ja-JP" altLang="en-US" dirty="0"/>
              <a:t>「研修歯科医」メニューの操作方法</a:t>
            </a:r>
          </a:p>
        </p:txBody>
      </p:sp>
      <p:sp>
        <p:nvSpPr>
          <p:cNvPr id="5" name="object 41"/>
          <p:cNvSpPr txBox="1">
            <a:spLocks noGrp="1"/>
          </p:cNvSpPr>
          <p:nvPr>
            <p:ph type="sldNum" sz="quarter" idx="7"/>
          </p:nvPr>
        </p:nvSpPr>
        <p:spPr>
          <a:xfrm>
            <a:off x="3686906" y="10250712"/>
            <a:ext cx="183514" cy="126365"/>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a:t>
            </a:fld>
            <a:endParaRPr dirty="0"/>
          </a:p>
        </p:txBody>
      </p:sp>
      <p:sp>
        <p:nvSpPr>
          <p:cNvPr id="6" name="テキスト ボックス 5"/>
          <p:cNvSpPr txBox="1"/>
          <p:nvPr/>
        </p:nvSpPr>
        <p:spPr>
          <a:xfrm>
            <a:off x="557745" y="1433457"/>
            <a:ext cx="6625350" cy="461665"/>
          </a:xfrm>
          <a:prstGeom prst="rect">
            <a:avLst/>
          </a:prstGeom>
          <a:noFill/>
        </p:spPr>
        <p:txBody>
          <a:bodyPr wrap="square" rtlCol="0">
            <a:spAutoFit/>
          </a:bodyPr>
          <a:lstStyle/>
          <a:p>
            <a:r>
              <a:rPr kumimoji="1" lang="en-US" altLang="ja-JP" sz="2400" spc="600" dirty="0">
                <a:solidFill>
                  <a:schemeClr val="bg1">
                    <a:lumMod val="95000"/>
                  </a:schemeClr>
                </a:solidFill>
              </a:rPr>
              <a:t>CONTENTS</a:t>
            </a:r>
            <a:endParaRPr kumimoji="1" lang="ja-JP" altLang="en-US" spc="600" dirty="0">
              <a:solidFill>
                <a:schemeClr val="bg1">
                  <a:lumMod val="95000"/>
                </a:schemeClr>
              </a:solidFill>
            </a:endParaRPr>
          </a:p>
        </p:txBody>
      </p:sp>
      <p:sp>
        <p:nvSpPr>
          <p:cNvPr id="7" name="テキスト ボックス 6"/>
          <p:cNvSpPr txBox="1"/>
          <p:nvPr/>
        </p:nvSpPr>
        <p:spPr>
          <a:xfrm>
            <a:off x="398660" y="2395544"/>
            <a:ext cx="1569660" cy="276999"/>
          </a:xfrm>
          <a:prstGeom prst="rect">
            <a:avLst/>
          </a:prstGeom>
          <a:noFill/>
        </p:spPr>
        <p:txBody>
          <a:bodyPr wrap="none" rtlCol="0">
            <a:spAutoFit/>
          </a:bodyPr>
          <a:lstStyle/>
          <a:p>
            <a:r>
              <a:rPr kumimoji="1" lang="ja-JP" altLang="en-US" sz="1200" dirty="0"/>
              <a:t>＜研修履歴／評価＞</a:t>
            </a:r>
          </a:p>
        </p:txBody>
      </p:sp>
      <p:sp>
        <p:nvSpPr>
          <p:cNvPr id="8" name="テキスト ボックス 7"/>
          <p:cNvSpPr txBox="1"/>
          <p:nvPr/>
        </p:nvSpPr>
        <p:spPr>
          <a:xfrm>
            <a:off x="557745" y="2755900"/>
            <a:ext cx="2582758" cy="646331"/>
          </a:xfrm>
          <a:prstGeom prst="rect">
            <a:avLst/>
          </a:prstGeom>
          <a:noFill/>
        </p:spPr>
        <p:txBody>
          <a:bodyPr wrap="none" rtlCol="0">
            <a:spAutoFit/>
          </a:bodyPr>
          <a:lstStyle/>
          <a:p>
            <a:r>
              <a:rPr kumimoji="1" lang="ja-JP" altLang="en-US" dirty="0"/>
              <a:t>研修歯科医評価票</a:t>
            </a:r>
            <a:r>
              <a:rPr kumimoji="1" lang="en-US" altLang="ja-JP" dirty="0"/>
              <a:t>I/II/III</a:t>
            </a:r>
          </a:p>
          <a:p>
            <a:r>
              <a:rPr lang="en-US" altLang="ja-JP" dirty="0"/>
              <a:t>e-logbook</a:t>
            </a:r>
            <a:r>
              <a:rPr lang="ja-JP" altLang="en-US" dirty="0" err="1"/>
              <a:t>への</a:t>
            </a:r>
            <a:r>
              <a:rPr lang="ja-JP" altLang="en-US" dirty="0"/>
              <a:t>遷移</a:t>
            </a:r>
            <a:endParaRPr lang="en-US" altLang="ja-JP" dirty="0"/>
          </a:p>
        </p:txBody>
      </p:sp>
      <p:sp>
        <p:nvSpPr>
          <p:cNvPr id="9" name="テキスト ボックス 8"/>
          <p:cNvSpPr txBox="1"/>
          <p:nvPr/>
        </p:nvSpPr>
        <p:spPr>
          <a:xfrm>
            <a:off x="6656859" y="2755900"/>
            <a:ext cx="301686" cy="646331"/>
          </a:xfrm>
          <a:prstGeom prst="rect">
            <a:avLst/>
          </a:prstGeom>
          <a:noFill/>
        </p:spPr>
        <p:txBody>
          <a:bodyPr wrap="none" rtlCol="0">
            <a:spAutoFit/>
          </a:bodyPr>
          <a:lstStyle/>
          <a:p>
            <a:r>
              <a:rPr kumimoji="1" lang="en-US" altLang="ja-JP" dirty="0"/>
              <a:t>3</a:t>
            </a:r>
          </a:p>
          <a:p>
            <a:r>
              <a:rPr kumimoji="1" lang="en-US" altLang="ja-JP" dirty="0"/>
              <a:t>5</a:t>
            </a:r>
          </a:p>
        </p:txBody>
      </p:sp>
      <p:sp>
        <p:nvSpPr>
          <p:cNvPr id="10" name="テキスト ボックス 9"/>
          <p:cNvSpPr txBox="1"/>
          <p:nvPr/>
        </p:nvSpPr>
        <p:spPr>
          <a:xfrm>
            <a:off x="400840" y="3485588"/>
            <a:ext cx="1980029" cy="276999"/>
          </a:xfrm>
          <a:prstGeom prst="rect">
            <a:avLst/>
          </a:prstGeom>
          <a:noFill/>
        </p:spPr>
        <p:txBody>
          <a:bodyPr wrap="none" rtlCol="0">
            <a:spAutoFit/>
          </a:bodyPr>
          <a:lstStyle/>
          <a:p>
            <a:r>
              <a:rPr kumimoji="1" lang="ja-JP" altLang="en-US" sz="1200" dirty="0"/>
              <a:t>＜</a:t>
            </a:r>
            <a:r>
              <a:rPr lang="ja-JP" altLang="en-US" sz="1200" dirty="0"/>
              <a:t>指導歯科医</a:t>
            </a:r>
            <a:r>
              <a:rPr kumimoji="1" lang="ja-JP" altLang="en-US" sz="1200" dirty="0"/>
              <a:t>による評価＞</a:t>
            </a:r>
          </a:p>
        </p:txBody>
      </p:sp>
      <p:sp>
        <p:nvSpPr>
          <p:cNvPr id="11" name="テキスト ボックス 10"/>
          <p:cNvSpPr txBox="1"/>
          <p:nvPr/>
        </p:nvSpPr>
        <p:spPr>
          <a:xfrm>
            <a:off x="557745" y="3762587"/>
            <a:ext cx="3865161" cy="923330"/>
          </a:xfrm>
          <a:prstGeom prst="rect">
            <a:avLst/>
          </a:prstGeom>
          <a:noFill/>
        </p:spPr>
        <p:txBody>
          <a:bodyPr wrap="none" rtlCol="0">
            <a:spAutoFit/>
          </a:bodyPr>
          <a:lstStyle/>
          <a:p>
            <a:r>
              <a:rPr lang="ja-JP" altLang="en-US" dirty="0"/>
              <a:t>研修メモ・指導歯科医からのコメント</a:t>
            </a:r>
            <a:endParaRPr lang="en-US" altLang="ja-JP" dirty="0"/>
          </a:p>
          <a:p>
            <a:r>
              <a:rPr kumimoji="1" lang="en-US" altLang="ja-JP" dirty="0"/>
              <a:t>Mini-CEX/DOPS/</a:t>
            </a:r>
            <a:r>
              <a:rPr kumimoji="1" lang="en-US" altLang="ja-JP" dirty="0" err="1"/>
              <a:t>CbD</a:t>
            </a:r>
            <a:r>
              <a:rPr kumimoji="1" lang="ja-JP" altLang="en-US" dirty="0"/>
              <a:t>の登録</a:t>
            </a:r>
            <a:r>
              <a:rPr kumimoji="1" lang="en-US" altLang="ja-JP" dirty="0"/>
              <a:t>/</a:t>
            </a:r>
            <a:r>
              <a:rPr kumimoji="1" lang="ja-JP" altLang="en-US" dirty="0"/>
              <a:t>参照</a:t>
            </a:r>
            <a:endParaRPr kumimoji="1" lang="en-US" altLang="ja-JP" dirty="0"/>
          </a:p>
          <a:p>
            <a:r>
              <a:rPr lang="ja-JP" altLang="en-US" dirty="0"/>
              <a:t>指導歯科医による評価票</a:t>
            </a:r>
            <a:r>
              <a:rPr lang="en-US" altLang="ja-JP" dirty="0"/>
              <a:t>I/II/III</a:t>
            </a:r>
            <a:r>
              <a:rPr lang="ja-JP" altLang="en-US" dirty="0"/>
              <a:t>の参照</a:t>
            </a:r>
            <a:endParaRPr kumimoji="1" lang="ja-JP" altLang="en-US" dirty="0"/>
          </a:p>
        </p:txBody>
      </p:sp>
      <p:sp>
        <p:nvSpPr>
          <p:cNvPr id="12" name="テキスト ボックス 11"/>
          <p:cNvSpPr txBox="1"/>
          <p:nvPr/>
        </p:nvSpPr>
        <p:spPr>
          <a:xfrm>
            <a:off x="6656859" y="3762587"/>
            <a:ext cx="418704" cy="923330"/>
          </a:xfrm>
          <a:prstGeom prst="rect">
            <a:avLst/>
          </a:prstGeom>
          <a:noFill/>
        </p:spPr>
        <p:txBody>
          <a:bodyPr wrap="none" rtlCol="0">
            <a:spAutoFit/>
          </a:bodyPr>
          <a:lstStyle/>
          <a:p>
            <a:r>
              <a:rPr kumimoji="1" lang="en-US" altLang="ja-JP" dirty="0"/>
              <a:t>8</a:t>
            </a:r>
          </a:p>
          <a:p>
            <a:r>
              <a:rPr lang="en-US" altLang="ja-JP" dirty="0"/>
              <a:t>10</a:t>
            </a:r>
          </a:p>
          <a:p>
            <a:r>
              <a:rPr lang="en-US" altLang="ja-JP" dirty="0"/>
              <a:t>11</a:t>
            </a:r>
            <a:endParaRPr kumimoji="1" lang="en-US" altLang="ja-JP" dirty="0"/>
          </a:p>
        </p:txBody>
      </p:sp>
      <p:sp>
        <p:nvSpPr>
          <p:cNvPr id="13" name="テキスト ボックス 12"/>
          <p:cNvSpPr txBox="1"/>
          <p:nvPr/>
        </p:nvSpPr>
        <p:spPr>
          <a:xfrm>
            <a:off x="373720" y="4814782"/>
            <a:ext cx="2173993" cy="276999"/>
          </a:xfrm>
          <a:prstGeom prst="rect">
            <a:avLst/>
          </a:prstGeom>
          <a:noFill/>
        </p:spPr>
        <p:txBody>
          <a:bodyPr wrap="none" rtlCol="0">
            <a:spAutoFit/>
          </a:bodyPr>
          <a:lstStyle/>
          <a:p>
            <a:r>
              <a:rPr kumimoji="1" lang="ja-JP" altLang="en-US" sz="1200" dirty="0"/>
              <a:t>＜その他の研修活動の記録＞</a:t>
            </a:r>
          </a:p>
        </p:txBody>
      </p:sp>
      <p:sp>
        <p:nvSpPr>
          <p:cNvPr id="14" name="テキスト ボックス 13"/>
          <p:cNvSpPr txBox="1"/>
          <p:nvPr/>
        </p:nvSpPr>
        <p:spPr>
          <a:xfrm>
            <a:off x="530625" y="5091781"/>
            <a:ext cx="2706190" cy="369332"/>
          </a:xfrm>
          <a:prstGeom prst="rect">
            <a:avLst/>
          </a:prstGeom>
          <a:noFill/>
        </p:spPr>
        <p:txBody>
          <a:bodyPr wrap="none" rtlCol="0">
            <a:spAutoFit/>
          </a:bodyPr>
          <a:lstStyle/>
          <a:p>
            <a:r>
              <a:rPr kumimoji="1" lang="ja-JP" altLang="en-US" dirty="0"/>
              <a:t>その他の研修活動の記録</a:t>
            </a:r>
          </a:p>
        </p:txBody>
      </p:sp>
      <p:sp>
        <p:nvSpPr>
          <p:cNvPr id="15" name="テキスト ボックス 14"/>
          <p:cNvSpPr txBox="1"/>
          <p:nvPr/>
        </p:nvSpPr>
        <p:spPr>
          <a:xfrm>
            <a:off x="6629739" y="5091781"/>
            <a:ext cx="418704" cy="369332"/>
          </a:xfrm>
          <a:prstGeom prst="rect">
            <a:avLst/>
          </a:prstGeom>
          <a:noFill/>
        </p:spPr>
        <p:txBody>
          <a:bodyPr wrap="none" rtlCol="0">
            <a:spAutoFit/>
          </a:bodyPr>
          <a:lstStyle/>
          <a:p>
            <a:r>
              <a:rPr lang="en-US" altLang="ja-JP" dirty="0"/>
              <a:t>13</a:t>
            </a:r>
            <a:endParaRPr kumimoji="1" lang="en-US" altLang="ja-JP" dirty="0"/>
          </a:p>
        </p:txBody>
      </p:sp>
      <p:sp>
        <p:nvSpPr>
          <p:cNvPr id="16" name="テキスト ボックス 15"/>
          <p:cNvSpPr txBox="1"/>
          <p:nvPr/>
        </p:nvSpPr>
        <p:spPr>
          <a:xfrm>
            <a:off x="373720" y="5697538"/>
            <a:ext cx="1980029" cy="276999"/>
          </a:xfrm>
          <a:prstGeom prst="rect">
            <a:avLst/>
          </a:prstGeom>
          <a:noFill/>
        </p:spPr>
        <p:txBody>
          <a:bodyPr wrap="none" rtlCol="0">
            <a:spAutoFit/>
          </a:bodyPr>
          <a:lstStyle/>
          <a:p>
            <a:r>
              <a:rPr kumimoji="1" lang="ja-JP" altLang="en-US" sz="1200" dirty="0"/>
              <a:t>＜研修歯科医による評価＞</a:t>
            </a:r>
          </a:p>
        </p:txBody>
      </p:sp>
      <p:sp>
        <p:nvSpPr>
          <p:cNvPr id="17" name="テキスト ボックス 16"/>
          <p:cNvSpPr txBox="1"/>
          <p:nvPr/>
        </p:nvSpPr>
        <p:spPr>
          <a:xfrm>
            <a:off x="530625" y="5974537"/>
            <a:ext cx="3070071" cy="1200329"/>
          </a:xfrm>
          <a:prstGeom prst="rect">
            <a:avLst/>
          </a:prstGeom>
          <a:noFill/>
        </p:spPr>
        <p:txBody>
          <a:bodyPr wrap="none" rtlCol="0">
            <a:spAutoFit/>
          </a:bodyPr>
          <a:lstStyle/>
          <a:p>
            <a:r>
              <a:rPr kumimoji="1" lang="ja-JP" altLang="en-US" dirty="0"/>
              <a:t>指導歯科医・上級歯科医評価</a:t>
            </a:r>
            <a:endParaRPr kumimoji="1" lang="en-US" altLang="ja-JP" dirty="0"/>
          </a:p>
          <a:p>
            <a:r>
              <a:rPr lang="ja-JP" altLang="en-US" dirty="0"/>
              <a:t>診療科・病棟評価</a:t>
            </a:r>
            <a:endParaRPr lang="en-US" altLang="ja-JP" dirty="0"/>
          </a:p>
          <a:p>
            <a:r>
              <a:rPr kumimoji="1" lang="ja-JP" altLang="en-US" dirty="0"/>
              <a:t>研修医療機関単位評価</a:t>
            </a:r>
            <a:endParaRPr kumimoji="1" lang="en-US" altLang="ja-JP" dirty="0"/>
          </a:p>
          <a:p>
            <a:r>
              <a:rPr lang="ja-JP" altLang="en-US" dirty="0"/>
              <a:t>プログラム全体評価</a:t>
            </a:r>
            <a:endParaRPr kumimoji="1" lang="ja-JP" altLang="en-US" dirty="0"/>
          </a:p>
        </p:txBody>
      </p:sp>
      <p:sp>
        <p:nvSpPr>
          <p:cNvPr id="18" name="テキスト ボックス 17"/>
          <p:cNvSpPr txBox="1"/>
          <p:nvPr/>
        </p:nvSpPr>
        <p:spPr>
          <a:xfrm>
            <a:off x="6629739" y="5974537"/>
            <a:ext cx="418704" cy="1200329"/>
          </a:xfrm>
          <a:prstGeom prst="rect">
            <a:avLst/>
          </a:prstGeom>
          <a:noFill/>
        </p:spPr>
        <p:txBody>
          <a:bodyPr wrap="none" rtlCol="0">
            <a:spAutoFit/>
          </a:bodyPr>
          <a:lstStyle/>
          <a:p>
            <a:r>
              <a:rPr kumimoji="1" lang="en-US" altLang="ja-JP" dirty="0"/>
              <a:t>14</a:t>
            </a:r>
          </a:p>
          <a:p>
            <a:r>
              <a:rPr lang="en-US" altLang="ja-JP" dirty="0"/>
              <a:t>16</a:t>
            </a:r>
          </a:p>
          <a:p>
            <a:r>
              <a:rPr kumimoji="1" lang="en-US" altLang="ja-JP" dirty="0"/>
              <a:t>17</a:t>
            </a:r>
          </a:p>
          <a:p>
            <a:r>
              <a:rPr lang="en-US" altLang="ja-JP" dirty="0"/>
              <a:t>18</a:t>
            </a:r>
            <a:endParaRPr kumimoji="1" lang="en-US" altLang="ja-JP" dirty="0"/>
          </a:p>
        </p:txBody>
      </p:sp>
      <p:sp>
        <p:nvSpPr>
          <p:cNvPr id="22" name="テキスト ボックス 21"/>
          <p:cNvSpPr txBox="1"/>
          <p:nvPr/>
        </p:nvSpPr>
        <p:spPr>
          <a:xfrm>
            <a:off x="400840" y="7317208"/>
            <a:ext cx="800219" cy="276999"/>
          </a:xfrm>
          <a:prstGeom prst="rect">
            <a:avLst/>
          </a:prstGeom>
          <a:noFill/>
        </p:spPr>
        <p:txBody>
          <a:bodyPr wrap="none" rtlCol="0">
            <a:spAutoFit/>
          </a:bodyPr>
          <a:lstStyle/>
          <a:p>
            <a:r>
              <a:rPr kumimoji="1" lang="ja-JP" altLang="en-US" sz="1200" dirty="0"/>
              <a:t>＜管理＞</a:t>
            </a:r>
          </a:p>
        </p:txBody>
      </p:sp>
      <p:sp>
        <p:nvSpPr>
          <p:cNvPr id="23" name="テキスト ボックス 22"/>
          <p:cNvSpPr txBox="1"/>
          <p:nvPr/>
        </p:nvSpPr>
        <p:spPr>
          <a:xfrm>
            <a:off x="557745" y="7594207"/>
            <a:ext cx="2770310" cy="923330"/>
          </a:xfrm>
          <a:prstGeom prst="rect">
            <a:avLst/>
          </a:prstGeom>
          <a:noFill/>
        </p:spPr>
        <p:txBody>
          <a:bodyPr wrap="none" rtlCol="0">
            <a:spAutoFit/>
          </a:bodyPr>
          <a:lstStyle/>
          <a:p>
            <a:r>
              <a:rPr kumimoji="1" lang="en-US" altLang="ja-JP" dirty="0"/>
              <a:t>360</a:t>
            </a:r>
            <a:r>
              <a:rPr kumimoji="1" lang="ja-JP" altLang="en-US" dirty="0"/>
              <a:t>度評価用</a:t>
            </a:r>
            <a:r>
              <a:rPr kumimoji="1" lang="en-US" altLang="ja-JP" dirty="0"/>
              <a:t>QR</a:t>
            </a:r>
            <a:r>
              <a:rPr kumimoji="1" lang="ja-JP" altLang="en-US" dirty="0"/>
              <a:t>コード表示</a:t>
            </a:r>
            <a:endParaRPr kumimoji="1" lang="en-US" altLang="ja-JP" dirty="0"/>
          </a:p>
          <a:p>
            <a:r>
              <a:rPr lang="ja-JP" altLang="en-US" dirty="0"/>
              <a:t>フィードバックの参照</a:t>
            </a:r>
            <a:endParaRPr lang="en-US" altLang="ja-JP" dirty="0"/>
          </a:p>
          <a:p>
            <a:r>
              <a:rPr kumimoji="1" lang="ja-JP" altLang="en-US" dirty="0"/>
              <a:t>研修履歴の確認</a:t>
            </a:r>
          </a:p>
        </p:txBody>
      </p:sp>
      <p:sp>
        <p:nvSpPr>
          <p:cNvPr id="24" name="テキスト ボックス 23"/>
          <p:cNvSpPr txBox="1"/>
          <p:nvPr/>
        </p:nvSpPr>
        <p:spPr>
          <a:xfrm>
            <a:off x="6656859" y="7594207"/>
            <a:ext cx="418704" cy="923330"/>
          </a:xfrm>
          <a:prstGeom prst="rect">
            <a:avLst/>
          </a:prstGeom>
          <a:noFill/>
        </p:spPr>
        <p:txBody>
          <a:bodyPr wrap="none" rtlCol="0">
            <a:spAutoFit/>
          </a:bodyPr>
          <a:lstStyle/>
          <a:p>
            <a:r>
              <a:rPr lang="en-US" altLang="ja-JP" dirty="0"/>
              <a:t>19</a:t>
            </a:r>
          </a:p>
          <a:p>
            <a:r>
              <a:rPr lang="en-US" altLang="ja-JP" dirty="0"/>
              <a:t>20</a:t>
            </a:r>
            <a:endParaRPr kumimoji="1" lang="en-US" altLang="ja-JP" dirty="0"/>
          </a:p>
          <a:p>
            <a:r>
              <a:rPr kumimoji="1" lang="en-US" altLang="ja-JP" dirty="0"/>
              <a:t>21</a:t>
            </a:r>
          </a:p>
        </p:txBody>
      </p:sp>
      <p:sp>
        <p:nvSpPr>
          <p:cNvPr id="20" name="テキスト ボックス 19">
            <a:extLst>
              <a:ext uri="{FF2B5EF4-FFF2-40B4-BE49-F238E27FC236}">
                <a16:creationId xmlns:a16="http://schemas.microsoft.com/office/drawing/2014/main" id="{722648BB-7F3C-436B-821C-E94BD5E0026D}"/>
              </a:ext>
            </a:extLst>
          </p:cNvPr>
          <p:cNvSpPr txBox="1"/>
          <p:nvPr/>
        </p:nvSpPr>
        <p:spPr>
          <a:xfrm>
            <a:off x="557745" y="1967227"/>
            <a:ext cx="4806124" cy="369332"/>
          </a:xfrm>
          <a:prstGeom prst="rect">
            <a:avLst/>
          </a:prstGeom>
          <a:noFill/>
        </p:spPr>
        <p:txBody>
          <a:bodyPr wrap="none" rtlCol="0">
            <a:spAutoFit/>
          </a:bodyPr>
          <a:lstStyle/>
          <a:p>
            <a:r>
              <a:rPr kumimoji="1" lang="en-US" altLang="ja-JP" dirty="0"/>
              <a:t>mini-CEX/DOPS/</a:t>
            </a:r>
            <a:r>
              <a:rPr kumimoji="1" lang="en-US" altLang="ja-JP" dirty="0" err="1"/>
              <a:t>CbD</a:t>
            </a:r>
            <a:r>
              <a:rPr kumimoji="1" lang="ja-JP" altLang="en-US" dirty="0"/>
              <a:t>評価依頼用</a:t>
            </a:r>
            <a:r>
              <a:rPr kumimoji="1" lang="en-US" altLang="ja-JP" dirty="0"/>
              <a:t>QR</a:t>
            </a:r>
            <a:r>
              <a:rPr kumimoji="1" lang="ja-JP" altLang="en-US" dirty="0"/>
              <a:t>コードの表示</a:t>
            </a:r>
            <a:endParaRPr lang="en-US" altLang="ja-JP" dirty="0"/>
          </a:p>
        </p:txBody>
      </p:sp>
      <p:sp>
        <p:nvSpPr>
          <p:cNvPr id="21" name="テキスト ボックス 20">
            <a:extLst>
              <a:ext uri="{FF2B5EF4-FFF2-40B4-BE49-F238E27FC236}">
                <a16:creationId xmlns:a16="http://schemas.microsoft.com/office/drawing/2014/main" id="{8BE43A7F-42A3-45BE-B384-9BDEA52965B8}"/>
              </a:ext>
            </a:extLst>
          </p:cNvPr>
          <p:cNvSpPr txBox="1"/>
          <p:nvPr/>
        </p:nvSpPr>
        <p:spPr>
          <a:xfrm>
            <a:off x="6656859" y="1967227"/>
            <a:ext cx="301686" cy="369332"/>
          </a:xfrm>
          <a:prstGeom prst="rect">
            <a:avLst/>
          </a:prstGeom>
          <a:noFill/>
        </p:spPr>
        <p:txBody>
          <a:bodyPr wrap="none" rtlCol="0">
            <a:spAutoFit/>
          </a:bodyPr>
          <a:lstStyle/>
          <a:p>
            <a:r>
              <a:rPr kumimoji="1" lang="en-US" altLang="ja-JP" dirty="0"/>
              <a:t>3</a:t>
            </a:r>
          </a:p>
        </p:txBody>
      </p:sp>
    </p:spTree>
    <p:extLst>
      <p:ext uri="{BB962C8B-B14F-4D97-AF65-F5344CB8AC3E}">
        <p14:creationId xmlns:p14="http://schemas.microsoft.com/office/powerpoint/2010/main" val="1176889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0399" y="1789203"/>
            <a:ext cx="1904987" cy="271079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734402" y="651599"/>
            <a:ext cx="6091555" cy="615315"/>
            <a:chOff x="734402" y="651599"/>
            <a:chExt cx="6091555" cy="615315"/>
          </a:xfrm>
        </p:grpSpPr>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5" name="object 5"/>
            <p:cNvSpPr/>
            <p:nvPr/>
          </p:nvSpPr>
          <p:spPr>
            <a:xfrm>
              <a:off x="734402" y="651611"/>
              <a:ext cx="6091555" cy="185420"/>
            </a:xfrm>
            <a:custGeom>
              <a:avLst/>
              <a:gdLst/>
              <a:ahLst/>
              <a:cxnLst/>
              <a:rect l="l" t="t" r="r" b="b"/>
              <a:pathLst>
                <a:path w="6091555" h="185419">
                  <a:moveTo>
                    <a:pt x="6091199" y="0"/>
                  </a:moveTo>
                  <a:lnTo>
                    <a:pt x="0" y="0"/>
                  </a:lnTo>
                  <a:lnTo>
                    <a:pt x="0" y="185394"/>
                  </a:lnTo>
                  <a:lnTo>
                    <a:pt x="6091199" y="185394"/>
                  </a:lnTo>
                  <a:lnTo>
                    <a:pt x="6091199" y="0"/>
                  </a:lnTo>
                  <a:close/>
                </a:path>
              </a:pathLst>
            </a:custGeom>
            <a:solidFill>
              <a:srgbClr val="FFFFFF">
                <a:alpha val="29998"/>
              </a:srgbClr>
            </a:solidFill>
          </p:spPr>
          <p:txBody>
            <a:bodyPr wrap="square" lIns="0" tIns="0" rIns="0" bIns="0" rtlCol="0"/>
            <a:lstStyle/>
            <a:p>
              <a:endParaRPr/>
            </a:p>
          </p:txBody>
        </p:sp>
      </p:grpSp>
      <p:sp>
        <p:nvSpPr>
          <p:cNvPr id="6" name="object 6"/>
          <p:cNvSpPr txBox="1"/>
          <p:nvPr/>
        </p:nvSpPr>
        <p:spPr>
          <a:xfrm>
            <a:off x="849869" y="4613657"/>
            <a:ext cx="5243195" cy="477520"/>
          </a:xfrm>
          <a:prstGeom prst="rect">
            <a:avLst/>
          </a:prstGeom>
        </p:spPr>
        <p:txBody>
          <a:bodyPr vert="horz" wrap="square" lIns="0" tIns="85725" rIns="0" bIns="0" rtlCol="0">
            <a:spAutoFit/>
          </a:bodyPr>
          <a:lstStyle/>
          <a:p>
            <a:pPr marL="12700">
              <a:lnSpc>
                <a:spcPct val="100000"/>
              </a:lnSpc>
              <a:spcBef>
                <a:spcPts val="675"/>
              </a:spcBef>
            </a:pPr>
            <a:r>
              <a:rPr lang="ja-JP" altLang="en-US" sz="1000" spc="-25" dirty="0">
                <a:solidFill>
                  <a:srgbClr val="231F20"/>
                </a:solidFill>
                <a:latin typeface="ＭＳ ゴシック"/>
                <a:cs typeface="ＭＳ ゴシック"/>
              </a:rPr>
              <a:t>上級歯科医</a:t>
            </a:r>
            <a:r>
              <a:rPr sz="1000" spc="-120" dirty="0">
                <a:solidFill>
                  <a:srgbClr val="231F20"/>
                </a:solidFill>
                <a:latin typeface="ＭＳ ゴシック"/>
                <a:cs typeface="ＭＳ ゴシック"/>
              </a:rPr>
              <a:t>や</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55" dirty="0">
                <a:solidFill>
                  <a:srgbClr val="231F20"/>
                </a:solidFill>
                <a:latin typeface="ＭＳ ゴシック"/>
                <a:cs typeface="ＭＳ ゴシック"/>
              </a:rPr>
              <a:t>等</a:t>
            </a:r>
            <a:r>
              <a:rPr sz="1000" spc="-90" dirty="0">
                <a:solidFill>
                  <a:srgbClr val="231F20"/>
                </a:solidFill>
                <a:latin typeface="ＭＳ ゴシック"/>
                <a:cs typeface="ＭＳ ゴシック"/>
              </a:rPr>
              <a:t>か</a:t>
            </a:r>
            <a:r>
              <a:rPr sz="1000" spc="-75" dirty="0">
                <a:solidFill>
                  <a:srgbClr val="231F20"/>
                </a:solidFill>
                <a:latin typeface="ＭＳ ゴシック"/>
                <a:cs typeface="ＭＳ ゴシック"/>
              </a:rPr>
              <a:t>ら</a:t>
            </a:r>
            <a:r>
              <a:rPr lang="ja-JP" altLang="en-US" sz="1000" spc="5" dirty="0">
                <a:solidFill>
                  <a:srgbClr val="231F20"/>
                </a:solidFill>
                <a:latin typeface="ＭＳ ゴシック"/>
                <a:cs typeface="ＭＳ ゴシック"/>
              </a:rPr>
              <a:t>研修歯科医</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10" dirty="0" err="1">
                <a:solidFill>
                  <a:srgbClr val="231F20"/>
                </a:solidFill>
                <a:latin typeface="ＭＳ ゴシック"/>
                <a:cs typeface="ＭＳ ゴシック"/>
              </a:rPr>
              <a:t>票</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25" dirty="0" err="1">
                <a:solidFill>
                  <a:srgbClr val="231F20"/>
                </a:solidFill>
                <a:latin typeface="ＭＳ ゴシック"/>
                <a:cs typeface="ＭＳ ゴシック"/>
              </a:rPr>
              <a:t>時</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90" dirty="0" err="1">
                <a:solidFill>
                  <a:srgbClr val="231F20"/>
                </a:solidFill>
                <a:latin typeface="ＭＳ ゴシック"/>
                <a:cs typeface="ＭＳ ゴシック"/>
              </a:rPr>
              <a:t>ト</a:t>
            </a:r>
            <a:r>
              <a:rPr sz="1000" spc="-35" dirty="0" err="1">
                <a:solidFill>
                  <a:srgbClr val="231F20"/>
                </a:solidFill>
                <a:latin typeface="ＭＳ ゴシック"/>
                <a:cs typeface="ＭＳ ゴシック"/>
              </a:rPr>
              <a:t>を</a:t>
            </a:r>
            <a:r>
              <a:rPr sz="1000" spc="-30" dirty="0" err="1">
                <a:solidFill>
                  <a:srgbClr val="231F20"/>
                </a:solidFill>
                <a:latin typeface="ＭＳ ゴシック"/>
                <a:cs typeface="ＭＳ ゴシック"/>
              </a:rPr>
              <a:t>参</a:t>
            </a:r>
            <a:r>
              <a:rPr sz="1000" spc="-50" dirty="0" err="1">
                <a:solidFill>
                  <a:srgbClr val="231F20"/>
                </a:solidFill>
                <a:latin typeface="ＭＳ ゴシック"/>
                <a:cs typeface="ＭＳ ゴシック"/>
              </a:rPr>
              <a:t>照</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a:lnSpc>
                <a:spcPct val="100000"/>
              </a:lnSpc>
              <a:spcBef>
                <a:spcPts val="58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票</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3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55" dirty="0">
                <a:solidFill>
                  <a:srgbClr val="231F20"/>
                </a:solidFill>
                <a:latin typeface="ＭＳ ゴシック"/>
                <a:cs typeface="ＭＳ ゴシック"/>
              </a:rPr>
              <a:t> </a:t>
            </a:r>
            <a:r>
              <a:rPr sz="1000" spc="-90" dirty="0">
                <a:solidFill>
                  <a:srgbClr val="231F20"/>
                </a:solidFill>
                <a:latin typeface="ＭＳ ゴシック"/>
                <a:cs typeface="ＭＳ ゴシック"/>
              </a:rPr>
              <a:t>で</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05" dirty="0">
                <a:solidFill>
                  <a:srgbClr val="231F20"/>
                </a:solidFill>
                <a:latin typeface="ＭＳ ゴシック"/>
                <a:cs typeface="ＭＳ ゴシック"/>
              </a:rPr>
              <a:t>ク</a:t>
            </a:r>
            <a:r>
              <a:rPr sz="1000" spc="-30" dirty="0">
                <a:solidFill>
                  <a:srgbClr val="231F20"/>
                </a:solidFill>
                <a:latin typeface="ＭＳ ゴシック"/>
                <a:cs typeface="ＭＳ ゴシック"/>
              </a:rPr>
              <a:t>表</a:t>
            </a:r>
            <a:r>
              <a:rPr sz="1000" spc="-40" dirty="0">
                <a:solidFill>
                  <a:srgbClr val="231F20"/>
                </a:solidFill>
                <a:latin typeface="ＭＳ ゴシック"/>
                <a:cs typeface="ＭＳ ゴシック"/>
              </a:rPr>
              <a:t>示</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a:t>
            </a:r>
            <a:r>
              <a:rPr sz="1000" spc="-30" dirty="0">
                <a:solidFill>
                  <a:srgbClr val="231F20"/>
                </a:solidFill>
                <a:latin typeface="ＭＳ ゴシック"/>
                <a:cs typeface="ＭＳ ゴシック"/>
              </a:rPr>
              <a:t>に表</a:t>
            </a:r>
            <a:r>
              <a:rPr sz="1000" spc="-35" dirty="0">
                <a:solidFill>
                  <a:srgbClr val="231F20"/>
                </a:solidFill>
                <a:latin typeface="ＭＳ ゴシック"/>
                <a:cs typeface="ＭＳ ゴシック"/>
              </a:rPr>
              <a:t>示</a:t>
            </a:r>
            <a:r>
              <a:rPr sz="1000" spc="-140" dirty="0">
                <a:solidFill>
                  <a:srgbClr val="231F20"/>
                </a:solidFill>
                <a:latin typeface="ＭＳ ゴシック"/>
                <a:cs typeface="ＭＳ ゴシック"/>
              </a:rPr>
              <a:t>す</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40" dirty="0">
                <a:solidFill>
                  <a:srgbClr val="231F20"/>
                </a:solidFill>
                <a:latin typeface="ＭＳ ゴシック"/>
                <a:cs typeface="ＭＳ ゴシック"/>
              </a:rPr>
              <a:t>を</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80" dirty="0">
                <a:solidFill>
                  <a:srgbClr val="231F20"/>
                </a:solidFill>
                <a:latin typeface="ＭＳ ゴシック"/>
                <a:cs typeface="ＭＳ ゴシック"/>
              </a:rPr>
              <a:t>替</a:t>
            </a:r>
            <a:r>
              <a:rPr sz="1000" spc="-140" dirty="0">
                <a:solidFill>
                  <a:srgbClr val="231F20"/>
                </a:solidFill>
                <a:latin typeface="ＭＳ ゴシック"/>
                <a:cs typeface="ＭＳ ゴシック"/>
              </a:rPr>
              <a:t>え</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grpSp>
        <p:nvGrpSpPr>
          <p:cNvPr id="7" name="object 7"/>
          <p:cNvGrpSpPr/>
          <p:nvPr/>
        </p:nvGrpSpPr>
        <p:grpSpPr>
          <a:xfrm>
            <a:off x="905983" y="3104418"/>
            <a:ext cx="3237633" cy="1308165"/>
            <a:chOff x="905983" y="3104418"/>
            <a:chExt cx="3237633" cy="1308165"/>
          </a:xfrm>
        </p:grpSpPr>
        <p:sp>
          <p:nvSpPr>
            <p:cNvPr id="9" name="object 9"/>
            <p:cNvSpPr/>
            <p:nvPr/>
          </p:nvSpPr>
          <p:spPr>
            <a:xfrm>
              <a:off x="905983" y="3104418"/>
              <a:ext cx="1816735" cy="291465"/>
            </a:xfrm>
            <a:custGeom>
              <a:avLst/>
              <a:gdLst/>
              <a:ahLst/>
              <a:cxnLst/>
              <a:rect l="l" t="t" r="r" b="b"/>
              <a:pathLst>
                <a:path w="1816735" h="291464">
                  <a:moveTo>
                    <a:pt x="57340" y="0"/>
                  </a:moveTo>
                  <a:lnTo>
                    <a:pt x="24190" y="993"/>
                  </a:lnTo>
                  <a:lnTo>
                    <a:pt x="7167" y="7951"/>
                  </a:lnTo>
                  <a:lnTo>
                    <a:pt x="895" y="26837"/>
                  </a:lnTo>
                  <a:lnTo>
                    <a:pt x="0" y="63614"/>
                  </a:lnTo>
                  <a:lnTo>
                    <a:pt x="0" y="227495"/>
                  </a:lnTo>
                  <a:lnTo>
                    <a:pt x="895" y="264272"/>
                  </a:lnTo>
                  <a:lnTo>
                    <a:pt x="7167" y="283157"/>
                  </a:lnTo>
                  <a:lnTo>
                    <a:pt x="24190" y="290115"/>
                  </a:lnTo>
                  <a:lnTo>
                    <a:pt x="57340" y="291109"/>
                  </a:lnTo>
                  <a:lnTo>
                    <a:pt x="1759280" y="291109"/>
                  </a:lnTo>
                  <a:lnTo>
                    <a:pt x="1792430" y="290115"/>
                  </a:lnTo>
                  <a:lnTo>
                    <a:pt x="1809453" y="283157"/>
                  </a:lnTo>
                  <a:lnTo>
                    <a:pt x="1815724" y="264272"/>
                  </a:lnTo>
                  <a:lnTo>
                    <a:pt x="1816620" y="227495"/>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11" name="object 11"/>
            <p:cNvSpPr/>
            <p:nvPr/>
          </p:nvSpPr>
          <p:spPr>
            <a:xfrm>
              <a:off x="905983" y="3473418"/>
              <a:ext cx="1816735" cy="939165"/>
            </a:xfrm>
            <a:custGeom>
              <a:avLst/>
              <a:gdLst/>
              <a:ahLst/>
              <a:cxnLst/>
              <a:rect l="l" t="t" r="r" b="b"/>
              <a:pathLst>
                <a:path w="1816735" h="939164">
                  <a:moveTo>
                    <a:pt x="57340" y="0"/>
                  </a:moveTo>
                  <a:lnTo>
                    <a:pt x="24190" y="993"/>
                  </a:lnTo>
                  <a:lnTo>
                    <a:pt x="7167" y="7951"/>
                  </a:lnTo>
                  <a:lnTo>
                    <a:pt x="895" y="26837"/>
                  </a:lnTo>
                  <a:lnTo>
                    <a:pt x="0" y="63614"/>
                  </a:lnTo>
                  <a:lnTo>
                    <a:pt x="0" y="875487"/>
                  </a:lnTo>
                  <a:lnTo>
                    <a:pt x="895" y="912264"/>
                  </a:lnTo>
                  <a:lnTo>
                    <a:pt x="7167" y="931149"/>
                  </a:lnTo>
                  <a:lnTo>
                    <a:pt x="24190" y="938107"/>
                  </a:lnTo>
                  <a:lnTo>
                    <a:pt x="57340" y="939101"/>
                  </a:lnTo>
                  <a:lnTo>
                    <a:pt x="1759280" y="939101"/>
                  </a:lnTo>
                  <a:lnTo>
                    <a:pt x="1792430" y="938107"/>
                  </a:lnTo>
                  <a:lnTo>
                    <a:pt x="1809453" y="931149"/>
                  </a:lnTo>
                  <a:lnTo>
                    <a:pt x="1815724" y="912264"/>
                  </a:lnTo>
                  <a:lnTo>
                    <a:pt x="1816620" y="875487"/>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13" name="object 13"/>
            <p:cNvSpPr/>
            <p:nvPr/>
          </p:nvSpPr>
          <p:spPr>
            <a:xfrm>
              <a:off x="2793606" y="3142803"/>
              <a:ext cx="1350010" cy="259715"/>
            </a:xfrm>
            <a:custGeom>
              <a:avLst/>
              <a:gdLst/>
              <a:ahLst/>
              <a:cxnLst/>
              <a:rect l="l" t="t" r="r" b="b"/>
              <a:pathLst>
                <a:path w="1350010" h="259714">
                  <a:moveTo>
                    <a:pt x="1349997" y="0"/>
                  </a:moveTo>
                  <a:lnTo>
                    <a:pt x="247904" y="0"/>
                  </a:lnTo>
                  <a:lnTo>
                    <a:pt x="0" y="259194"/>
                  </a:lnTo>
                  <a:lnTo>
                    <a:pt x="1349997" y="259194"/>
                  </a:lnTo>
                  <a:lnTo>
                    <a:pt x="1349997" y="0"/>
                  </a:lnTo>
                  <a:close/>
                </a:path>
              </a:pathLst>
            </a:custGeom>
            <a:solidFill>
              <a:srgbClr val="DA2128"/>
            </a:solidFill>
          </p:spPr>
          <p:txBody>
            <a:bodyPr wrap="square" lIns="0" tIns="0" rIns="0" bIns="0" rtlCol="0"/>
            <a:lstStyle/>
            <a:p>
              <a:endParaRPr/>
            </a:p>
          </p:txBody>
        </p:sp>
      </p:grpSp>
      <p:sp>
        <p:nvSpPr>
          <p:cNvPr id="14" name="object 14"/>
          <p:cNvSpPr txBox="1"/>
          <p:nvPr/>
        </p:nvSpPr>
        <p:spPr>
          <a:xfrm>
            <a:off x="2785313" y="3099670"/>
            <a:ext cx="1415415" cy="360045"/>
          </a:xfrm>
          <a:prstGeom prst="rect">
            <a:avLst/>
          </a:prstGeom>
        </p:spPr>
        <p:txBody>
          <a:bodyPr vert="horz" wrap="square" lIns="0" tIns="94615" rIns="0" bIns="0" rtlCol="0">
            <a:spAutoFit/>
          </a:bodyPr>
          <a:lstStyle/>
          <a:p>
            <a:pPr marL="370205">
              <a:lnSpc>
                <a:spcPct val="100000"/>
              </a:lnSpc>
              <a:spcBef>
                <a:spcPts val="745"/>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40" dirty="0">
                <a:solidFill>
                  <a:srgbClr val="FFFFFF"/>
                </a:solidFill>
                <a:latin typeface="ＭＳ ゴシック"/>
                <a:cs typeface="ＭＳ ゴシック"/>
              </a:rPr>
              <a:t>票</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17" name="object 17"/>
          <p:cNvSpPr/>
          <p:nvPr/>
        </p:nvSpPr>
        <p:spPr>
          <a:xfrm>
            <a:off x="2767096" y="3819602"/>
            <a:ext cx="1710055" cy="259715"/>
          </a:xfrm>
          <a:custGeom>
            <a:avLst/>
            <a:gdLst/>
            <a:ahLst/>
            <a:cxnLst/>
            <a:rect l="l" t="t" r="r" b="b"/>
            <a:pathLst>
              <a:path w="1710054" h="259714">
                <a:moveTo>
                  <a:pt x="1709508" y="0"/>
                </a:moveTo>
                <a:lnTo>
                  <a:pt x="247904" y="0"/>
                </a:lnTo>
                <a:lnTo>
                  <a:pt x="0" y="259194"/>
                </a:lnTo>
                <a:lnTo>
                  <a:pt x="1709508" y="259194"/>
                </a:lnTo>
                <a:lnTo>
                  <a:pt x="1709508" y="0"/>
                </a:lnTo>
                <a:close/>
              </a:path>
            </a:pathLst>
          </a:custGeom>
          <a:solidFill>
            <a:srgbClr val="DA2128"/>
          </a:solidFill>
        </p:spPr>
        <p:txBody>
          <a:bodyPr wrap="square" lIns="0" tIns="0" rIns="0" bIns="0" rtlCol="0"/>
          <a:lstStyle/>
          <a:p>
            <a:endParaRPr/>
          </a:p>
        </p:txBody>
      </p:sp>
      <p:sp>
        <p:nvSpPr>
          <p:cNvPr id="18" name="object 18"/>
          <p:cNvSpPr txBox="1"/>
          <p:nvPr/>
        </p:nvSpPr>
        <p:spPr>
          <a:xfrm>
            <a:off x="2785313" y="3797833"/>
            <a:ext cx="1748155" cy="338455"/>
          </a:xfrm>
          <a:prstGeom prst="rect">
            <a:avLst/>
          </a:prstGeom>
        </p:spPr>
        <p:txBody>
          <a:bodyPr vert="horz" wrap="square" lIns="0" tIns="73660" rIns="0" bIns="0" rtlCol="0">
            <a:spAutoFit/>
          </a:bodyPr>
          <a:lstStyle/>
          <a:p>
            <a:pPr marL="334010">
              <a:lnSpc>
                <a:spcPct val="100000"/>
              </a:lnSpc>
              <a:spcBef>
                <a:spcPts val="580"/>
              </a:spcBef>
            </a:pPr>
            <a:r>
              <a:rPr sz="900" spc="-150" dirty="0">
                <a:solidFill>
                  <a:srgbClr val="FFFFFF"/>
                </a:solidFill>
                <a:latin typeface="ＭＳ ゴシック"/>
                <a:cs typeface="ＭＳ ゴシック"/>
              </a:rPr>
              <a:t>フ</a:t>
            </a:r>
            <a:r>
              <a:rPr sz="900" spc="-135" dirty="0">
                <a:solidFill>
                  <a:srgbClr val="FFFFFF"/>
                </a:solidFill>
                <a:latin typeface="ＭＳ ゴシック"/>
                <a:cs typeface="ＭＳ ゴシック"/>
              </a:rPr>
              <a:t>ィ</a:t>
            </a:r>
            <a:r>
              <a:rPr sz="900" spc="-130" dirty="0">
                <a:solidFill>
                  <a:srgbClr val="FFFFFF"/>
                </a:solidFill>
                <a:latin typeface="ＭＳ ゴシック"/>
                <a:cs typeface="ＭＳ ゴシック"/>
              </a:rPr>
              <a:t>ー</a:t>
            </a:r>
            <a:r>
              <a:rPr sz="900" spc="-95" dirty="0">
                <a:solidFill>
                  <a:srgbClr val="FFFFFF"/>
                </a:solidFill>
                <a:latin typeface="ＭＳ ゴシック"/>
                <a:cs typeface="ＭＳ ゴシック"/>
              </a:rPr>
              <a:t>ド</a:t>
            </a:r>
            <a:r>
              <a:rPr sz="900" spc="-120" dirty="0">
                <a:solidFill>
                  <a:srgbClr val="FFFFFF"/>
                </a:solidFill>
                <a:latin typeface="ＭＳ ゴシック"/>
                <a:cs typeface="ＭＳ ゴシック"/>
              </a:rPr>
              <a:t>バ</a:t>
            </a:r>
            <a:r>
              <a:rPr sz="900" spc="-85" dirty="0">
                <a:solidFill>
                  <a:srgbClr val="FFFFFF"/>
                </a:solidFill>
                <a:latin typeface="ＭＳ ゴシック"/>
                <a:cs typeface="ＭＳ ゴシック"/>
              </a:rPr>
              <a:t>ッ</a:t>
            </a:r>
            <a:r>
              <a:rPr sz="900" spc="-90" dirty="0">
                <a:solidFill>
                  <a:srgbClr val="FFFFFF"/>
                </a:solidFill>
                <a:latin typeface="ＭＳ ゴシック"/>
                <a:cs typeface="ＭＳ ゴシック"/>
              </a:rPr>
              <a:t>ク</a:t>
            </a:r>
            <a:r>
              <a:rPr sz="900" spc="-25" dirty="0">
                <a:solidFill>
                  <a:srgbClr val="FFFFFF"/>
                </a:solidFill>
                <a:latin typeface="ＭＳ ゴシック"/>
                <a:cs typeface="ＭＳ ゴシック"/>
              </a:rPr>
              <a:t>表</a:t>
            </a:r>
            <a:r>
              <a:rPr sz="900" spc="-30" dirty="0">
                <a:solidFill>
                  <a:srgbClr val="FFFFFF"/>
                </a:solidFill>
                <a:latin typeface="ＭＳ ゴシック"/>
                <a:cs typeface="ＭＳ ゴシック"/>
              </a:rPr>
              <a:t>示</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2" name="object 22"/>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20</a:t>
            </a:fld>
            <a:endParaRPr dirty="0"/>
          </a:p>
        </p:txBody>
      </p:sp>
      <p:sp>
        <p:nvSpPr>
          <p:cNvPr id="19" name="object 19"/>
          <p:cNvSpPr txBox="1"/>
          <p:nvPr/>
        </p:nvSpPr>
        <p:spPr>
          <a:xfrm>
            <a:off x="872801" y="1535457"/>
            <a:ext cx="147891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65" dirty="0">
                <a:solidFill>
                  <a:srgbClr val="231F20"/>
                </a:solidFill>
                <a:latin typeface="ＭＳ ゴシック"/>
                <a:cs typeface="ＭＳ ゴシック"/>
              </a:rPr>
              <a:t> </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85" dirty="0">
                <a:solidFill>
                  <a:srgbClr val="231F20"/>
                </a:solidFill>
                <a:latin typeface="ＭＳ ゴシック"/>
                <a:cs typeface="ＭＳ ゴシック"/>
              </a:rPr>
              <a:t>ク</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20" name="object 20"/>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100" dirty="0">
                <a:solidFill>
                  <a:srgbClr val="FFFFFF"/>
                </a:solidFill>
                <a:latin typeface="HGPｺﾞｼｯｸE"/>
                <a:cs typeface="HGPｺﾞｼｯｸE"/>
              </a:rPr>
              <a:t>フ</a:t>
            </a:r>
            <a:r>
              <a:rPr sz="2200" spc="-85" dirty="0">
                <a:solidFill>
                  <a:srgbClr val="FFFFFF"/>
                </a:solidFill>
                <a:latin typeface="HGPｺﾞｼｯｸE"/>
                <a:cs typeface="HGPｺﾞｼｯｸE"/>
              </a:rPr>
              <a:t>ィ</a:t>
            </a:r>
            <a:r>
              <a:rPr sz="2200" spc="-15" dirty="0">
                <a:solidFill>
                  <a:srgbClr val="FFFFFF"/>
                </a:solidFill>
                <a:latin typeface="HGPｺﾞｼｯｸE"/>
                <a:cs typeface="HGPｺﾞｼｯｸE"/>
              </a:rPr>
              <a:t>ー</a:t>
            </a:r>
            <a:r>
              <a:rPr sz="2200" spc="-240" dirty="0">
                <a:solidFill>
                  <a:srgbClr val="FFFFFF"/>
                </a:solidFill>
                <a:latin typeface="HGPｺﾞｼｯｸE"/>
                <a:cs typeface="HGPｺﾞｼｯｸE"/>
              </a:rPr>
              <a:t>ド</a:t>
            </a:r>
            <a:r>
              <a:rPr sz="2200" spc="-150" dirty="0">
                <a:solidFill>
                  <a:srgbClr val="FFFFFF"/>
                </a:solidFill>
                <a:latin typeface="HGPｺﾞｼｯｸE"/>
                <a:cs typeface="HGPｺﾞｼｯｸE"/>
              </a:rPr>
              <a:t>バ</a:t>
            </a:r>
            <a:r>
              <a:rPr sz="2200" spc="-45" dirty="0">
                <a:solidFill>
                  <a:srgbClr val="FFFFFF"/>
                </a:solidFill>
                <a:latin typeface="HGPｺﾞｼｯｸE"/>
                <a:cs typeface="HGPｺﾞｼｯｸE"/>
              </a:rPr>
              <a:t>ック</a:t>
            </a:r>
            <a:r>
              <a:rPr sz="2200" spc="-40" dirty="0">
                <a:solidFill>
                  <a:srgbClr val="FFFFFF"/>
                </a:solidFill>
                <a:latin typeface="HGPｺﾞｼｯｸE"/>
                <a:cs typeface="HGPｺﾞｼｯｸE"/>
              </a:rPr>
              <a:t>参</a:t>
            </a:r>
            <a:r>
              <a:rPr sz="2200" spc="-5" dirty="0">
                <a:solidFill>
                  <a:srgbClr val="FFFFFF"/>
                </a:solidFill>
                <a:latin typeface="HGPｺﾞｼｯｸE"/>
                <a:cs typeface="HGPｺﾞｼｯｸE"/>
              </a:rPr>
              <a:t>照</a:t>
            </a:r>
            <a:endParaRPr sz="2200">
              <a:latin typeface="HGPｺﾞｼｯｸE"/>
              <a:cs typeface="HGPｺﾞｼｯｸE"/>
            </a:endParaRPr>
          </a:p>
        </p:txBody>
      </p:sp>
      <p:sp>
        <p:nvSpPr>
          <p:cNvPr id="21" name="object 21"/>
          <p:cNvSpPr txBox="1"/>
          <p:nvPr/>
        </p:nvSpPr>
        <p:spPr>
          <a:xfrm>
            <a:off x="3589519" y="648184"/>
            <a:ext cx="393700" cy="177165"/>
          </a:xfrm>
          <a:prstGeom prst="rect">
            <a:avLst/>
          </a:prstGeom>
        </p:spPr>
        <p:txBody>
          <a:bodyPr vert="horz" wrap="square" lIns="0" tIns="11430" rIns="0" bIns="0" rtlCol="0">
            <a:spAutoFit/>
          </a:bodyPr>
          <a:lstStyle/>
          <a:p>
            <a:pPr>
              <a:lnSpc>
                <a:spcPct val="100000"/>
              </a:lnSpc>
              <a:spcBef>
                <a:spcPts val="90"/>
              </a:spcBef>
            </a:pPr>
            <a:r>
              <a:rPr sz="1000" spc="-15" dirty="0">
                <a:solidFill>
                  <a:srgbClr val="FFFFFF"/>
                </a:solidFill>
                <a:latin typeface="ＭＳ Ｐゴシック"/>
                <a:cs typeface="ＭＳ Ｐゴシック"/>
              </a:rPr>
              <a:t>&lt;管</a:t>
            </a:r>
            <a:r>
              <a:rPr sz="1000" spc="20" dirty="0">
                <a:solidFill>
                  <a:srgbClr val="FFFFFF"/>
                </a:solidFill>
                <a:latin typeface="ＭＳ Ｐゴシック"/>
                <a:cs typeface="ＭＳ Ｐゴシック"/>
              </a:rPr>
              <a:t>理</a:t>
            </a:r>
            <a:r>
              <a:rPr sz="1000" spc="-5" dirty="0">
                <a:solidFill>
                  <a:srgbClr val="FFFFFF"/>
                </a:solidFill>
                <a:latin typeface="ＭＳ Ｐゴシック"/>
                <a:cs typeface="ＭＳ Ｐゴシック"/>
              </a:rPr>
              <a:t>&gt;</a:t>
            </a:r>
            <a:endParaRPr sz="1000">
              <a:latin typeface="ＭＳ Ｐゴシック"/>
              <a:cs typeface="ＭＳ Ｐゴシック"/>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34402" y="651599"/>
            <a:ext cx="6091555" cy="615315"/>
            <a:chOff x="734402" y="651599"/>
            <a:chExt cx="6091555" cy="615315"/>
          </a:xfrm>
        </p:grpSpPr>
        <p:sp>
          <p:nvSpPr>
            <p:cNvPr id="3" name="object 3"/>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4" name="object 4"/>
            <p:cNvSpPr/>
            <p:nvPr/>
          </p:nvSpPr>
          <p:spPr>
            <a:xfrm>
              <a:off x="734402" y="651611"/>
              <a:ext cx="6091555" cy="185420"/>
            </a:xfrm>
            <a:custGeom>
              <a:avLst/>
              <a:gdLst/>
              <a:ahLst/>
              <a:cxnLst/>
              <a:rect l="l" t="t" r="r" b="b"/>
              <a:pathLst>
                <a:path w="6091555" h="185419">
                  <a:moveTo>
                    <a:pt x="6091199" y="0"/>
                  </a:moveTo>
                  <a:lnTo>
                    <a:pt x="0" y="0"/>
                  </a:lnTo>
                  <a:lnTo>
                    <a:pt x="0" y="185394"/>
                  </a:lnTo>
                  <a:lnTo>
                    <a:pt x="6091199" y="185394"/>
                  </a:lnTo>
                  <a:lnTo>
                    <a:pt x="6091199" y="0"/>
                  </a:lnTo>
                  <a:close/>
                </a:path>
              </a:pathLst>
            </a:custGeom>
            <a:solidFill>
              <a:srgbClr val="FFFFFF">
                <a:alpha val="29998"/>
              </a:srgbClr>
            </a:solidFill>
          </p:spPr>
          <p:txBody>
            <a:bodyPr wrap="square" lIns="0" tIns="0" rIns="0" bIns="0" rtlCol="0"/>
            <a:lstStyle/>
            <a:p>
              <a:endParaRPr/>
            </a:p>
          </p:txBody>
        </p:sp>
      </p:grpSp>
      <p:sp>
        <p:nvSpPr>
          <p:cNvPr id="5" name="object 5"/>
          <p:cNvSpPr/>
          <p:nvPr/>
        </p:nvSpPr>
        <p:spPr>
          <a:xfrm>
            <a:off x="871199" y="1332000"/>
            <a:ext cx="1815083" cy="5613422"/>
          </a:xfrm>
          <a:prstGeom prst="rect">
            <a:avLst/>
          </a:prstGeom>
          <a:blipFill>
            <a:blip r:embed="rId2" cstate="print"/>
            <a:stretch>
              <a:fillRect t="8125" b="-8125"/>
            </a:stretch>
          </a:blipFill>
        </p:spPr>
        <p:txBody>
          <a:bodyPr wrap="square" lIns="0" tIns="0" rIns="0" bIns="0" rtlCol="0"/>
          <a:lstStyle/>
          <a:p>
            <a:endParaRPr/>
          </a:p>
        </p:txBody>
      </p:sp>
      <p:sp>
        <p:nvSpPr>
          <p:cNvPr id="6" name="object 6"/>
          <p:cNvSpPr/>
          <p:nvPr/>
        </p:nvSpPr>
        <p:spPr>
          <a:xfrm>
            <a:off x="3168650" y="3365500"/>
            <a:ext cx="1815083" cy="5943965"/>
          </a:xfrm>
          <a:prstGeom prst="rect">
            <a:avLst/>
          </a:prstGeom>
          <a:blipFill>
            <a:blip r:embed="rId3" cstate="print"/>
            <a:stretch>
              <a:fillRect t="-40920" b="40920"/>
            </a:stretch>
          </a:blipFill>
        </p:spPr>
        <p:txBody>
          <a:bodyPr wrap="square" lIns="0" tIns="0" rIns="0" bIns="0" rtlCol="0"/>
          <a:lstStyle/>
          <a:p>
            <a:endParaRPr/>
          </a:p>
        </p:txBody>
      </p:sp>
      <p:sp>
        <p:nvSpPr>
          <p:cNvPr id="7" name="object 7"/>
          <p:cNvSpPr txBox="1"/>
          <p:nvPr/>
        </p:nvSpPr>
        <p:spPr>
          <a:xfrm>
            <a:off x="721700" y="8228056"/>
            <a:ext cx="6409350" cy="445828"/>
          </a:xfrm>
          <a:prstGeom prst="rect">
            <a:avLst/>
          </a:prstGeom>
        </p:spPr>
        <p:txBody>
          <a:bodyPr vert="horz" wrap="square" lIns="0" tIns="12700" rIns="0" bIns="0" rtlCol="0">
            <a:spAutoFit/>
          </a:bodyPr>
          <a:lstStyle/>
          <a:p>
            <a:pPr marL="12700" marR="5080" indent="64135">
              <a:lnSpc>
                <a:spcPct val="148200"/>
              </a:lnSpc>
              <a:spcBef>
                <a:spcPts val="100"/>
              </a:spcBef>
            </a:pPr>
            <a:r>
              <a:rPr sz="1000" spc="15" dirty="0">
                <a:solidFill>
                  <a:srgbClr val="231F20"/>
                </a:solidFill>
                <a:latin typeface="ＭＳ ゴシック"/>
                <a:cs typeface="ＭＳ ゴシック"/>
              </a:rPr>
              <a:t>「</a:t>
            </a:r>
            <a:r>
              <a:rPr sz="1000" spc="-60" dirty="0" err="1">
                <a:solidFill>
                  <a:srgbClr val="231F20"/>
                </a:solidFill>
                <a:latin typeface="ＭＳ ゴシック"/>
                <a:cs typeface="ＭＳ ゴシック"/>
              </a:rPr>
              <a:t>主</a:t>
            </a:r>
            <a:r>
              <a:rPr sz="1000" spc="10" dirty="0" err="1">
                <a:solidFill>
                  <a:srgbClr val="231F20"/>
                </a:solidFill>
                <a:latin typeface="ＭＳ ゴシック"/>
                <a:cs typeface="ＭＳ ゴシック"/>
              </a:rPr>
              <a:t>研</a:t>
            </a:r>
            <a:r>
              <a:rPr sz="1000" spc="-75" dirty="0" err="1">
                <a:solidFill>
                  <a:srgbClr val="231F20"/>
                </a:solidFill>
                <a:latin typeface="ＭＳ ゴシック"/>
                <a:cs typeface="ＭＳ ゴシック"/>
              </a:rPr>
              <a:t>修</a:t>
            </a:r>
            <a:r>
              <a:rPr sz="1000" spc="-90" dirty="0" err="1">
                <a:solidFill>
                  <a:srgbClr val="231F20"/>
                </a:solidFill>
                <a:latin typeface="ＭＳ ゴシック"/>
                <a:cs typeface="ＭＳ ゴシック"/>
              </a:rPr>
              <a:t>ブ</a:t>
            </a:r>
            <a:r>
              <a:rPr sz="1000" spc="-130" dirty="0" err="1">
                <a:solidFill>
                  <a:srgbClr val="231F20"/>
                </a:solidFill>
                <a:latin typeface="ＭＳ ゴシック"/>
                <a:cs typeface="ＭＳ ゴシック"/>
              </a:rPr>
              <a:t>ロ</a:t>
            </a:r>
            <a:r>
              <a:rPr sz="1000" spc="-95" dirty="0" err="1">
                <a:solidFill>
                  <a:srgbClr val="231F20"/>
                </a:solidFill>
                <a:latin typeface="ＭＳ ゴシック"/>
                <a:cs typeface="ＭＳ ゴシック"/>
              </a:rPr>
              <a:t>ッ</a:t>
            </a:r>
            <a:r>
              <a:rPr sz="1000" spc="-180" dirty="0" err="1">
                <a:solidFill>
                  <a:srgbClr val="231F20"/>
                </a:solidFill>
                <a:latin typeface="ＭＳ ゴシック"/>
                <a:cs typeface="ＭＳ ゴシック"/>
              </a:rPr>
              <a:t>ク</a:t>
            </a:r>
            <a:r>
              <a:rPr sz="1000" spc="-535"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sz="1000" spc="-35" dirty="0" err="1">
                <a:solidFill>
                  <a:srgbClr val="231F20"/>
                </a:solidFill>
                <a:latin typeface="ＭＳ ゴシック"/>
                <a:cs typeface="ＭＳ ゴシック"/>
              </a:rPr>
              <a:t>並</a:t>
            </a:r>
            <a:r>
              <a:rPr sz="1000" spc="-20" dirty="0" err="1">
                <a:solidFill>
                  <a:srgbClr val="231F20"/>
                </a:solidFill>
                <a:latin typeface="ＭＳ ゴシック"/>
                <a:cs typeface="ＭＳ ゴシック"/>
              </a:rPr>
              <a:t>行</a:t>
            </a:r>
            <a:r>
              <a:rPr sz="1000" spc="10" dirty="0" err="1">
                <a:solidFill>
                  <a:srgbClr val="231F20"/>
                </a:solidFill>
                <a:latin typeface="ＭＳ ゴシック"/>
                <a:cs typeface="ＭＳ ゴシック"/>
              </a:rPr>
              <a:t>研</a:t>
            </a:r>
            <a:r>
              <a:rPr sz="1000" spc="-85" dirty="0" err="1">
                <a:solidFill>
                  <a:srgbClr val="231F20"/>
                </a:solidFill>
                <a:latin typeface="ＭＳ ゴシック"/>
                <a:cs typeface="ＭＳ ゴシック"/>
              </a:rPr>
              <a:t>修</a:t>
            </a:r>
            <a:r>
              <a:rPr sz="1000" spc="-535"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sz="1000" spc="10" dirty="0" err="1">
                <a:solidFill>
                  <a:srgbClr val="231F20"/>
                </a:solidFill>
                <a:latin typeface="ＭＳ ゴシック"/>
                <a:cs typeface="ＭＳ ゴシック"/>
              </a:rPr>
              <a:t>研</a:t>
            </a:r>
            <a:r>
              <a:rPr sz="1000" spc="-70" dirty="0" err="1">
                <a:solidFill>
                  <a:srgbClr val="231F20"/>
                </a:solidFill>
                <a:latin typeface="ＭＳ ゴシック"/>
                <a:cs typeface="ＭＳ ゴシック"/>
              </a:rPr>
              <a:t>修</a:t>
            </a:r>
            <a:r>
              <a:rPr sz="1000" spc="-90" dirty="0" err="1">
                <a:solidFill>
                  <a:srgbClr val="231F20"/>
                </a:solidFill>
                <a:latin typeface="ＭＳ ゴシック"/>
                <a:cs typeface="ＭＳ ゴシック"/>
              </a:rPr>
              <a:t>ブ</a:t>
            </a:r>
            <a:r>
              <a:rPr sz="1000" spc="-130" dirty="0" err="1">
                <a:solidFill>
                  <a:srgbClr val="231F20"/>
                </a:solidFill>
                <a:latin typeface="ＭＳ ゴシック"/>
                <a:cs typeface="ＭＳ ゴシック"/>
              </a:rPr>
              <a:t>ロ</a:t>
            </a:r>
            <a:r>
              <a:rPr sz="1000" spc="-95" dirty="0" err="1">
                <a:solidFill>
                  <a:srgbClr val="231F20"/>
                </a:solidFill>
                <a:latin typeface="ＭＳ ゴシック"/>
                <a:cs typeface="ＭＳ ゴシック"/>
              </a:rPr>
              <a:t>ッ</a:t>
            </a:r>
            <a:r>
              <a:rPr sz="1000" spc="-80" dirty="0" err="1">
                <a:solidFill>
                  <a:srgbClr val="231F20"/>
                </a:solidFill>
                <a:latin typeface="ＭＳ ゴシック"/>
                <a:cs typeface="ＭＳ ゴシック"/>
              </a:rPr>
              <a:t>ク</a:t>
            </a:r>
            <a:r>
              <a:rPr sz="1000" spc="-20" dirty="0" err="1">
                <a:solidFill>
                  <a:srgbClr val="231F20"/>
                </a:solidFill>
                <a:latin typeface="ＭＳ ゴシック"/>
                <a:cs typeface="ＭＳ ゴシック"/>
              </a:rPr>
              <a:t>毎</a:t>
            </a:r>
            <a:r>
              <a:rPr sz="1000" spc="-15" dirty="0" err="1">
                <a:solidFill>
                  <a:srgbClr val="231F20"/>
                </a:solidFill>
                <a:latin typeface="ＭＳ ゴシック"/>
                <a:cs typeface="ＭＳ ゴシック"/>
              </a:rPr>
              <a:t>の</a:t>
            </a:r>
            <a:r>
              <a:rPr sz="1000" dirty="0" err="1">
                <a:solidFill>
                  <a:srgbClr val="231F20"/>
                </a:solidFill>
                <a:latin typeface="ＭＳ ゴシック"/>
                <a:cs typeface="ＭＳ ゴシック"/>
              </a:rPr>
              <a:t>経</a:t>
            </a:r>
            <a:r>
              <a:rPr sz="1000" spc="-60" dirty="0" err="1">
                <a:solidFill>
                  <a:srgbClr val="231F20"/>
                </a:solidFill>
                <a:latin typeface="ＭＳ ゴシック"/>
                <a:cs typeface="ＭＳ ゴシック"/>
              </a:rPr>
              <a:t>験</a:t>
            </a:r>
            <a:r>
              <a:rPr sz="1000" spc="-65" dirty="0" err="1">
                <a:solidFill>
                  <a:srgbClr val="231F20"/>
                </a:solidFill>
                <a:latin typeface="ＭＳ ゴシック"/>
                <a:cs typeface="ＭＳ ゴシック"/>
              </a:rPr>
              <a:t>日</a:t>
            </a:r>
            <a:r>
              <a:rPr sz="1000" spc="-10" dirty="0" err="1">
                <a:solidFill>
                  <a:srgbClr val="231F20"/>
                </a:solidFill>
                <a:latin typeface="ＭＳ ゴシック"/>
                <a:cs typeface="ＭＳ ゴシック"/>
              </a:rPr>
              <a:t>数</a:t>
            </a:r>
            <a:r>
              <a:rPr sz="1000" spc="15"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の</a:t>
            </a:r>
            <a:r>
              <a:rPr sz="1000" spc="-65" dirty="0" err="1">
                <a:solidFill>
                  <a:srgbClr val="231F20"/>
                </a:solidFill>
                <a:latin typeface="ＭＳ ゴシック"/>
                <a:cs typeface="ＭＳ ゴシック"/>
              </a:rPr>
              <a:t>項</a:t>
            </a:r>
            <a:r>
              <a:rPr sz="1000" spc="-75" dirty="0" err="1">
                <a:solidFill>
                  <a:srgbClr val="231F20"/>
                </a:solidFill>
                <a:latin typeface="ＭＳ ゴシック"/>
                <a:cs typeface="ＭＳ ゴシック"/>
              </a:rPr>
              <a:t>目</a:t>
            </a:r>
            <a:r>
              <a:rPr sz="1000" spc="-35" dirty="0" err="1">
                <a:solidFill>
                  <a:srgbClr val="231F20"/>
                </a:solidFill>
                <a:latin typeface="ＭＳ ゴシック"/>
                <a:cs typeface="ＭＳ ゴシック"/>
              </a:rPr>
              <a:t>毎</a:t>
            </a:r>
            <a:r>
              <a:rPr sz="1000" spc="-45" dirty="0" err="1">
                <a:solidFill>
                  <a:srgbClr val="231F20"/>
                </a:solidFill>
                <a:latin typeface="ＭＳ ゴシック"/>
                <a:cs typeface="ＭＳ ゴシック"/>
              </a:rPr>
              <a:t>に</a:t>
            </a:r>
            <a:r>
              <a:rPr sz="1000" spc="15" dirty="0" err="1">
                <a:solidFill>
                  <a:srgbClr val="231F20"/>
                </a:solidFill>
                <a:latin typeface="ＭＳ ゴシック"/>
                <a:cs typeface="ＭＳ ゴシック"/>
              </a:rPr>
              <a:t>、</a:t>
            </a:r>
            <a:r>
              <a:rPr sz="1000" spc="10" dirty="0" err="1">
                <a:solidFill>
                  <a:srgbClr val="231F20"/>
                </a:solidFill>
                <a:latin typeface="ＭＳ ゴシック"/>
                <a:cs typeface="ＭＳ ゴシック"/>
              </a:rPr>
              <a:t>研</a:t>
            </a:r>
            <a:r>
              <a:rPr sz="1000" spc="-70" dirty="0" err="1">
                <a:solidFill>
                  <a:srgbClr val="231F20"/>
                </a:solidFill>
                <a:latin typeface="ＭＳ ゴシック"/>
                <a:cs typeface="ＭＳ ゴシック"/>
              </a:rPr>
              <a:t>修プ</a:t>
            </a:r>
            <a:r>
              <a:rPr sz="1000" spc="-90" dirty="0" err="1">
                <a:solidFill>
                  <a:srgbClr val="231F20"/>
                </a:solidFill>
                <a:latin typeface="ＭＳ ゴシック"/>
                <a:cs typeface="ＭＳ ゴシック"/>
              </a:rPr>
              <a:t>ロ</a:t>
            </a:r>
            <a:r>
              <a:rPr sz="1000" spc="-65" dirty="0" err="1">
                <a:solidFill>
                  <a:srgbClr val="231F20"/>
                </a:solidFill>
                <a:latin typeface="ＭＳ ゴシック"/>
                <a:cs typeface="ＭＳ ゴシック"/>
              </a:rPr>
              <a:t>グ</a:t>
            </a:r>
            <a:r>
              <a:rPr sz="1000" spc="-110" dirty="0" err="1">
                <a:solidFill>
                  <a:srgbClr val="231F20"/>
                </a:solidFill>
                <a:latin typeface="ＭＳ ゴシック"/>
                <a:cs typeface="ＭＳ ゴシック"/>
              </a:rPr>
              <a:t>ラ</a:t>
            </a:r>
            <a:r>
              <a:rPr sz="1000" spc="-25" dirty="0" err="1">
                <a:solidFill>
                  <a:srgbClr val="231F20"/>
                </a:solidFill>
                <a:latin typeface="ＭＳ ゴシック"/>
                <a:cs typeface="ＭＳ ゴシック"/>
              </a:rPr>
              <a:t>ム</a:t>
            </a:r>
            <a:r>
              <a:rPr sz="1000" dirty="0" err="1">
                <a:solidFill>
                  <a:srgbClr val="231F20"/>
                </a:solidFill>
                <a:latin typeface="ＭＳ ゴシック"/>
                <a:cs typeface="ＭＳ ゴシック"/>
              </a:rPr>
              <a:t>全</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2700" marR="5080" indent="64135">
              <a:lnSpc>
                <a:spcPct val="148200"/>
              </a:lnSpc>
              <a:spcBef>
                <a:spcPts val="100"/>
              </a:spcBef>
            </a:pPr>
            <a:r>
              <a:rPr sz="1000" spc="-60" dirty="0" err="1">
                <a:solidFill>
                  <a:srgbClr val="231F20"/>
                </a:solidFill>
                <a:latin typeface="ＭＳ ゴシック"/>
                <a:cs typeface="ＭＳ ゴシック"/>
              </a:rPr>
              <a:t>体</a:t>
            </a:r>
            <a:r>
              <a:rPr sz="1000" spc="-30" dirty="0" err="1">
                <a:solidFill>
                  <a:srgbClr val="231F20"/>
                </a:solidFill>
                <a:latin typeface="ＭＳ ゴシック"/>
                <a:cs typeface="ＭＳ ゴシック"/>
              </a:rPr>
              <a:t>を</a:t>
            </a:r>
            <a:r>
              <a:rPr sz="1000" spc="-125" dirty="0" err="1">
                <a:solidFill>
                  <a:srgbClr val="231F20"/>
                </a:solidFill>
                <a:latin typeface="ＭＳ ゴシック"/>
                <a:cs typeface="ＭＳ ゴシック"/>
              </a:rPr>
              <a:t>通</a:t>
            </a:r>
            <a:r>
              <a:rPr sz="1000" spc="-95" dirty="0" err="1">
                <a:solidFill>
                  <a:srgbClr val="231F20"/>
                </a:solidFill>
                <a:latin typeface="ＭＳ ゴシック"/>
                <a:cs typeface="ＭＳ ゴシック"/>
              </a:rPr>
              <a:t>し</a:t>
            </a:r>
            <a:r>
              <a:rPr sz="1000" spc="-45" dirty="0" err="1">
                <a:solidFill>
                  <a:srgbClr val="231F20"/>
                </a:solidFill>
                <a:latin typeface="ＭＳ ゴシック"/>
                <a:cs typeface="ＭＳ ゴシック"/>
              </a:rPr>
              <a:t>た</a:t>
            </a:r>
            <a:r>
              <a:rPr sz="1000" spc="5" dirty="0" err="1">
                <a:solidFill>
                  <a:srgbClr val="231F20"/>
                </a:solidFill>
                <a:latin typeface="ＭＳ ゴシック"/>
                <a:cs typeface="ＭＳ ゴシック"/>
              </a:rPr>
              <a:t>研</a:t>
            </a:r>
            <a:r>
              <a:rPr sz="1000" spc="-30" dirty="0" err="1">
                <a:solidFill>
                  <a:srgbClr val="231F20"/>
                </a:solidFill>
                <a:latin typeface="ＭＳ ゴシック"/>
                <a:cs typeface="ＭＳ ゴシック"/>
              </a:rPr>
              <a:t>修</a:t>
            </a:r>
            <a:r>
              <a:rPr sz="1000" dirty="0" err="1">
                <a:solidFill>
                  <a:srgbClr val="231F20"/>
                </a:solidFill>
                <a:latin typeface="ＭＳ ゴシック"/>
                <a:cs typeface="ＭＳ ゴシック"/>
              </a:rPr>
              <a:t>履歴情</a:t>
            </a:r>
            <a:r>
              <a:rPr sz="1000" spc="-65" dirty="0" err="1">
                <a:solidFill>
                  <a:srgbClr val="231F20"/>
                </a:solidFill>
                <a:latin typeface="ＭＳ ゴシック"/>
                <a:cs typeface="ＭＳ ゴシック"/>
              </a:rPr>
              <a:t>報</a:t>
            </a:r>
            <a:r>
              <a:rPr sz="1000" spc="-40" dirty="0" err="1">
                <a:solidFill>
                  <a:srgbClr val="231F20"/>
                </a:solidFill>
                <a:latin typeface="ＭＳ ゴシック"/>
                <a:cs typeface="ＭＳ ゴシック"/>
              </a:rPr>
              <a:t>を</a:t>
            </a:r>
            <a:r>
              <a:rPr sz="1000" spc="-30" dirty="0" err="1">
                <a:solidFill>
                  <a:srgbClr val="231F20"/>
                </a:solidFill>
                <a:latin typeface="ＭＳ ゴシック"/>
                <a:cs typeface="ＭＳ ゴシック"/>
              </a:rPr>
              <a:t>閲</a:t>
            </a:r>
            <a:r>
              <a:rPr sz="1000" spc="-45" dirty="0" err="1">
                <a:solidFill>
                  <a:srgbClr val="231F20"/>
                </a:solidFill>
                <a:latin typeface="ＭＳ ゴシック"/>
                <a:cs typeface="ＭＳ ゴシック"/>
              </a:rPr>
              <a:t>覧</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1" name="object 1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21</a:t>
            </a:fld>
            <a:endParaRPr dirty="0"/>
          </a:p>
        </p:txBody>
      </p:sp>
      <p:sp>
        <p:nvSpPr>
          <p:cNvPr id="8" name="object 8"/>
          <p:cNvSpPr txBox="1"/>
          <p:nvPr/>
        </p:nvSpPr>
        <p:spPr>
          <a:xfrm>
            <a:off x="856975" y="1535494"/>
            <a:ext cx="12541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10" dirty="0">
                <a:solidFill>
                  <a:srgbClr val="231F20"/>
                </a:solidFill>
                <a:latin typeface="ＭＳ ゴシック"/>
                <a:cs typeface="ＭＳ ゴシック"/>
              </a:rPr>
              <a:t>歴確</a:t>
            </a:r>
            <a:r>
              <a:rPr sz="1000" spc="-20" dirty="0">
                <a:solidFill>
                  <a:srgbClr val="231F20"/>
                </a:solidFill>
                <a:latin typeface="ＭＳ ゴシック"/>
                <a:cs typeface="ＭＳ ゴシック"/>
              </a:rPr>
              <a:t>認画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a:latin typeface="ＭＳ ゴシック"/>
              <a:cs typeface="ＭＳ ゴシック"/>
            </a:endParaRPr>
          </a:p>
        </p:txBody>
      </p:sp>
      <p:sp>
        <p:nvSpPr>
          <p:cNvPr id="9" name="object 9"/>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25" dirty="0">
                <a:solidFill>
                  <a:srgbClr val="FFFFFF"/>
                </a:solidFill>
                <a:latin typeface="HGPｺﾞｼｯｸE"/>
                <a:cs typeface="HGPｺﾞｼｯｸE"/>
              </a:rPr>
              <a:t>修</a:t>
            </a:r>
            <a:r>
              <a:rPr sz="2200" spc="45" dirty="0">
                <a:solidFill>
                  <a:srgbClr val="FFFFFF"/>
                </a:solidFill>
                <a:latin typeface="HGPｺﾞｼｯｸE"/>
                <a:cs typeface="HGPｺﾞｼｯｸE"/>
              </a:rPr>
              <a:t>履</a:t>
            </a:r>
            <a:r>
              <a:rPr sz="2200" spc="-10" dirty="0">
                <a:solidFill>
                  <a:srgbClr val="FFFFFF"/>
                </a:solidFill>
                <a:latin typeface="HGPｺﾞｼｯｸE"/>
                <a:cs typeface="HGPｺﾞｼｯｸE"/>
              </a:rPr>
              <a:t>歴</a:t>
            </a:r>
            <a:r>
              <a:rPr sz="2200" spc="5" dirty="0">
                <a:solidFill>
                  <a:srgbClr val="FFFFFF"/>
                </a:solidFill>
                <a:latin typeface="HGPｺﾞｼｯｸE"/>
                <a:cs typeface="HGPｺﾞｼｯｸE"/>
              </a:rPr>
              <a:t>の</a:t>
            </a:r>
            <a:r>
              <a:rPr sz="2200" spc="20" dirty="0">
                <a:solidFill>
                  <a:srgbClr val="FFFFFF"/>
                </a:solidFill>
                <a:latin typeface="HGPｺﾞｼｯｸE"/>
                <a:cs typeface="HGPｺﾞｼｯｸE"/>
              </a:rPr>
              <a:t>確</a:t>
            </a:r>
            <a:r>
              <a:rPr sz="2200" spc="-5" dirty="0">
                <a:solidFill>
                  <a:srgbClr val="FFFFFF"/>
                </a:solidFill>
                <a:latin typeface="HGPｺﾞｼｯｸE"/>
                <a:cs typeface="HGPｺﾞｼｯｸE"/>
              </a:rPr>
              <a:t>認</a:t>
            </a:r>
            <a:endParaRPr sz="2200">
              <a:latin typeface="HGPｺﾞｼｯｸE"/>
              <a:cs typeface="HGPｺﾞｼｯｸE"/>
            </a:endParaRPr>
          </a:p>
        </p:txBody>
      </p:sp>
      <p:sp>
        <p:nvSpPr>
          <p:cNvPr id="10" name="object 10"/>
          <p:cNvSpPr txBox="1"/>
          <p:nvPr/>
        </p:nvSpPr>
        <p:spPr>
          <a:xfrm>
            <a:off x="3589519" y="648184"/>
            <a:ext cx="393700" cy="177165"/>
          </a:xfrm>
          <a:prstGeom prst="rect">
            <a:avLst/>
          </a:prstGeom>
        </p:spPr>
        <p:txBody>
          <a:bodyPr vert="horz" wrap="square" lIns="0" tIns="11430" rIns="0" bIns="0" rtlCol="0">
            <a:spAutoFit/>
          </a:bodyPr>
          <a:lstStyle/>
          <a:p>
            <a:pPr>
              <a:lnSpc>
                <a:spcPct val="100000"/>
              </a:lnSpc>
              <a:spcBef>
                <a:spcPts val="90"/>
              </a:spcBef>
            </a:pPr>
            <a:r>
              <a:rPr sz="1000" spc="-15" dirty="0">
                <a:solidFill>
                  <a:srgbClr val="FFFFFF"/>
                </a:solidFill>
                <a:latin typeface="ＭＳ Ｐゴシック"/>
                <a:cs typeface="ＭＳ Ｐゴシック"/>
              </a:rPr>
              <a:t>&lt;管</a:t>
            </a:r>
            <a:r>
              <a:rPr sz="1000" spc="20" dirty="0">
                <a:solidFill>
                  <a:srgbClr val="FFFFFF"/>
                </a:solidFill>
                <a:latin typeface="ＭＳ Ｐゴシック"/>
                <a:cs typeface="ＭＳ Ｐゴシック"/>
              </a:rPr>
              <a:t>理</a:t>
            </a:r>
            <a:r>
              <a:rPr sz="1000" spc="-5" dirty="0">
                <a:solidFill>
                  <a:srgbClr val="FFFFFF"/>
                </a:solidFill>
                <a:latin typeface="ＭＳ Ｐゴシック"/>
                <a:cs typeface="ＭＳ Ｐゴシック"/>
              </a:rPr>
              <a:t>&gt;</a:t>
            </a:r>
            <a:endParaRPr sz="1000">
              <a:latin typeface="ＭＳ Ｐゴシック"/>
              <a:cs typeface="ＭＳ Ｐゴシック"/>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428" y="3192996"/>
            <a:ext cx="5094627" cy="2960557"/>
          </a:xfrm>
          <a:prstGeom prst="rect">
            <a:avLst/>
          </a:prstGeom>
        </p:spPr>
      </p:pic>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b="11206"/>
          <a:stretch/>
        </p:blipFill>
        <p:spPr>
          <a:xfrm>
            <a:off x="1302427" y="6540802"/>
            <a:ext cx="5094627" cy="3650476"/>
          </a:xfrm>
          <a:prstGeom prst="rect">
            <a:avLst/>
          </a:prstGeom>
        </p:spPr>
      </p:pic>
      <p:sp>
        <p:nvSpPr>
          <p:cNvPr id="2" name="object 2"/>
          <p:cNvSpPr/>
          <p:nvPr/>
        </p:nvSpPr>
        <p:spPr>
          <a:xfrm>
            <a:off x="807660" y="2201234"/>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13" name="object 13"/>
          <p:cNvSpPr txBox="1"/>
          <p:nvPr/>
        </p:nvSpPr>
        <p:spPr>
          <a:xfrm>
            <a:off x="3130233" y="2932072"/>
            <a:ext cx="14439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05" dirty="0">
                <a:solidFill>
                  <a:srgbClr val="231F20"/>
                </a:solidFill>
                <a:latin typeface="ＭＳ ゴシック"/>
                <a:cs typeface="ＭＳ ゴシック"/>
              </a:rPr>
              <a:t>ク</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8" name="object 28"/>
          <p:cNvSpPr txBox="1">
            <a:spLocks noGrp="1"/>
          </p:cNvSpPr>
          <p:nvPr>
            <p:ph type="sldNum" sz="quarter" idx="7"/>
          </p:nvPr>
        </p:nvSpPr>
        <p:spPr>
          <a:xfrm>
            <a:off x="3760884" y="10200156"/>
            <a:ext cx="183514" cy="126365"/>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a:t>
            </a:fld>
            <a:endParaRPr dirty="0"/>
          </a:p>
        </p:txBody>
      </p:sp>
      <p:sp>
        <p:nvSpPr>
          <p:cNvPr id="25" name="object 25"/>
          <p:cNvSpPr txBox="1"/>
          <p:nvPr/>
        </p:nvSpPr>
        <p:spPr>
          <a:xfrm>
            <a:off x="3037578" y="6278401"/>
            <a:ext cx="181363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10" dirty="0" err="1">
                <a:solidFill>
                  <a:srgbClr val="231F20"/>
                </a:solidFill>
                <a:latin typeface="ＭＳ ゴシック"/>
                <a:cs typeface="ＭＳ ゴシック"/>
              </a:rPr>
              <a:t>票</a:t>
            </a:r>
            <a:r>
              <a:rPr sz="1000" spc="-35" dirty="0" err="1">
                <a:solidFill>
                  <a:srgbClr val="231F20"/>
                </a:solidFill>
                <a:latin typeface="ＭＳ ゴシック"/>
                <a:cs typeface="ＭＳ ゴシック"/>
              </a:rPr>
              <a:t>入</a:t>
            </a:r>
            <a:r>
              <a:rPr sz="1000" spc="-50" dirty="0" err="1">
                <a:solidFill>
                  <a:srgbClr val="231F20"/>
                </a:solidFill>
                <a:latin typeface="ＭＳ ゴシック"/>
                <a:cs typeface="ＭＳ ゴシック"/>
              </a:rPr>
              <a:t>力</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6" name="object 26"/>
          <p:cNvSpPr txBox="1"/>
          <p:nvPr/>
        </p:nvSpPr>
        <p:spPr>
          <a:xfrm>
            <a:off x="807660" y="2386641"/>
            <a:ext cx="6091555" cy="375744"/>
          </a:xfrm>
          <a:prstGeom prst="rect">
            <a:avLst/>
          </a:prstGeom>
          <a:solidFill>
            <a:srgbClr val="00AEEF"/>
          </a:solidFill>
        </p:spPr>
        <p:txBody>
          <a:bodyPr vert="horz" wrap="square" lIns="0" tIns="36830" rIns="0" bIns="0" rtlCol="0">
            <a:spAutoFit/>
          </a:bodyPr>
          <a:lstStyle/>
          <a:p>
            <a:pPr marL="3175" algn="ctr">
              <a:lnSpc>
                <a:spcPct val="100000"/>
              </a:lnSpc>
              <a:spcBef>
                <a:spcPts val="290"/>
              </a:spcBef>
            </a:pPr>
            <a:r>
              <a:rPr lang="ja-JP" altLang="en-US" sz="2200" spc="55" dirty="0">
                <a:solidFill>
                  <a:srgbClr val="FFFFFF"/>
                </a:solidFill>
                <a:latin typeface="HGｺﾞｼｯｸE" panose="020B0909000000000000" pitchFamily="49" charset="-128"/>
                <a:ea typeface="HGｺﾞｼｯｸE" panose="020B0909000000000000" pitchFamily="49" charset="-128"/>
                <a:cs typeface="HGPｺﾞｼｯｸE"/>
              </a:rPr>
              <a:t>研修歯科医</a:t>
            </a:r>
            <a:r>
              <a:rPr sz="2200" spc="-10" dirty="0" err="1">
                <a:solidFill>
                  <a:srgbClr val="FFFFFF"/>
                </a:solidFill>
                <a:latin typeface="HGPｺﾞｼｯｸE"/>
                <a:cs typeface="HGPｺﾞｼｯｸE"/>
              </a:rPr>
              <a:t>評</a:t>
            </a:r>
            <a:r>
              <a:rPr sz="2200" spc="-25" dirty="0" err="1">
                <a:solidFill>
                  <a:srgbClr val="FFFFFF"/>
                </a:solidFill>
                <a:latin typeface="HGPｺﾞｼｯｸE"/>
                <a:cs typeface="HGPｺﾞｼｯｸE"/>
              </a:rPr>
              <a:t>価</a:t>
            </a:r>
            <a:r>
              <a:rPr sz="2200" spc="5" dirty="0" err="1">
                <a:solidFill>
                  <a:srgbClr val="FFFFFF"/>
                </a:solidFill>
                <a:latin typeface="HGPｺﾞｼｯｸE"/>
                <a:cs typeface="HGPｺﾞｼｯｸE"/>
              </a:rPr>
              <a:t>票I／II／III</a:t>
            </a:r>
            <a:endParaRPr sz="2200" dirty="0">
              <a:latin typeface="HGPｺﾞｼｯｸE"/>
              <a:cs typeface="HGPｺﾞｼｯｸE"/>
            </a:endParaRPr>
          </a:p>
        </p:txBody>
      </p:sp>
      <p:sp>
        <p:nvSpPr>
          <p:cNvPr id="27" name="object 27"/>
          <p:cNvSpPr txBox="1"/>
          <p:nvPr/>
        </p:nvSpPr>
        <p:spPr>
          <a:xfrm>
            <a:off x="807660" y="2201234"/>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&lt;</a:t>
            </a:r>
            <a:r>
              <a:rPr sz="1000" spc="15" dirty="0">
                <a:solidFill>
                  <a:srgbClr val="FFFFFF"/>
                </a:solidFill>
                <a:latin typeface="ＭＳ Ｐゴシック"/>
                <a:cs typeface="ＭＳ Ｐゴシック"/>
              </a:rPr>
              <a:t>研</a:t>
            </a:r>
            <a:r>
              <a:rPr sz="1000" spc="-20" dirty="0">
                <a:solidFill>
                  <a:srgbClr val="FFFFFF"/>
                </a:solidFill>
                <a:latin typeface="ＭＳ Ｐゴシック"/>
                <a:cs typeface="ＭＳ Ｐゴシック"/>
              </a:rPr>
              <a:t>修</a:t>
            </a:r>
            <a:r>
              <a:rPr sz="1000" spc="10" dirty="0">
                <a:solidFill>
                  <a:srgbClr val="FFFFFF"/>
                </a:solidFill>
                <a:latin typeface="ＭＳ Ｐゴシック"/>
                <a:cs typeface="ＭＳ Ｐゴシック"/>
              </a:rPr>
              <a:t>履</a:t>
            </a:r>
            <a:r>
              <a:rPr sz="1000" spc="20" dirty="0">
                <a:solidFill>
                  <a:srgbClr val="FFFFFF"/>
                </a:solidFill>
                <a:latin typeface="ＭＳ Ｐゴシック"/>
                <a:cs typeface="ＭＳ Ｐゴシック"/>
              </a:rPr>
              <a:t>歴</a:t>
            </a:r>
            <a:r>
              <a:rPr sz="1000" spc="10" dirty="0">
                <a:solidFill>
                  <a:srgbClr val="FFFFFF"/>
                </a:solidFill>
                <a:latin typeface="ＭＳ Ｐゴシック"/>
                <a:cs typeface="ＭＳ Ｐゴシック"/>
              </a:rPr>
              <a:t>/</a:t>
            </a:r>
            <a:r>
              <a:rPr sz="1000" spc="-5" dirty="0">
                <a:solidFill>
                  <a:srgbClr val="FFFFFF"/>
                </a:solidFill>
                <a:latin typeface="ＭＳ Ｐゴシック"/>
                <a:cs typeface="ＭＳ Ｐゴシック"/>
              </a:rPr>
              <a:t>評</a:t>
            </a:r>
            <a:r>
              <a:rPr sz="1000" spc="10" dirty="0">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a:latin typeface="ＭＳ Ｐゴシック"/>
              <a:cs typeface="ＭＳ Ｐゴシック"/>
            </a:endParaRPr>
          </a:p>
        </p:txBody>
      </p:sp>
      <p:sp>
        <p:nvSpPr>
          <p:cNvPr id="16" name="角丸四角形 15"/>
          <p:cNvSpPr/>
          <p:nvPr/>
        </p:nvSpPr>
        <p:spPr>
          <a:xfrm>
            <a:off x="1698250" y="7457467"/>
            <a:ext cx="4287578" cy="2728898"/>
          </a:xfrm>
          <a:prstGeom prst="roundRect">
            <a:avLst>
              <a:gd name="adj" fmla="val 1632"/>
            </a:avLst>
          </a:prstGeom>
          <a:noFill/>
          <a:ln w="19050">
            <a:solidFill>
              <a:srgbClr val="DA2128"/>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Microsoft YaHei"/>
              <a:cs typeface="Microsoft YaHei"/>
            </a:endParaRPr>
          </a:p>
        </p:txBody>
      </p:sp>
      <p:sp>
        <p:nvSpPr>
          <p:cNvPr id="32" name="object 22"/>
          <p:cNvSpPr/>
          <p:nvPr/>
        </p:nvSpPr>
        <p:spPr>
          <a:xfrm>
            <a:off x="5486521" y="7007059"/>
            <a:ext cx="1403207" cy="259715"/>
          </a:xfrm>
          <a:custGeom>
            <a:avLst/>
            <a:gdLst/>
            <a:ahLst/>
            <a:cxnLst/>
            <a:rect l="l" t="t" r="r" b="b"/>
            <a:pathLst>
              <a:path w="1229995" h="259714">
                <a:moveTo>
                  <a:pt x="1229398" y="0"/>
                </a:moveTo>
                <a:lnTo>
                  <a:pt x="247904" y="0"/>
                </a:lnTo>
                <a:lnTo>
                  <a:pt x="0" y="259194"/>
                </a:lnTo>
                <a:lnTo>
                  <a:pt x="1229398" y="259194"/>
                </a:lnTo>
                <a:lnTo>
                  <a:pt x="1229398" y="0"/>
                </a:lnTo>
                <a:close/>
              </a:path>
            </a:pathLst>
          </a:custGeom>
          <a:solidFill>
            <a:srgbClr val="DA2128"/>
          </a:solidFill>
        </p:spPr>
        <p:txBody>
          <a:bodyPr wrap="square" lIns="0" tIns="0" rIns="0" bIns="0" rtlCol="0"/>
          <a:lstStyle/>
          <a:p>
            <a:endParaRPr/>
          </a:p>
        </p:txBody>
      </p:sp>
      <p:sp>
        <p:nvSpPr>
          <p:cNvPr id="33" name="object 23"/>
          <p:cNvSpPr txBox="1"/>
          <p:nvPr/>
        </p:nvSpPr>
        <p:spPr>
          <a:xfrm>
            <a:off x="5500167" y="7044229"/>
            <a:ext cx="1456540" cy="151323"/>
          </a:xfrm>
          <a:prstGeom prst="rect">
            <a:avLst/>
          </a:prstGeom>
        </p:spPr>
        <p:txBody>
          <a:bodyPr vert="horz" wrap="square" lIns="0" tIns="12700" rIns="0" bIns="0" rtlCol="0">
            <a:spAutoFit/>
          </a:bodyPr>
          <a:lstStyle/>
          <a:p>
            <a:pPr marL="329565">
              <a:lnSpc>
                <a:spcPct val="100000"/>
              </a:lnSpc>
              <a:spcBef>
                <a:spcPts val="100"/>
              </a:spcBef>
            </a:pPr>
            <a:r>
              <a:rPr sz="900" spc="-10" dirty="0" err="1">
                <a:solidFill>
                  <a:srgbClr val="FFFFFF"/>
                </a:solidFill>
                <a:latin typeface="ＭＳ ゴシック"/>
                <a:cs typeface="ＭＳ ゴシック"/>
              </a:rPr>
              <a:t>評</a:t>
            </a:r>
            <a:r>
              <a:rPr sz="900" spc="-20" dirty="0" err="1">
                <a:solidFill>
                  <a:srgbClr val="FFFFFF"/>
                </a:solidFill>
                <a:latin typeface="ＭＳ ゴシック"/>
                <a:cs typeface="ＭＳ ゴシック"/>
              </a:rPr>
              <a:t>価</a:t>
            </a:r>
            <a:r>
              <a:rPr lang="ja-JP" altLang="en-US" sz="900" spc="-20" dirty="0">
                <a:solidFill>
                  <a:srgbClr val="FFFFFF"/>
                </a:solidFill>
                <a:latin typeface="ＭＳ ゴシック"/>
                <a:cs typeface="ＭＳ ゴシック"/>
              </a:rPr>
              <a:t>項目切替</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latin typeface="ＭＳ ゴシック"/>
              <a:cs typeface="ＭＳ ゴシック"/>
            </a:endParaRPr>
          </a:p>
        </p:txBody>
      </p:sp>
      <p:sp>
        <p:nvSpPr>
          <p:cNvPr id="38" name="角丸四角形 37"/>
          <p:cNvSpPr/>
          <p:nvPr/>
        </p:nvSpPr>
        <p:spPr>
          <a:xfrm>
            <a:off x="3250921" y="4958102"/>
            <a:ext cx="2887308" cy="261344"/>
          </a:xfrm>
          <a:prstGeom prst="roundRect">
            <a:avLst>
              <a:gd name="adj" fmla="val 10917"/>
            </a:avLst>
          </a:prstGeom>
          <a:noFill/>
          <a:ln w="19050">
            <a:solidFill>
              <a:srgbClr val="0072BC"/>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marL="12347" algn="ctr">
              <a:spcBef>
                <a:spcPts val="111"/>
              </a:spcBef>
            </a:pPr>
            <a:endParaRPr kumimoji="1" lang="ja-JP" altLang="en-US" sz="1000" dirty="0">
              <a:latin typeface="Microsoft YaHei"/>
              <a:cs typeface="Microsoft YaHei"/>
            </a:endParaRPr>
          </a:p>
        </p:txBody>
      </p:sp>
      <p:sp>
        <p:nvSpPr>
          <p:cNvPr id="39" name="角丸四角形 38"/>
          <p:cNvSpPr/>
          <p:nvPr/>
        </p:nvSpPr>
        <p:spPr>
          <a:xfrm>
            <a:off x="3250920" y="4661730"/>
            <a:ext cx="2887308" cy="278024"/>
          </a:xfrm>
          <a:prstGeom prst="roundRect">
            <a:avLst>
              <a:gd name="adj" fmla="val 11445"/>
            </a:avLst>
          </a:prstGeom>
          <a:noFill/>
          <a:ln w="19050">
            <a:solidFill>
              <a:srgbClr val="DA2128"/>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marL="12347" algn="ctr">
              <a:spcBef>
                <a:spcPts val="111"/>
              </a:spcBef>
            </a:pPr>
            <a:endParaRPr kumimoji="1" lang="ja-JP" altLang="en-US" sz="1000" dirty="0">
              <a:latin typeface="Microsoft YaHei"/>
              <a:cs typeface="Microsoft YaHei"/>
            </a:endParaRPr>
          </a:p>
        </p:txBody>
      </p:sp>
      <p:sp>
        <p:nvSpPr>
          <p:cNvPr id="41" name="正方形/長方形 40"/>
          <p:cNvSpPr/>
          <p:nvPr/>
        </p:nvSpPr>
        <p:spPr>
          <a:xfrm>
            <a:off x="3077798" y="4999718"/>
            <a:ext cx="173122" cy="169277"/>
          </a:xfrm>
          <a:prstGeom prst="rect">
            <a:avLst/>
          </a:prstGeom>
        </p:spPr>
        <p:txBody>
          <a:bodyPr wrap="square" lIns="0" tIns="0" rIns="0" bIns="0">
            <a:spAutoFit/>
          </a:bodyPr>
          <a:lstStyle/>
          <a:p>
            <a:r>
              <a:rPr lang="en-US" altLang="ja-JP" sz="1100" dirty="0">
                <a:solidFill>
                  <a:srgbClr val="0099FF"/>
                </a:solidFill>
                <a:latin typeface="ＭＳ ゴシック"/>
                <a:cs typeface="ＭＳ ゴシック"/>
              </a:rPr>
              <a:t>※</a:t>
            </a:r>
            <a:endParaRPr lang="ja-JP" altLang="en-US" sz="1100" dirty="0"/>
          </a:p>
        </p:txBody>
      </p:sp>
      <p:sp>
        <p:nvSpPr>
          <p:cNvPr id="20" name="角丸四角形 19"/>
          <p:cNvSpPr/>
          <p:nvPr/>
        </p:nvSpPr>
        <p:spPr>
          <a:xfrm>
            <a:off x="5551699" y="6789921"/>
            <a:ext cx="400536" cy="187604"/>
          </a:xfrm>
          <a:prstGeom prst="roundRect">
            <a:avLst>
              <a:gd name="adj" fmla="val 13009"/>
            </a:avLst>
          </a:prstGeom>
          <a:noFill/>
          <a:ln w="19050">
            <a:solidFill>
              <a:srgbClr val="0072BC"/>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Microsoft YaHei"/>
              <a:cs typeface="Microsoft YaHei"/>
            </a:endParaRPr>
          </a:p>
        </p:txBody>
      </p:sp>
      <p:sp>
        <p:nvSpPr>
          <p:cNvPr id="34" name="object 22"/>
          <p:cNvSpPr/>
          <p:nvPr/>
        </p:nvSpPr>
        <p:spPr>
          <a:xfrm flipH="1">
            <a:off x="4558357" y="6665840"/>
            <a:ext cx="992106" cy="259715"/>
          </a:xfrm>
          <a:custGeom>
            <a:avLst/>
            <a:gdLst/>
            <a:ahLst/>
            <a:cxnLst/>
            <a:rect l="l" t="t" r="r" b="b"/>
            <a:pathLst>
              <a:path w="1229995" h="259714">
                <a:moveTo>
                  <a:pt x="1229398" y="0"/>
                </a:moveTo>
                <a:lnTo>
                  <a:pt x="247904" y="0"/>
                </a:lnTo>
                <a:lnTo>
                  <a:pt x="0" y="259194"/>
                </a:lnTo>
                <a:lnTo>
                  <a:pt x="1229398" y="259194"/>
                </a:lnTo>
                <a:lnTo>
                  <a:pt x="1229398" y="0"/>
                </a:lnTo>
                <a:close/>
              </a:path>
            </a:pathLst>
          </a:custGeom>
          <a:solidFill>
            <a:srgbClr val="0072BC"/>
          </a:solidFill>
          <a:ln>
            <a:solidFill>
              <a:srgbClr val="0072BC"/>
            </a:solidFill>
          </a:ln>
        </p:spPr>
        <p:txBody>
          <a:bodyPr wrap="square" lIns="0" tIns="0" rIns="0" bIns="0" rtlCol="0"/>
          <a:lstStyle/>
          <a:p>
            <a:endParaRPr/>
          </a:p>
        </p:txBody>
      </p:sp>
      <p:sp>
        <p:nvSpPr>
          <p:cNvPr id="36" name="object 23"/>
          <p:cNvSpPr txBox="1"/>
          <p:nvPr/>
        </p:nvSpPr>
        <p:spPr>
          <a:xfrm>
            <a:off x="4367410" y="6703287"/>
            <a:ext cx="979328" cy="151323"/>
          </a:xfrm>
          <a:prstGeom prst="rect">
            <a:avLst/>
          </a:prstGeom>
          <a:ln>
            <a:noFill/>
          </a:ln>
        </p:spPr>
        <p:txBody>
          <a:bodyPr vert="horz" wrap="square" lIns="0" tIns="12700" rIns="0" bIns="0" rtlCol="0">
            <a:spAutoFit/>
          </a:bodyPr>
          <a:lstStyle/>
          <a:p>
            <a:pPr marL="329565">
              <a:lnSpc>
                <a:spcPct val="100000"/>
              </a:lnSpc>
              <a:spcBef>
                <a:spcPts val="100"/>
              </a:spcBef>
            </a:pPr>
            <a:r>
              <a:rPr lang="ja-JP" altLang="en-US" sz="900" spc="-10" dirty="0">
                <a:solidFill>
                  <a:srgbClr val="FFFFFF"/>
                </a:solidFill>
                <a:latin typeface="ＭＳ ゴシック"/>
                <a:cs typeface="ＭＳ ゴシック"/>
              </a:rPr>
              <a:t>保存メニュー</a:t>
            </a:r>
            <a:endParaRPr sz="900" dirty="0">
              <a:latin typeface="ＭＳ ゴシック"/>
              <a:cs typeface="ＭＳ ゴシック"/>
            </a:endParaRPr>
          </a:p>
        </p:txBody>
      </p:sp>
      <p:sp>
        <p:nvSpPr>
          <p:cNvPr id="21" name="object 2">
            <a:extLst>
              <a:ext uri="{FF2B5EF4-FFF2-40B4-BE49-F238E27FC236}">
                <a16:creationId xmlns:a16="http://schemas.microsoft.com/office/drawing/2014/main" id="{C352B1CF-6416-471D-89A7-B406D5F43750}"/>
              </a:ext>
            </a:extLst>
          </p:cNvPr>
          <p:cNvSpPr/>
          <p:nvPr/>
        </p:nvSpPr>
        <p:spPr>
          <a:xfrm>
            <a:off x="806450" y="698500"/>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23" name="object 26">
            <a:extLst>
              <a:ext uri="{FF2B5EF4-FFF2-40B4-BE49-F238E27FC236}">
                <a16:creationId xmlns:a16="http://schemas.microsoft.com/office/drawing/2014/main" id="{90EB4F48-8580-48AC-8CAB-7EB4C9515AC9}"/>
              </a:ext>
            </a:extLst>
          </p:cNvPr>
          <p:cNvSpPr txBox="1"/>
          <p:nvPr/>
        </p:nvSpPr>
        <p:spPr>
          <a:xfrm>
            <a:off x="803965" y="793016"/>
            <a:ext cx="6091555" cy="375744"/>
          </a:xfrm>
          <a:prstGeom prst="rect">
            <a:avLst/>
          </a:prstGeom>
          <a:noFill/>
        </p:spPr>
        <p:txBody>
          <a:bodyPr vert="horz" wrap="square" lIns="0" tIns="36830" rIns="0" bIns="0" rtlCol="0">
            <a:spAutoFit/>
          </a:bodyPr>
          <a:lstStyle/>
          <a:p>
            <a:pPr marL="3175" algn="ctr">
              <a:lnSpc>
                <a:spcPct val="100000"/>
              </a:lnSpc>
              <a:spcBef>
                <a:spcPts val="290"/>
              </a:spcBef>
            </a:pPr>
            <a:r>
              <a:rPr lang="en-US" altLang="ja-JP" sz="2200" spc="55" dirty="0">
                <a:solidFill>
                  <a:srgbClr val="FFFFFF"/>
                </a:solidFill>
                <a:latin typeface="HGｺﾞｼｯｸE" panose="020B0909000000000000" pitchFamily="49" charset="-128"/>
                <a:ea typeface="HGｺﾞｼｯｸE" panose="020B0909000000000000" pitchFamily="49" charset="-128"/>
                <a:cs typeface="HGPｺﾞｼｯｸE"/>
              </a:rPr>
              <a:t>mini-CEX/DOPS/</a:t>
            </a:r>
            <a:r>
              <a:rPr lang="en-US" altLang="ja-JP" sz="2200" spc="55" dirty="0" err="1">
                <a:solidFill>
                  <a:srgbClr val="FFFFFF"/>
                </a:solidFill>
                <a:latin typeface="HGｺﾞｼｯｸE" panose="020B0909000000000000" pitchFamily="49" charset="-128"/>
                <a:ea typeface="HGｺﾞｼｯｸE" panose="020B0909000000000000" pitchFamily="49" charset="-128"/>
                <a:cs typeface="HGPｺﾞｼｯｸE"/>
              </a:rPr>
              <a:t>CbD</a:t>
            </a:r>
            <a:r>
              <a:rPr lang="ja-JP" altLang="en-US" sz="2200" spc="55" dirty="0">
                <a:solidFill>
                  <a:srgbClr val="FFFFFF"/>
                </a:solidFill>
                <a:latin typeface="HGｺﾞｼｯｸE" panose="020B0909000000000000" pitchFamily="49" charset="-128"/>
                <a:ea typeface="HGｺﾞｼｯｸE" panose="020B0909000000000000" pitchFamily="49" charset="-128"/>
                <a:cs typeface="HGPｺﾞｼｯｸE"/>
              </a:rPr>
              <a:t>評価依頼用</a:t>
            </a:r>
            <a:r>
              <a:rPr lang="en-US" altLang="ja-JP" sz="2200" spc="55" dirty="0">
                <a:solidFill>
                  <a:srgbClr val="FFFFFF"/>
                </a:solidFill>
                <a:latin typeface="HGｺﾞｼｯｸE" panose="020B0909000000000000" pitchFamily="49" charset="-128"/>
                <a:ea typeface="HGｺﾞｼｯｸE" panose="020B0909000000000000" pitchFamily="49" charset="-128"/>
                <a:cs typeface="HGPｺﾞｼｯｸE"/>
              </a:rPr>
              <a:t>QR</a:t>
            </a:r>
            <a:r>
              <a:rPr lang="ja-JP" altLang="en-US" sz="2200" spc="55" dirty="0">
                <a:solidFill>
                  <a:srgbClr val="FFFFFF"/>
                </a:solidFill>
                <a:latin typeface="HGｺﾞｼｯｸE" panose="020B0909000000000000" pitchFamily="49" charset="-128"/>
                <a:ea typeface="HGｺﾞｼｯｸE" panose="020B0909000000000000" pitchFamily="49" charset="-128"/>
                <a:cs typeface="HGPｺﾞｼｯｸE"/>
              </a:rPr>
              <a:t>コードの表示</a:t>
            </a:r>
            <a:endParaRPr sz="2200" dirty="0">
              <a:latin typeface="HGPｺﾞｼｯｸE"/>
              <a:cs typeface="HGPｺﾞｼｯｸE"/>
            </a:endParaRPr>
          </a:p>
        </p:txBody>
      </p:sp>
      <p:sp>
        <p:nvSpPr>
          <p:cNvPr id="35" name="object 12">
            <a:extLst>
              <a:ext uri="{FF2B5EF4-FFF2-40B4-BE49-F238E27FC236}">
                <a16:creationId xmlns:a16="http://schemas.microsoft.com/office/drawing/2014/main" id="{9E65D8EC-F728-480E-B7C5-DC680BF43D2C}"/>
              </a:ext>
            </a:extLst>
          </p:cNvPr>
          <p:cNvSpPr txBox="1"/>
          <p:nvPr/>
        </p:nvSpPr>
        <p:spPr>
          <a:xfrm>
            <a:off x="805670" y="1462083"/>
            <a:ext cx="6409350" cy="445828"/>
          </a:xfrm>
          <a:prstGeom prst="rect">
            <a:avLst/>
          </a:prstGeom>
        </p:spPr>
        <p:txBody>
          <a:bodyPr vert="horz" wrap="square" lIns="0" tIns="12700" rIns="0" bIns="0" rtlCol="0">
            <a:spAutoFit/>
          </a:bodyPr>
          <a:lstStyle/>
          <a:p>
            <a:pPr marL="140335" marR="1589405">
              <a:lnSpc>
                <a:spcPct val="148200"/>
              </a:lnSpc>
              <a:spcBef>
                <a:spcPts val="100"/>
              </a:spcBef>
            </a:pPr>
            <a:r>
              <a:rPr lang="en-US" sz="1000" dirty="0">
                <a:solidFill>
                  <a:srgbClr val="231F20"/>
                </a:solidFill>
                <a:latin typeface="ＭＳ ゴシック"/>
                <a:cs typeface="ＭＳ ゴシック"/>
              </a:rPr>
              <a:t>mini-CEX/DOPS/</a:t>
            </a:r>
            <a:r>
              <a:rPr lang="en-US" sz="1000" dirty="0" err="1">
                <a:solidFill>
                  <a:srgbClr val="231F20"/>
                </a:solidFill>
                <a:latin typeface="ＭＳ ゴシック"/>
                <a:cs typeface="ＭＳ ゴシック"/>
              </a:rPr>
              <a:t>CbD</a:t>
            </a:r>
            <a:r>
              <a:rPr lang="ja-JP" altLang="en-US" sz="1000" dirty="0">
                <a:solidFill>
                  <a:srgbClr val="231F20"/>
                </a:solidFill>
                <a:latin typeface="ＭＳ ゴシック"/>
                <a:cs typeface="ＭＳ ゴシック"/>
              </a:rPr>
              <a:t>評価依頼用の</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コードを表示します。</a:t>
            </a:r>
            <a:endParaRPr lang="en-US" altLang="ja-JP" sz="1000" dirty="0">
              <a:solidFill>
                <a:srgbClr val="231F20"/>
              </a:solidFill>
              <a:latin typeface="ＭＳ ゴシック"/>
              <a:cs typeface="ＭＳ ゴシック"/>
            </a:endParaRPr>
          </a:p>
          <a:p>
            <a:pPr marL="140335" marR="1589405">
              <a:lnSpc>
                <a:spcPct val="148200"/>
              </a:lnSpc>
              <a:spcBef>
                <a:spcPts val="100"/>
              </a:spcBef>
            </a:pPr>
            <a:r>
              <a:rPr lang="ja-JP" altLang="en-US" sz="1000" dirty="0">
                <a:solidFill>
                  <a:srgbClr val="231F20"/>
                </a:solidFill>
                <a:latin typeface="ＭＳ ゴシック"/>
                <a:cs typeface="ＭＳ ゴシック"/>
              </a:rPr>
              <a:t>印刷を行うことも可能です。</a:t>
            </a:r>
            <a:endParaRPr lang="en-US" altLang="ja-JP" sz="1000" dirty="0">
              <a:solidFill>
                <a:srgbClr val="231F20"/>
              </a:solidFill>
              <a:latin typeface="ＭＳ ゴシック"/>
              <a:cs typeface="ＭＳ ゴシック"/>
            </a:endParaRPr>
          </a:p>
        </p:txBody>
      </p:sp>
      <p:sp>
        <p:nvSpPr>
          <p:cNvPr id="3" name="四角形: 角を丸くする 2">
            <a:extLst>
              <a:ext uri="{FF2B5EF4-FFF2-40B4-BE49-F238E27FC236}">
                <a16:creationId xmlns:a16="http://schemas.microsoft.com/office/drawing/2014/main" id="{0969FD98-2AEA-4FA3-B0E3-36CE23FDB603}"/>
              </a:ext>
            </a:extLst>
          </p:cNvPr>
          <p:cNvSpPr/>
          <p:nvPr/>
        </p:nvSpPr>
        <p:spPr>
          <a:xfrm>
            <a:off x="1794828" y="7101606"/>
            <a:ext cx="3810000" cy="355861"/>
          </a:xfrm>
          <a:prstGeom prst="roundRect">
            <a:avLst>
              <a:gd name="adj" fmla="val 8467"/>
            </a:avLst>
          </a:prstGeom>
          <a:noFill/>
          <a:ln w="19050">
            <a:solidFill>
              <a:srgbClr val="DA2128"/>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Microsoft YaHei"/>
              <a:cs typeface="Microsoft YaHe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a:t>
            </a:fld>
            <a:endParaRPr dirty="0"/>
          </a:p>
        </p:txBody>
      </p:sp>
      <p:sp>
        <p:nvSpPr>
          <p:cNvPr id="4" name="object 12"/>
          <p:cNvSpPr txBox="1"/>
          <p:nvPr/>
        </p:nvSpPr>
        <p:spPr>
          <a:xfrm>
            <a:off x="724586" y="914062"/>
            <a:ext cx="6409350" cy="6712607"/>
          </a:xfrm>
          <a:prstGeom prst="rect">
            <a:avLst/>
          </a:prstGeom>
        </p:spPr>
        <p:txBody>
          <a:bodyPr vert="horz" wrap="square" lIns="0" tIns="12700" rIns="0" bIns="0" rtlCol="0">
            <a:spAutoFit/>
          </a:bodyPr>
          <a:lstStyle/>
          <a:p>
            <a:pPr marL="140335" marR="1589405">
              <a:lnSpc>
                <a:spcPct val="148200"/>
              </a:lnSpc>
              <a:spcBef>
                <a:spcPts val="100"/>
              </a:spcBef>
            </a:pPr>
            <a:r>
              <a:rPr sz="1000" dirty="0">
                <a:solidFill>
                  <a:srgbClr val="231F20"/>
                </a:solidFill>
                <a:latin typeface="ＭＳ ゴシック"/>
                <a:cs typeface="ＭＳ ゴシック"/>
              </a:rPr>
              <a:t>ローテーション終了時に、研修プログラム履修について自己評価を登録します。 </a:t>
            </a:r>
            <a:endParaRPr lang="en-US" sz="1000" dirty="0">
              <a:solidFill>
                <a:srgbClr val="231F20"/>
              </a:solidFill>
              <a:latin typeface="ＭＳ ゴシック"/>
              <a:cs typeface="ＭＳ ゴシック"/>
            </a:endParaRPr>
          </a:p>
          <a:p>
            <a:pPr marL="140335" marR="1589405">
              <a:lnSpc>
                <a:spcPct val="148200"/>
              </a:lnSpc>
              <a:spcBef>
                <a:spcPts val="100"/>
              </a:spcBef>
            </a:pP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評価票は３種の評価票からなっており、</a:t>
            </a:r>
            <a:endParaRPr sz="1000" dirty="0">
              <a:latin typeface="ＭＳ ゴシック"/>
              <a:cs typeface="ＭＳ ゴシック"/>
            </a:endParaRPr>
          </a:p>
          <a:p>
            <a:pPr marL="280670">
              <a:lnSpc>
                <a:spcPct val="100000"/>
              </a:lnSpc>
              <a:spcBef>
                <a:spcPts val="575"/>
              </a:spcBef>
            </a:pPr>
            <a:r>
              <a:rPr sz="1000" dirty="0">
                <a:solidFill>
                  <a:srgbClr val="231F20"/>
                </a:solidFill>
                <a:latin typeface="ＭＳ ゴシック"/>
                <a:cs typeface="ＭＳ ゴシック"/>
              </a:rPr>
              <a:t>・評価票 I：医師としての基本的価値観に関する評価</a:t>
            </a:r>
            <a:endParaRPr sz="1000" dirty="0">
              <a:latin typeface="ＭＳ ゴシック"/>
              <a:cs typeface="ＭＳ ゴシック"/>
            </a:endParaRPr>
          </a:p>
          <a:p>
            <a:pPr marL="280670">
              <a:lnSpc>
                <a:spcPct val="100000"/>
              </a:lnSpc>
              <a:spcBef>
                <a:spcPts val="580"/>
              </a:spcBef>
            </a:pPr>
            <a:r>
              <a:rPr sz="1000" dirty="0">
                <a:solidFill>
                  <a:srgbClr val="231F20"/>
                </a:solidFill>
                <a:latin typeface="ＭＳ ゴシック"/>
                <a:cs typeface="ＭＳ ゴシック"/>
              </a:rPr>
              <a:t>・評価票 II：資質・能力に関する評価</a:t>
            </a:r>
            <a:endParaRPr sz="1000" dirty="0">
              <a:latin typeface="ＭＳ ゴシック"/>
              <a:cs typeface="ＭＳ ゴシック"/>
            </a:endParaRPr>
          </a:p>
          <a:p>
            <a:pPr marL="140335" marR="3369310" indent="140335">
              <a:lnSpc>
                <a:spcPct val="148200"/>
              </a:lnSpc>
            </a:pPr>
            <a:r>
              <a:rPr sz="1000" dirty="0">
                <a:solidFill>
                  <a:srgbClr val="231F20"/>
                </a:solidFill>
                <a:latin typeface="ＭＳ ゴシック"/>
                <a:cs typeface="ＭＳ ゴシック"/>
              </a:rPr>
              <a:t>・評価票 </a:t>
            </a:r>
            <a:r>
              <a:rPr sz="1000" dirty="0" err="1">
                <a:solidFill>
                  <a:srgbClr val="231F20"/>
                </a:solidFill>
                <a:latin typeface="ＭＳ ゴシック"/>
                <a:cs typeface="ＭＳ ゴシック"/>
              </a:rPr>
              <a:t>III：基本的臨床業務に関する評価</a:t>
            </a:r>
            <a:r>
              <a:rPr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dirty="0" err="1">
                <a:solidFill>
                  <a:srgbClr val="231F20"/>
                </a:solidFill>
                <a:latin typeface="ＭＳ ゴシック"/>
                <a:cs typeface="ＭＳ ゴシック"/>
              </a:rPr>
              <a:t>にて構成されています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5" dirty="0">
                <a:solidFill>
                  <a:srgbClr val="0089CF"/>
                </a:solidFill>
                <a:latin typeface="ＭＳ ゴシック"/>
                <a:cs typeface="ＭＳ ゴシック"/>
              </a:rPr>
              <a:t>研修歯科医</a:t>
            </a:r>
            <a:r>
              <a:rPr sz="1000" spc="-15" dirty="0" err="1">
                <a:solidFill>
                  <a:srgbClr val="0089CF"/>
                </a:solidFill>
                <a:latin typeface="ＭＳ ゴシック"/>
                <a:cs typeface="ＭＳ ゴシック"/>
              </a:rPr>
              <a:t>評</a:t>
            </a:r>
            <a:r>
              <a:rPr sz="1000" spc="-30" dirty="0" err="1">
                <a:solidFill>
                  <a:srgbClr val="0089CF"/>
                </a:solidFill>
                <a:latin typeface="ＭＳ ゴシック"/>
                <a:cs typeface="ＭＳ ゴシック"/>
              </a:rPr>
              <a:t>価</a:t>
            </a:r>
            <a:r>
              <a:rPr sz="1000" spc="-20" dirty="0" err="1">
                <a:solidFill>
                  <a:srgbClr val="0089CF"/>
                </a:solidFill>
                <a:latin typeface="ＭＳ ゴシック"/>
                <a:cs typeface="ＭＳ ゴシック"/>
              </a:rPr>
              <a:t>票</a:t>
            </a:r>
            <a:r>
              <a:rPr sz="1000" spc="-105" dirty="0" err="1">
                <a:solidFill>
                  <a:srgbClr val="0089CF"/>
                </a:solidFill>
                <a:latin typeface="ＭＳ ゴシック"/>
                <a:cs typeface="ＭＳ ゴシック"/>
              </a:rPr>
              <a:t>の</a:t>
            </a:r>
            <a:r>
              <a:rPr sz="1000" spc="-35" dirty="0" err="1">
                <a:solidFill>
                  <a:srgbClr val="0089CF"/>
                </a:solidFill>
                <a:latin typeface="ＭＳ ゴシック"/>
                <a:cs typeface="ＭＳ ゴシック"/>
              </a:rPr>
              <a:t>入</a:t>
            </a:r>
            <a:r>
              <a:rPr sz="1000" dirty="0" err="1">
                <a:solidFill>
                  <a:srgbClr val="0089CF"/>
                </a:solidFill>
                <a:latin typeface="ＭＳ ゴシック"/>
                <a:cs typeface="ＭＳ ゴシック"/>
              </a:rPr>
              <a:t>力</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dirty="0">
                <a:solidFill>
                  <a:srgbClr val="231F20"/>
                </a:solidFill>
                <a:latin typeface="ＭＳ ゴシック"/>
                <a:cs typeface="ＭＳ ゴシック"/>
              </a:rPr>
              <a:t>&lt; 研修ブロック一覧画面 &gt; で、</a:t>
            </a:r>
            <a:r>
              <a:rPr lang="ja-JP" altLang="en-US" sz="1000"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評価票を入力したい研修ブロックの「評価」ボタンをクリックします</a:t>
            </a:r>
            <a:r>
              <a:rPr sz="1000" dirty="0">
                <a:solidFill>
                  <a:srgbClr val="231F20"/>
                </a:solidFill>
                <a:latin typeface="ＭＳ ゴシック"/>
                <a:cs typeface="ＭＳ ゴシック"/>
              </a:rPr>
              <a:t>。</a:t>
            </a:r>
            <a:endParaRPr sz="1000" dirty="0">
              <a:latin typeface="ＭＳ ゴシック"/>
              <a:cs typeface="ＭＳ ゴシック"/>
            </a:endParaRPr>
          </a:p>
          <a:p>
            <a:pPr marL="151130" indent="-139065">
              <a:lnSpc>
                <a:spcPct val="100000"/>
              </a:lnSpc>
              <a:spcBef>
                <a:spcPts val="580"/>
              </a:spcBef>
              <a:buSzPct val="90000"/>
              <a:buAutoNum type="arabicPeriod"/>
              <a:tabLst>
                <a:tab pos="151765" algn="l"/>
              </a:tabLst>
            </a:pPr>
            <a:r>
              <a:rPr sz="1000" dirty="0">
                <a:solidFill>
                  <a:srgbClr val="231F20"/>
                </a:solidFill>
                <a:latin typeface="ＭＳ ゴシック"/>
                <a:cs typeface="ＭＳ ゴシック"/>
              </a:rPr>
              <a:t>表示された各項目の自己評価を入力します。</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入力にあたっては、１〜４までの評価レベルまたは観察機会なしの中から当てはまるものをクリックします。</a:t>
            </a:r>
            <a:endParaRPr sz="1000" dirty="0">
              <a:latin typeface="ＭＳ ゴシック"/>
              <a:cs typeface="ＭＳ ゴシック"/>
            </a:endParaRPr>
          </a:p>
          <a:p>
            <a:pPr marL="140335">
              <a:lnSpc>
                <a:spcPct val="100000"/>
              </a:lnSpc>
              <a:spcBef>
                <a:spcPts val="575"/>
              </a:spcBef>
            </a:pPr>
            <a:r>
              <a:rPr sz="1000" dirty="0">
                <a:solidFill>
                  <a:srgbClr val="231F20"/>
                </a:solidFill>
                <a:latin typeface="ＭＳ ゴシック"/>
                <a:cs typeface="ＭＳ ゴシック"/>
              </a:rPr>
              <a:t>&lt; 評価票選択エリア &gt; で、入力する評価票を選択できます。</a:t>
            </a:r>
            <a:endParaRPr sz="1000" dirty="0">
              <a:latin typeface="ＭＳ ゴシック"/>
              <a:cs typeface="ＭＳ ゴシック"/>
            </a:endParaRPr>
          </a:p>
          <a:p>
            <a:pPr marL="205104">
              <a:lnSpc>
                <a:spcPct val="100000"/>
              </a:lnSpc>
              <a:spcBef>
                <a:spcPts val="580"/>
              </a:spcBef>
            </a:pPr>
            <a:r>
              <a:rPr sz="1000" spc="20" dirty="0">
                <a:solidFill>
                  <a:srgbClr val="231F20"/>
                </a:solidFill>
                <a:latin typeface="ＭＳ ゴシック"/>
                <a:cs typeface="ＭＳ ゴシック"/>
              </a:rPr>
              <a:t>------------------------------------------------------------------------------------</a:t>
            </a:r>
            <a:endParaRPr sz="1000" dirty="0">
              <a:latin typeface="ＭＳ ゴシック"/>
              <a:cs typeface="ＭＳ ゴシック"/>
            </a:endParaRPr>
          </a:p>
          <a:p>
            <a:pPr marL="268605">
              <a:lnSpc>
                <a:spcPct val="100000"/>
              </a:lnSpc>
              <a:spcBef>
                <a:spcPts val="580"/>
              </a:spcBef>
            </a:pPr>
            <a:r>
              <a:rPr lang="ja-JP" altLang="en-US" sz="1000"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評価票Ⅱの詳細入力について</a:t>
            </a:r>
            <a:r>
              <a:rPr sz="1000" dirty="0">
                <a:solidFill>
                  <a:srgbClr val="231F20"/>
                </a:solidFill>
                <a:latin typeface="ＭＳ ゴシック"/>
                <a:cs typeface="ＭＳ ゴシック"/>
              </a:rPr>
              <a:t>；</a:t>
            </a:r>
            <a:endParaRPr sz="1000" dirty="0">
              <a:latin typeface="ＭＳ ゴシック"/>
              <a:cs typeface="ＭＳ ゴシック"/>
            </a:endParaRPr>
          </a:p>
          <a:p>
            <a:pPr marL="268605">
              <a:lnSpc>
                <a:spcPct val="100000"/>
              </a:lnSpc>
              <a:spcBef>
                <a:spcPts val="575"/>
              </a:spcBef>
            </a:pP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評価票Ⅱは、全９項目の総合評価にあわせ、項目ごとにより詳細な項目で評価できます。</a:t>
            </a:r>
            <a:endParaRPr lang="en-US" sz="1000" dirty="0">
              <a:solidFill>
                <a:srgbClr val="231F20"/>
              </a:solidFill>
              <a:latin typeface="ＭＳ ゴシック"/>
              <a:cs typeface="ＭＳ ゴシック"/>
            </a:endParaRPr>
          </a:p>
          <a:p>
            <a:pPr marL="268605">
              <a:lnSpc>
                <a:spcPct val="100000"/>
              </a:lnSpc>
              <a:spcBef>
                <a:spcPts val="675"/>
              </a:spcBef>
            </a:pPr>
            <a:r>
              <a:rPr lang="ja-JP" altLang="en-US" sz="1000" dirty="0">
                <a:solidFill>
                  <a:srgbClr val="231F20"/>
                </a:solidFill>
                <a:latin typeface="ＭＳ ゴシック"/>
                <a:cs typeface="ＭＳ ゴシック"/>
              </a:rPr>
              <a:t>各項目名末尾の「▼」をクリックし、詳細入力画面を表示することができます。</a:t>
            </a:r>
            <a:endParaRPr lang="ja-JP" altLang="en-US" sz="1000" dirty="0">
              <a:latin typeface="ＭＳ ゴシック"/>
              <a:cs typeface="ＭＳ ゴシック"/>
            </a:endParaRPr>
          </a:p>
          <a:p>
            <a:pPr marL="206375">
              <a:lnSpc>
                <a:spcPct val="100000"/>
              </a:lnSpc>
              <a:spcBef>
                <a:spcPts val="580"/>
              </a:spcBef>
            </a:pPr>
            <a:r>
              <a:rPr lang="en-US" altLang="ja-JP" sz="1000" spc="20" dirty="0">
                <a:solidFill>
                  <a:srgbClr val="231F20"/>
                </a:solidFill>
                <a:latin typeface="ＭＳ ゴシック"/>
                <a:cs typeface="ＭＳ ゴシック"/>
              </a:rPr>
              <a:t>------------------------------------------------------------------------------------</a:t>
            </a:r>
            <a:endParaRPr lang="ja-JP" altLang="en-US" sz="1000" dirty="0">
              <a:latin typeface="ＭＳ ゴシック"/>
              <a:cs typeface="ＭＳ ゴシック"/>
            </a:endParaRPr>
          </a:p>
          <a:p>
            <a:pPr marL="140335" marR="5080" indent="-128270">
              <a:lnSpc>
                <a:spcPct val="148200"/>
              </a:lnSpc>
            </a:pPr>
            <a:r>
              <a:rPr lang="en-US" altLang="ja-JP" sz="1000" spc="-15" dirty="0">
                <a:solidFill>
                  <a:srgbClr val="231F20"/>
                </a:solidFill>
                <a:latin typeface="ＭＳ ゴシック"/>
                <a:cs typeface="ＭＳ ゴシック"/>
              </a:rPr>
              <a:t>3.</a:t>
            </a:r>
            <a:r>
              <a:rPr lang="ja-JP" altLang="en-US" sz="1000" spc="-44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入力後は、「保存メニュー」にある「確定」ボタンをクリックし、保存します。（　指導歯科医に評価依頼が送られます。）  </a:t>
            </a:r>
          </a:p>
          <a:p>
            <a:pPr marL="140335" marR="5080" indent="-128270">
              <a:lnSpc>
                <a:spcPct val="148200"/>
              </a:lnSpc>
            </a:pPr>
            <a:r>
              <a:rPr lang="ja-JP" altLang="en-US" sz="1000" dirty="0">
                <a:solidFill>
                  <a:srgbClr val="231F20"/>
                </a:solidFill>
                <a:latin typeface="ＭＳ ゴシック"/>
                <a:cs typeface="ＭＳ ゴシック"/>
              </a:rPr>
              <a:t>　　確定を取り消す場合は「確定の取消」ボタンをクリックします。</a:t>
            </a:r>
            <a:endParaRPr lang="ja-JP" altLang="en-US" sz="1000" dirty="0">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入力途中に一時保存する場合は、「　一時保存」ボタンをクリックします。</a:t>
            </a:r>
          </a:p>
          <a:p>
            <a:pPr marL="140335">
              <a:lnSpc>
                <a:spcPct val="100000"/>
              </a:lnSpc>
              <a:spcBef>
                <a:spcPts val="580"/>
              </a:spcBef>
            </a:pPr>
            <a:endPar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12065" marR="5080">
              <a:lnSpc>
                <a:spcPct val="148200"/>
              </a:lnSpc>
              <a:buSzPct val="90000"/>
              <a:tabLst>
                <a:tab pos="132080" algn="l"/>
              </a:tabLst>
            </a:pPr>
            <a:r>
              <a:rPr lang="en-US" altLang="ja-JP" sz="1000" dirty="0">
                <a:solidFill>
                  <a:srgbClr val="00B0F0"/>
                </a:solidFill>
                <a:latin typeface="ＭＳ ゴシック" panose="020B0609070205080204" pitchFamily="49" charset="-128"/>
                <a:ea typeface="ＭＳ ゴシック" panose="020B0609070205080204" pitchFamily="49" charset="-128"/>
                <a:cs typeface="ＭＳ ゴシック"/>
              </a:rPr>
              <a:t>※【</a:t>
            </a:r>
            <a:r>
              <a:rPr lang="ja-JP" altLang="en-US" sz="1000" dirty="0">
                <a:solidFill>
                  <a:srgbClr val="00B0F0"/>
                </a:solidFill>
                <a:latin typeface="ＭＳ ゴシック" panose="020B0609070205080204" pitchFamily="49" charset="-128"/>
                <a:ea typeface="ＭＳ ゴシック" panose="020B0609070205080204" pitchFamily="49" charset="-128"/>
                <a:cs typeface="ＭＳ ゴシック"/>
              </a:rPr>
              <a:t>独自評価票について</a:t>
            </a:r>
            <a:r>
              <a:rPr lang="en-US" altLang="ja-JP" sz="1000" dirty="0">
                <a:solidFill>
                  <a:srgbClr val="00B0F0"/>
                </a:solidFill>
                <a:latin typeface="ＭＳ ゴシック" panose="020B0609070205080204" pitchFamily="49" charset="-128"/>
                <a:ea typeface="ＭＳ ゴシック" panose="020B0609070205080204" pitchFamily="49" charset="-128"/>
                <a:cs typeface="ＭＳ ゴシック"/>
              </a:rPr>
              <a:t>】</a:t>
            </a:r>
          </a:p>
          <a:p>
            <a:pPr marL="12065" marR="5080">
              <a:lnSpc>
                <a:spcPct val="148200"/>
              </a:lnSpc>
              <a:tabLst>
                <a:tab pos="151765" algn="l"/>
              </a:tabLst>
            </a:pPr>
            <a:r>
              <a:rPr lang="ja-JP" altLang="en-US" sz="1000" dirty="0">
                <a:solidFill>
                  <a:srgbClr val="0099FF"/>
                </a:solidFill>
                <a:latin typeface="ＭＳ ゴシック" panose="020B0609070205080204" pitchFamily="49" charset="-128"/>
                <a:ea typeface="ＭＳ ゴシック" panose="020B0609070205080204" pitchFamily="49" charset="-128"/>
                <a:cs typeface="ＭＳ ゴシック"/>
              </a:rPr>
              <a:t>	</a:t>
            </a: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プログラム独自の評価票がある場合は、「</a:t>
            </a: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評価票</a:t>
            </a:r>
            <a:r>
              <a:rPr lang="en-US" altLang="ja-JP" sz="1000" spc="-50" dirty="0">
                <a:solidFill>
                  <a:srgbClr val="231F20"/>
                </a:solidFill>
                <a:latin typeface="ＭＳ ゴシック" panose="020B0609070205080204" pitchFamily="49" charset="-128"/>
                <a:ea typeface="ＭＳ ゴシック" panose="020B0609070205080204" pitchFamily="49" charset="-128"/>
                <a:cs typeface="ＭＳ ゴシック"/>
              </a:rPr>
              <a:t>Ⅰ/Ⅱ/Ⅲ</a:t>
            </a: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」の下に順に表示がされますので、必要に応じて</a:t>
            </a:r>
            <a:b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b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　こちらから評価の入力を行ってください。</a:t>
            </a:r>
          </a:p>
          <a:p>
            <a:pPr marL="12065">
              <a:lnSpc>
                <a:spcPct val="100000"/>
              </a:lnSpc>
              <a:buSzPct val="90000"/>
              <a:tabLst>
                <a:tab pos="140335" algn="l"/>
              </a:tabLst>
            </a:pPr>
            <a:endPar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12065">
              <a:lnSpc>
                <a:spcPts val="1600"/>
              </a:lnSpc>
              <a:spcBef>
                <a:spcPts val="100"/>
              </a:spcBef>
              <a:buSzPct val="90000"/>
              <a:tabLst>
                <a:tab pos="140335" algn="l"/>
              </a:tabLst>
            </a:pPr>
            <a:r>
              <a:rPr lang="en-US" altLang="ja-JP" sz="1000" spc="-50" dirty="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sz="1000" spc="5" dirty="0">
                <a:solidFill>
                  <a:srgbClr val="0070C0"/>
                </a:solidFill>
                <a:latin typeface="ＭＳ ゴシック" panose="020B0609070205080204" pitchFamily="49" charset="-128"/>
                <a:ea typeface="ＭＳ ゴシック" panose="020B0609070205080204" pitchFamily="49" charset="-128"/>
                <a:cs typeface="ＭＳ ゴシック"/>
              </a:rPr>
              <a:t>研</a:t>
            </a:r>
            <a:r>
              <a:rPr lang="ja-JP" altLang="en-US" sz="1000" spc="-20" dirty="0">
                <a:solidFill>
                  <a:srgbClr val="0070C0"/>
                </a:solidFill>
                <a:latin typeface="ＭＳ ゴシック" panose="020B0609070205080204" pitchFamily="49" charset="-128"/>
                <a:ea typeface="ＭＳ ゴシック" panose="020B0609070205080204" pitchFamily="49" charset="-128"/>
                <a:cs typeface="ＭＳ ゴシック"/>
              </a:rPr>
              <a:t>修歯科</a:t>
            </a:r>
            <a:r>
              <a:rPr lang="ja-JP" altLang="en-US" sz="1000" spc="-25" dirty="0">
                <a:solidFill>
                  <a:srgbClr val="0070C0"/>
                </a:solidFill>
                <a:latin typeface="ＭＳ ゴシック" panose="020B0609070205080204" pitchFamily="49" charset="-128"/>
                <a:ea typeface="ＭＳ ゴシック" panose="020B0609070205080204" pitchFamily="49" charset="-128"/>
                <a:cs typeface="ＭＳ ゴシック"/>
              </a:rPr>
              <a:t>医</a:t>
            </a:r>
            <a:r>
              <a:rPr lang="ja-JP" altLang="en-US" sz="1000" spc="-15" dirty="0">
                <a:solidFill>
                  <a:srgbClr val="0070C0"/>
                </a:solidFill>
                <a:latin typeface="ＭＳ ゴシック" panose="020B0609070205080204" pitchFamily="49" charset="-128"/>
                <a:ea typeface="ＭＳ ゴシック" panose="020B0609070205080204" pitchFamily="49" charset="-128"/>
                <a:cs typeface="ＭＳ ゴシック"/>
              </a:rPr>
              <a:t>評</a:t>
            </a:r>
            <a:r>
              <a:rPr lang="ja-JP" altLang="en-US" sz="1000" spc="-30" dirty="0">
                <a:solidFill>
                  <a:srgbClr val="0070C0"/>
                </a:solidFill>
                <a:latin typeface="ＭＳ ゴシック" panose="020B0609070205080204" pitchFamily="49" charset="-128"/>
                <a:ea typeface="ＭＳ ゴシック" panose="020B0609070205080204" pitchFamily="49" charset="-128"/>
                <a:cs typeface="ＭＳ ゴシック"/>
              </a:rPr>
              <a:t>価</a:t>
            </a:r>
            <a:r>
              <a:rPr lang="ja-JP" altLang="en-US" sz="1000" spc="-20" dirty="0">
                <a:solidFill>
                  <a:srgbClr val="0070C0"/>
                </a:solidFill>
                <a:latin typeface="ＭＳ ゴシック" panose="020B0609070205080204" pitchFamily="49" charset="-128"/>
                <a:ea typeface="ＭＳ ゴシック" panose="020B0609070205080204" pitchFamily="49" charset="-128"/>
                <a:cs typeface="ＭＳ ゴシック"/>
              </a:rPr>
              <a:t>票の入力を行ったスケジュールに担当指導歯科医が割り当てされていない場合について</a:t>
            </a:r>
            <a:r>
              <a:rPr lang="en-US" altLang="ja-JP" sz="1000" spc="-20" dirty="0">
                <a:solidFill>
                  <a:srgbClr val="0070C0"/>
                </a:solidFill>
                <a:latin typeface="ＭＳ ゴシック" panose="020B0609070205080204" pitchFamily="49" charset="-128"/>
                <a:ea typeface="ＭＳ ゴシック" panose="020B0609070205080204" pitchFamily="49" charset="-128"/>
                <a:cs typeface="ＭＳ ゴシック"/>
              </a:rPr>
              <a:t>】</a:t>
            </a:r>
          </a:p>
          <a:p>
            <a:pPr marL="12065">
              <a:lnSpc>
                <a:spcPts val="1600"/>
              </a:lnSpc>
              <a:spcBef>
                <a:spcPts val="100"/>
              </a:spcBef>
              <a:buSzPct val="90000"/>
              <a:tabLst>
                <a:tab pos="140335" algn="l"/>
              </a:tabLst>
            </a:pP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　メニューの「指導歯科医による評価票</a:t>
            </a:r>
            <a:r>
              <a:rPr lang="en-US" altLang="ja-JP" sz="1000" dirty="0">
                <a:solidFill>
                  <a:srgbClr val="0070C0"/>
                </a:solidFill>
                <a:latin typeface="ＭＳ ゴシック" panose="020B0609070205080204" pitchFamily="49" charset="-128"/>
                <a:ea typeface="ＭＳ ゴシック" panose="020B0609070205080204" pitchFamily="49" charset="-128"/>
                <a:cs typeface="ＭＳ ゴシック"/>
              </a:rPr>
              <a:t>Ⅰ</a:t>
            </a: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a:t>
            </a:r>
            <a:r>
              <a:rPr lang="en-US" altLang="ja-JP" sz="1000" dirty="0">
                <a:solidFill>
                  <a:srgbClr val="0070C0"/>
                </a:solidFill>
                <a:latin typeface="ＭＳ ゴシック" panose="020B0609070205080204" pitchFamily="49" charset="-128"/>
                <a:ea typeface="ＭＳ ゴシック" panose="020B0609070205080204" pitchFamily="49" charset="-128"/>
                <a:cs typeface="ＭＳ ゴシック"/>
              </a:rPr>
              <a:t>Ⅱ</a:t>
            </a: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a:t>
            </a:r>
            <a:r>
              <a:rPr lang="en-US" altLang="ja-JP" sz="1000" dirty="0">
                <a:solidFill>
                  <a:srgbClr val="0070C0"/>
                </a:solidFill>
                <a:latin typeface="ＭＳ ゴシック" panose="020B0609070205080204" pitchFamily="49" charset="-128"/>
                <a:ea typeface="ＭＳ ゴシック" panose="020B0609070205080204" pitchFamily="49" charset="-128"/>
                <a:cs typeface="ＭＳ ゴシック"/>
              </a:rPr>
              <a:t>Ⅲ</a:t>
            </a: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の参照」（マニュアル </a:t>
            </a:r>
            <a:r>
              <a:rPr lang="en-US" altLang="ja-JP" sz="1000" dirty="0">
                <a:solidFill>
                  <a:srgbClr val="0070C0"/>
                </a:solidFill>
                <a:latin typeface="ＭＳ ゴシック" panose="020B0609070205080204" pitchFamily="49" charset="-128"/>
                <a:ea typeface="ＭＳ ゴシック" panose="020B0609070205080204" pitchFamily="49" charset="-128"/>
                <a:cs typeface="ＭＳ ゴシック"/>
              </a:rPr>
              <a:t>11</a:t>
            </a: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ページ目）から</a:t>
            </a:r>
          </a:p>
          <a:p>
            <a:pPr marL="12065">
              <a:lnSpc>
                <a:spcPts val="1600"/>
              </a:lnSpc>
              <a:spcBef>
                <a:spcPts val="100"/>
              </a:spcBef>
              <a:buSzPct val="90000"/>
              <a:tabLst>
                <a:tab pos="140335" algn="l"/>
              </a:tabLst>
            </a:pP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　診療科に登録された指導歯科医の中から評価依頼を行う指導歯科医を選択し評価の依頼を行ってください。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latin typeface="游ゴシック" panose="020B0400000000000000" pitchFamily="50" charset="-128"/>
              <a:ea typeface="游ゴシック" panose="020B0400000000000000" pitchFamily="50" charset="-128"/>
            </a:endParaRPr>
          </a:p>
        </p:txBody>
      </p:sp>
      <p:sp>
        <p:nvSpPr>
          <p:cNvPr id="12" name="object 12"/>
          <p:cNvSpPr txBox="1"/>
          <p:nvPr/>
        </p:nvSpPr>
        <p:spPr>
          <a:xfrm>
            <a:off x="542238" y="4998623"/>
            <a:ext cx="6409350" cy="78226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72000" tIns="12700" rIns="0" bIns="0" rtlCol="0">
            <a:spAutoFit/>
          </a:bodyPr>
          <a:lstStyle/>
          <a:p>
            <a:pPr marL="139700" indent="-127635">
              <a:lnSpc>
                <a:spcPct val="100000"/>
              </a:lnSpc>
              <a:buSzPct val="90000"/>
              <a:buChar char="■"/>
              <a:tabLst>
                <a:tab pos="140335" algn="l"/>
              </a:tabLst>
            </a:pPr>
            <a:r>
              <a:rPr lang="en-US" altLang="ja-JP" sz="1000" dirty="0">
                <a:solidFill>
                  <a:srgbClr val="0089CF"/>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0089CF"/>
                </a:solidFill>
                <a:latin typeface="游ゴシック" panose="020B0400000000000000" pitchFamily="50" charset="-128"/>
                <a:ea typeface="游ゴシック" panose="020B0400000000000000" pitchFamily="50" charset="-128"/>
                <a:cs typeface="ＭＳ ゴシック"/>
              </a:rPr>
              <a:t>へログイン</a:t>
            </a:r>
            <a:endParaRPr lang="en-US" altLang="ja-JP" sz="1000" dirty="0">
              <a:solidFill>
                <a:srgbClr val="0089CF"/>
              </a:solidFill>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a:t>
            </a:r>
            <a:r>
              <a:rPr lang="en-US" altLang="ja-JP" sz="1000" dirty="0">
                <a:latin typeface="游ゴシック" panose="020B0400000000000000" pitchFamily="50" charset="-128"/>
                <a:ea typeface="游ゴシック" panose="020B0400000000000000" pitchFamily="50" charset="-128"/>
                <a:cs typeface="ＭＳ ゴシック"/>
              </a:rPr>
              <a:t>e-logbook</a:t>
            </a:r>
            <a:r>
              <a:rPr lang="ja-JP" altLang="en-US" sz="1000" dirty="0">
                <a:latin typeface="游ゴシック" panose="020B0400000000000000" pitchFamily="50" charset="-128"/>
                <a:ea typeface="游ゴシック" panose="020B0400000000000000" pitchFamily="50" charset="-128"/>
                <a:cs typeface="ＭＳ ゴシック"/>
              </a:rPr>
              <a:t>へ遷移」を選択すると、</a:t>
            </a:r>
            <a:r>
              <a:rPr lang="ja-JP" altLang="en-US" sz="1000" b="1" dirty="0">
                <a:latin typeface="游ゴシック" panose="020B0400000000000000" pitchFamily="50" charset="-128"/>
                <a:ea typeface="游ゴシック" panose="020B0400000000000000" pitchFamily="50" charset="-128"/>
                <a:cs typeface="ＭＳ ゴシック"/>
              </a:rPr>
              <a:t>シングル・サイン・オン</a:t>
            </a:r>
            <a:r>
              <a:rPr lang="en-US" altLang="ja-JP" sz="1000" b="1" dirty="0">
                <a:latin typeface="游ゴシック" panose="020B0400000000000000" pitchFamily="50" charset="-128"/>
                <a:ea typeface="游ゴシック" panose="020B0400000000000000" pitchFamily="50" charset="-128"/>
                <a:cs typeface="ＭＳ ゴシック"/>
              </a:rPr>
              <a:t>(</a:t>
            </a:r>
            <a:r>
              <a:rPr lang="ja-JP" altLang="en-US" sz="1000" b="1" dirty="0">
                <a:latin typeface="游ゴシック" panose="020B0400000000000000" pitchFamily="50" charset="-128"/>
                <a:ea typeface="游ゴシック" panose="020B0400000000000000" pitchFamily="50" charset="-128"/>
                <a:cs typeface="ＭＳ ゴシック"/>
              </a:rPr>
              <a:t>以下</a:t>
            </a:r>
            <a:r>
              <a:rPr lang="en-US" altLang="ja-JP" sz="1000" b="1" dirty="0">
                <a:latin typeface="游ゴシック" panose="020B0400000000000000" pitchFamily="50" charset="-128"/>
                <a:ea typeface="游ゴシック" panose="020B0400000000000000" pitchFamily="50" charset="-128"/>
                <a:cs typeface="ＭＳ ゴシック"/>
              </a:rPr>
              <a:t>SSO)ID</a:t>
            </a:r>
            <a:r>
              <a:rPr lang="ja-JP" altLang="en-US" sz="1000" b="1" dirty="0">
                <a:latin typeface="游ゴシック" panose="020B0400000000000000" pitchFamily="50" charset="-128"/>
                <a:ea typeface="游ゴシック" panose="020B0400000000000000" pitchFamily="50" charset="-128"/>
                <a:cs typeface="ＭＳ ゴシック"/>
              </a:rPr>
              <a:t>認証サービス</a:t>
            </a:r>
            <a:r>
              <a:rPr lang="ja-JP" altLang="en-US" sz="1000" dirty="0">
                <a:latin typeface="游ゴシック" panose="020B0400000000000000" pitchFamily="50" charset="-128"/>
                <a:ea typeface="游ゴシック" panose="020B0400000000000000" pitchFamily="50" charset="-128"/>
                <a:cs typeface="ＭＳ ゴシック"/>
              </a:rPr>
              <a:t>の画面へ遷移します。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a:t>
            </a: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UMIN ID</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」「パスワード」は普段</a:t>
            </a: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DEBUT2</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にログインの際に使用するものと同一</a:t>
            </a:r>
            <a:r>
              <a:rPr lang="ja-JP" altLang="en-US" sz="1000" dirty="0">
                <a:latin typeface="游ゴシック" panose="020B0400000000000000" pitchFamily="50" charset="-128"/>
                <a:ea typeface="游ゴシック" panose="020B0400000000000000" pitchFamily="50" charset="-128"/>
                <a:cs typeface="ＭＳ ゴシック"/>
              </a:rPr>
              <a:t>です。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a:t>
            </a:r>
            <a:r>
              <a:rPr lang="en-US" altLang="ja-JP" sz="1000" dirty="0">
                <a:latin typeface="游ゴシック" panose="020B0400000000000000" pitchFamily="50" charset="-128"/>
                <a:ea typeface="游ゴシック" panose="020B0400000000000000" pitchFamily="50" charset="-128"/>
                <a:cs typeface="ＭＳ ゴシック"/>
              </a:rPr>
              <a:t>SSO</a:t>
            </a:r>
            <a:r>
              <a:rPr lang="ja-JP" altLang="en-US" sz="1000" dirty="0">
                <a:latin typeface="游ゴシック" panose="020B0400000000000000" pitchFamily="50" charset="-128"/>
                <a:ea typeface="游ゴシック" panose="020B0400000000000000" pitchFamily="50" charset="-128"/>
                <a:cs typeface="ＭＳ ゴシック"/>
              </a:rPr>
              <a:t>認証の際、同意される項目について選択いただき、「同意」ボタン押下でログインできます。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endParaRPr lang="en-US" altLang="ja-JP" sz="1000" dirty="0">
              <a:latin typeface="游ゴシック" panose="020B0400000000000000" pitchFamily="50" charset="-128"/>
              <a:ea typeface="游ゴシック" panose="020B0400000000000000" pitchFamily="50" charset="-128"/>
              <a:cs typeface="ＭＳ ゴシック"/>
            </a:endParaRPr>
          </a:p>
        </p:txBody>
      </p:sp>
      <p:sp>
        <p:nvSpPr>
          <p:cNvPr id="28" name="object 28"/>
          <p:cNvSpPr txBox="1">
            <a:spLocks noGrp="1"/>
          </p:cNvSpPr>
          <p:nvPr>
            <p:ph type="sldNum" sz="quarter" idx="7"/>
          </p:nvPr>
        </p:nvSpPr>
        <p:spPr>
          <a:xfrm>
            <a:off x="3686906" y="10250712"/>
            <a:ext cx="18351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5</a:t>
            </a:fld>
            <a:endParaRPr dirty="0">
              <a:latin typeface="游ゴシック" panose="020B0400000000000000" pitchFamily="50" charset="-128"/>
              <a:ea typeface="游ゴシック" panose="020B0400000000000000" pitchFamily="50" charset="-128"/>
            </a:endParaRPr>
          </a:p>
        </p:txBody>
      </p:sp>
      <p:sp>
        <p:nvSpPr>
          <p:cNvPr id="26" name="object 26"/>
          <p:cNvSpPr txBox="1"/>
          <p:nvPr/>
        </p:nvSpPr>
        <p:spPr>
          <a:xfrm>
            <a:off x="734402" y="837006"/>
            <a:ext cx="6091555" cy="375744"/>
          </a:xfrm>
          <a:prstGeom prst="rect">
            <a:avLst/>
          </a:prstGeom>
          <a:solidFill>
            <a:srgbClr val="00AEEF"/>
          </a:solidFill>
        </p:spPr>
        <p:txBody>
          <a:bodyPr vert="horz" wrap="square" lIns="0" tIns="36830" rIns="0" bIns="0" rtlCol="0">
            <a:spAutoFit/>
          </a:bodyPr>
          <a:lstStyle/>
          <a:p>
            <a:pPr marL="3175" algn="ctr">
              <a:lnSpc>
                <a:spcPct val="100000"/>
              </a:lnSpc>
              <a:spcBef>
                <a:spcPts val="290"/>
              </a:spcBef>
            </a:pPr>
            <a:r>
              <a:rPr lang="en-US" sz="2200" b="1" spc="5" dirty="0">
                <a:solidFill>
                  <a:srgbClr val="FFFFFF"/>
                </a:solidFill>
                <a:latin typeface="游ゴシック" panose="020B0400000000000000" pitchFamily="50" charset="-128"/>
                <a:ea typeface="游ゴシック" panose="020B0400000000000000" pitchFamily="50" charset="-128"/>
                <a:cs typeface="HGPｺﾞｼｯｸE"/>
              </a:rPr>
              <a:t>e-logbook</a:t>
            </a:r>
            <a:r>
              <a:rPr lang="ja-JP" altLang="en-US" sz="2200" b="1" spc="5" dirty="0">
                <a:solidFill>
                  <a:srgbClr val="FFFFFF"/>
                </a:solidFill>
                <a:latin typeface="游ゴシック" panose="020B0400000000000000" pitchFamily="50" charset="-128"/>
                <a:ea typeface="游ゴシック" panose="020B0400000000000000" pitchFamily="50" charset="-128"/>
                <a:cs typeface="HGPｺﾞｼｯｸE"/>
              </a:rPr>
              <a:t>へ遷移</a:t>
            </a:r>
            <a:endParaRPr sz="2200" b="1" dirty="0">
              <a:latin typeface="游ゴシック" panose="020B0400000000000000" pitchFamily="50" charset="-128"/>
              <a:ea typeface="游ゴシック" panose="020B0400000000000000" pitchFamily="50" charset="-128"/>
              <a:cs typeface="HGPｺﾞｼｯｸE"/>
            </a:endParaRPr>
          </a:p>
        </p:txBody>
      </p:sp>
      <p:sp>
        <p:nvSpPr>
          <p:cNvPr id="27" name="object 27"/>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游ゴシック" panose="020B0400000000000000" pitchFamily="50" charset="-128"/>
                <a:ea typeface="游ゴシック" panose="020B0400000000000000" pitchFamily="50" charset="-128"/>
                <a:cs typeface="ＭＳ Ｐゴシック"/>
              </a:rPr>
              <a:t>&lt;</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研</a:t>
            </a:r>
            <a:r>
              <a:rPr sz="1000" spc="-20" dirty="0">
                <a:solidFill>
                  <a:srgbClr val="FFFFFF"/>
                </a:solidFill>
                <a:latin typeface="游ゴシック" panose="020B0400000000000000" pitchFamily="50" charset="-128"/>
                <a:ea typeface="游ゴシック" panose="020B0400000000000000" pitchFamily="50" charset="-128"/>
                <a:cs typeface="ＭＳ Ｐゴシック"/>
              </a:rPr>
              <a:t>修</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履</a:t>
            </a:r>
            <a:r>
              <a:rPr sz="1000" spc="20" dirty="0">
                <a:solidFill>
                  <a:srgbClr val="FFFFFF"/>
                </a:solidFill>
                <a:latin typeface="游ゴシック" panose="020B0400000000000000" pitchFamily="50" charset="-128"/>
                <a:ea typeface="游ゴシック" panose="020B0400000000000000" pitchFamily="50" charset="-128"/>
                <a:cs typeface="ＭＳ Ｐゴシック"/>
              </a:rPr>
              <a:t>歴</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a:t>
            </a:r>
            <a:r>
              <a:rPr sz="1000" spc="-5" dirty="0">
                <a:solidFill>
                  <a:srgbClr val="FFFFFF"/>
                </a:solidFill>
                <a:latin typeface="游ゴシック" panose="020B0400000000000000" pitchFamily="50" charset="-128"/>
                <a:ea typeface="游ゴシック" panose="020B0400000000000000" pitchFamily="50" charset="-128"/>
                <a:cs typeface="ＭＳ Ｐゴシック"/>
              </a:rPr>
              <a:t>評</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価</a:t>
            </a:r>
            <a:r>
              <a:rPr sz="1000" spc="-5" dirty="0">
                <a:solidFill>
                  <a:srgbClr val="FFFFFF"/>
                </a:solidFill>
                <a:latin typeface="游ゴシック" panose="020B0400000000000000" pitchFamily="50" charset="-128"/>
                <a:ea typeface="游ゴシック" panose="020B0400000000000000" pitchFamily="50" charset="-128"/>
                <a:cs typeface="ＭＳ Ｐゴシック"/>
              </a:rPr>
              <a:t>&gt;</a:t>
            </a:r>
            <a:endParaRPr sz="1000">
              <a:latin typeface="游ゴシック" panose="020B0400000000000000" pitchFamily="50" charset="-128"/>
              <a:ea typeface="游ゴシック" panose="020B0400000000000000" pitchFamily="50" charset="-128"/>
              <a:cs typeface="ＭＳ Ｐゴシック"/>
            </a:endParaRPr>
          </a:p>
        </p:txBody>
      </p:sp>
      <p:sp>
        <p:nvSpPr>
          <p:cNvPr id="22" name="object 12"/>
          <p:cNvSpPr txBox="1"/>
          <p:nvPr/>
        </p:nvSpPr>
        <p:spPr>
          <a:xfrm>
            <a:off x="573988" y="1461208"/>
            <a:ext cx="6409350" cy="166712"/>
          </a:xfrm>
          <a:prstGeom prst="rect">
            <a:avLst/>
          </a:prstGeom>
        </p:spPr>
        <p:txBody>
          <a:bodyPr vert="horz" wrap="square" lIns="0" tIns="12700" rIns="0" bIns="0" rtlCol="0">
            <a:spAutoFit/>
          </a:bodyPr>
          <a:lstStyle/>
          <a:p>
            <a:pPr marL="12065">
              <a:lnSpc>
                <a:spcPct val="100000"/>
              </a:lnSpc>
              <a:buSzPct val="90000"/>
              <a:tabLst>
                <a:tab pos="140335" algn="l"/>
              </a:tabLst>
            </a:pPr>
            <a:r>
              <a:rPr lang="en-US" altLang="ja-JP" sz="1000" dirty="0">
                <a:latin typeface="游ゴシック" panose="020B0400000000000000" pitchFamily="50" charset="-128"/>
                <a:ea typeface="游ゴシック" panose="020B0400000000000000" pitchFamily="50" charset="-128"/>
                <a:cs typeface="ＭＳ ゴシック"/>
              </a:rPr>
              <a:t>e-logbook</a:t>
            </a:r>
            <a:r>
              <a:rPr lang="ja-JP" altLang="en-US" sz="1000" dirty="0">
                <a:latin typeface="游ゴシック" panose="020B0400000000000000" pitchFamily="50" charset="-128"/>
                <a:ea typeface="游ゴシック" panose="020B0400000000000000" pitchFamily="50" charset="-128"/>
                <a:cs typeface="ＭＳ ゴシック"/>
              </a:rPr>
              <a:t>を利用し、評価の入力、記録します。</a:t>
            </a:r>
            <a:endParaRPr lang="en-US" altLang="ja-JP" sz="1000" dirty="0">
              <a:latin typeface="游ゴシック" panose="020B0400000000000000" pitchFamily="50" charset="-128"/>
              <a:ea typeface="游ゴシック" panose="020B0400000000000000" pitchFamily="50" charset="-128"/>
              <a:cs typeface="ＭＳ ゴシック"/>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252109"/>
            <a:ext cx="2442261" cy="1791563"/>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560462" y="3817281"/>
            <a:ext cx="986448" cy="248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右矢印 16"/>
          <p:cNvSpPr/>
          <p:nvPr/>
        </p:nvSpPr>
        <p:spPr>
          <a:xfrm>
            <a:off x="2436408" y="3023953"/>
            <a:ext cx="881139" cy="2845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500" y="1806526"/>
            <a:ext cx="2041493" cy="1870788"/>
          </a:xfrm>
          <a:prstGeom prst="rect">
            <a:avLst/>
          </a:prstGeom>
          <a:ln>
            <a:noFill/>
          </a:ln>
          <a:effectLst>
            <a:outerShdw blurRad="292100" dist="139700" dir="2700000" algn="tl" rotWithShape="0">
              <a:srgbClr val="333333">
                <a:alpha val="65000"/>
              </a:srgbClr>
            </a:outerShdw>
          </a:effectLst>
        </p:spPr>
      </p:pic>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1239" y="2204115"/>
            <a:ext cx="2002099" cy="2332183"/>
          </a:xfrm>
          <a:prstGeom prst="rect">
            <a:avLst/>
          </a:prstGeom>
          <a:ln>
            <a:noFill/>
          </a:ln>
          <a:effectLst>
            <a:outerShdw blurRad="292100" dist="139700" dir="2700000" algn="tl" rotWithShape="0">
              <a:srgbClr val="333333">
                <a:alpha val="65000"/>
              </a:srgbClr>
            </a:outerShdw>
          </a:effectLst>
        </p:spPr>
      </p:pic>
      <p:cxnSp>
        <p:nvCxnSpPr>
          <p:cNvPr id="32" name="直線矢印コネクタ 31"/>
          <p:cNvCxnSpPr/>
          <p:nvPr/>
        </p:nvCxnSpPr>
        <p:spPr>
          <a:xfrm>
            <a:off x="4577119" y="3688386"/>
            <a:ext cx="1068700" cy="4817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5661356" y="4217545"/>
            <a:ext cx="557786" cy="263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5" name="正方形/長方形 34"/>
          <p:cNvSpPr/>
          <p:nvPr/>
        </p:nvSpPr>
        <p:spPr>
          <a:xfrm>
            <a:off x="3399798" y="2369185"/>
            <a:ext cx="1308722" cy="1171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object 13"/>
          <p:cNvSpPr txBox="1"/>
          <p:nvPr/>
        </p:nvSpPr>
        <p:spPr>
          <a:xfrm>
            <a:off x="317500" y="1897982"/>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へ遷移｜</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SSO </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認証画面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sp>
        <p:nvSpPr>
          <p:cNvPr id="38" name="object 12"/>
          <p:cNvSpPr txBox="1"/>
          <p:nvPr/>
        </p:nvSpPr>
        <p:spPr>
          <a:xfrm>
            <a:off x="3105906" y="6394741"/>
            <a:ext cx="3960000" cy="278281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72000" tIns="12700" rIns="0" bIns="0" rtlCol="0">
            <a:spAutoFit/>
          </a:bodyPr>
          <a:lstStyle/>
          <a:p>
            <a:pPr marL="240665" indent="-228600">
              <a:lnSpc>
                <a:spcPct val="150000"/>
              </a:lnSpc>
              <a:buSzPct val="90000"/>
              <a:buFont typeface="+mj-lt"/>
              <a:buAutoNum type="arabicPeriod"/>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ログインしているユーザー名が表示されます。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プログラムに登録された診療科名が表示されます。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en-US" altLang="ja-JP" sz="1000" dirty="0">
                <a:latin typeface="游ゴシック" panose="020B0400000000000000" pitchFamily="50" charset="-128"/>
                <a:ea typeface="游ゴシック" panose="020B0400000000000000" pitchFamily="50" charset="-128"/>
                <a:cs typeface="ＭＳ ゴシック"/>
              </a:rPr>
              <a:t> </a:t>
            </a:r>
            <a:r>
              <a:rPr lang="en-US" altLang="ja-JP" sz="1000" b="1" dirty="0">
                <a:latin typeface="游ゴシック" panose="020B0400000000000000" pitchFamily="50" charset="-128"/>
                <a:ea typeface="游ゴシック" panose="020B0400000000000000" pitchFamily="50" charset="-128"/>
                <a:cs typeface="ＭＳ ゴシック"/>
              </a:rPr>
              <a:t>2.</a:t>
            </a:r>
            <a:r>
              <a:rPr lang="ja-JP" altLang="en-US" sz="1000" b="1" dirty="0">
                <a:latin typeface="游ゴシック" panose="020B0400000000000000" pitchFamily="50" charset="-128"/>
                <a:ea typeface="游ゴシック" panose="020B0400000000000000" pitchFamily="50" charset="-128"/>
                <a:cs typeface="ＭＳ ゴシック"/>
              </a:rPr>
              <a:t>で選んだ診療科に紐づいた評価者</a:t>
            </a:r>
            <a:r>
              <a:rPr lang="ja-JP" altLang="en-US" sz="1000" dirty="0">
                <a:latin typeface="游ゴシック" panose="020B0400000000000000" pitchFamily="50" charset="-128"/>
                <a:ea typeface="游ゴシック" panose="020B0400000000000000" pitchFamily="50" charset="-128"/>
                <a:cs typeface="ＭＳ ゴシック"/>
              </a:rPr>
              <a:t>が表示されます。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実施項目の個別登録ができます。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実施項目を一覧表から一括登録できます。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登録したデータを項目別に検索できます。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en-US" altLang="ja-JP" sz="1000" dirty="0">
                <a:latin typeface="游ゴシック" panose="020B0400000000000000" pitchFamily="50" charset="-128"/>
                <a:ea typeface="游ゴシック" panose="020B0400000000000000" pitchFamily="50" charset="-128"/>
                <a:cs typeface="ＭＳ ゴシック"/>
              </a:rPr>
              <a:t> </a:t>
            </a:r>
            <a:r>
              <a:rPr lang="en-US" altLang="ja-JP" sz="1000" b="1" dirty="0">
                <a:latin typeface="游ゴシック" panose="020B0400000000000000" pitchFamily="50" charset="-128"/>
                <a:ea typeface="游ゴシック" panose="020B0400000000000000" pitchFamily="50" charset="-128"/>
                <a:cs typeface="ＭＳ ゴシック"/>
              </a:rPr>
              <a:t>3.</a:t>
            </a:r>
            <a:r>
              <a:rPr lang="ja-JP" altLang="en-US" sz="1000" b="1" dirty="0">
                <a:latin typeface="游ゴシック" panose="020B0400000000000000" pitchFamily="50" charset="-128"/>
                <a:ea typeface="游ゴシック" panose="020B0400000000000000" pitchFamily="50" charset="-128"/>
                <a:cs typeface="ＭＳ ゴシック"/>
              </a:rPr>
              <a:t>で選択した指導歯科医</a:t>
            </a:r>
            <a:r>
              <a:rPr lang="ja-JP" altLang="en-US" sz="1000" dirty="0">
                <a:latin typeface="游ゴシック" panose="020B0400000000000000" pitchFamily="50" charset="-128"/>
                <a:ea typeface="游ゴシック" panose="020B0400000000000000" pitchFamily="50" charset="-128"/>
                <a:cs typeface="ＭＳ ゴシック"/>
              </a:rPr>
              <a:t>に対する</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5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a:t>
            </a: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承認</a:t>
            </a: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が必要な項目を表示します。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50000"/>
              </a:lnSpc>
              <a:buSzPct val="90000"/>
              <a:tabLst>
                <a:tab pos="140335" algn="l"/>
              </a:tabLst>
            </a:pPr>
            <a:r>
              <a:rPr lang="en-US" altLang="ja-JP" sz="900" dirty="0">
                <a:latin typeface="游ゴシック" panose="020B0400000000000000" pitchFamily="50" charset="-128"/>
                <a:ea typeface="游ゴシック" panose="020B0400000000000000" pitchFamily="50" charset="-128"/>
                <a:cs typeface="ＭＳ ゴシック"/>
              </a:rPr>
              <a:t>8.</a:t>
            </a:r>
            <a:r>
              <a:rPr lang="ja-JP" altLang="en-US" sz="1000" dirty="0">
                <a:latin typeface="游ゴシック" panose="020B0400000000000000" pitchFamily="50" charset="-128"/>
                <a:ea typeface="游ゴシック" panose="020B0400000000000000" pitchFamily="50" charset="-128"/>
                <a:cs typeface="ＭＳ ゴシック"/>
              </a:rPr>
              <a:t>　　登録した評価の合計を確認できます。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50000"/>
              </a:lnSpc>
              <a:buSzPct val="90000"/>
              <a:tabLst>
                <a:tab pos="140335" algn="l"/>
              </a:tabLst>
            </a:pP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*DEBUT2 </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 </a:t>
            </a: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e-logbook</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相互のデータ反映は毎日</a:t>
            </a: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0</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時に行われます。</a:t>
            </a:r>
            <a:endPar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タイムアウトした場合は、再度</a:t>
            </a: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DEBUT2</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からログインをし直してください。</a:t>
            </a:r>
            <a:endPar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endParaRPr>
          </a:p>
        </p:txBody>
      </p:sp>
      <p:grpSp>
        <p:nvGrpSpPr>
          <p:cNvPr id="49" name="グループ化 48"/>
          <p:cNvGrpSpPr/>
          <p:nvPr/>
        </p:nvGrpSpPr>
        <p:grpSpPr>
          <a:xfrm>
            <a:off x="317500" y="6355042"/>
            <a:ext cx="2313990" cy="3503898"/>
            <a:chOff x="542238" y="5840110"/>
            <a:chExt cx="2313990" cy="3503898"/>
          </a:xfrm>
        </p:grpSpPr>
        <p:pic>
          <p:nvPicPr>
            <p:cNvPr id="37" name="図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238" y="5840110"/>
              <a:ext cx="2313990" cy="3503898"/>
            </a:xfrm>
            <a:prstGeom prst="rect">
              <a:avLst/>
            </a:prstGeom>
            <a:ln>
              <a:noFill/>
            </a:ln>
            <a:effectLst>
              <a:outerShdw blurRad="292100" dist="139700" dir="2700000" algn="tl" rotWithShape="0">
                <a:srgbClr val="333333">
                  <a:alpha val="65000"/>
                </a:srgbClr>
              </a:outerShdw>
            </a:effectLst>
          </p:spPr>
        </p:pic>
        <p:sp>
          <p:nvSpPr>
            <p:cNvPr id="39" name="正方形/長方形 38"/>
            <p:cNvSpPr/>
            <p:nvPr/>
          </p:nvSpPr>
          <p:spPr>
            <a:xfrm>
              <a:off x="789062" y="6032500"/>
              <a:ext cx="550788" cy="218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0" name="正方形/長方形 39"/>
            <p:cNvSpPr/>
            <p:nvPr/>
          </p:nvSpPr>
          <p:spPr>
            <a:xfrm>
              <a:off x="573988" y="6497601"/>
              <a:ext cx="613462" cy="220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1" name="正方形/長方形 40"/>
            <p:cNvSpPr/>
            <p:nvPr/>
          </p:nvSpPr>
          <p:spPr>
            <a:xfrm>
              <a:off x="573988" y="6746891"/>
              <a:ext cx="613462" cy="218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4" name="テキスト ボックス 43"/>
            <p:cNvSpPr txBox="1"/>
            <p:nvPr/>
          </p:nvSpPr>
          <p:spPr>
            <a:xfrm>
              <a:off x="1283735" y="5956961"/>
              <a:ext cx="312906" cy="246221"/>
            </a:xfrm>
            <a:prstGeom prst="rect">
              <a:avLst/>
            </a:prstGeom>
            <a:noFill/>
          </p:spPr>
          <p:txBody>
            <a:bodyPr wrap="none" rtlCol="0">
              <a:spAutoFit/>
            </a:bodyPr>
            <a:lstStyle/>
            <a:p>
              <a:r>
                <a:rPr kumimoji="1" lang="ja-JP" altLang="en-US" sz="1000" b="1" dirty="0">
                  <a:solidFill>
                    <a:srgbClr val="FF0000"/>
                  </a:solidFill>
                  <a:latin typeface="游ゴシック" panose="020B0400000000000000" pitchFamily="50" charset="-128"/>
                  <a:ea typeface="游ゴシック" panose="020B0400000000000000" pitchFamily="50" charset="-128"/>
                </a:rPr>
                <a:t>①</a:t>
              </a:r>
            </a:p>
          </p:txBody>
        </p:sp>
        <p:sp>
          <p:nvSpPr>
            <p:cNvPr id="46" name="テキスト ボックス 45"/>
            <p:cNvSpPr txBox="1"/>
            <p:nvPr/>
          </p:nvSpPr>
          <p:spPr>
            <a:xfrm>
              <a:off x="1127282" y="6395621"/>
              <a:ext cx="312906" cy="246221"/>
            </a:xfrm>
            <a:prstGeom prst="rect">
              <a:avLst/>
            </a:prstGeom>
            <a:noFill/>
          </p:spPr>
          <p:txBody>
            <a:bodyPr wrap="none" rtlCol="0">
              <a:spAutoFit/>
            </a:bodyPr>
            <a:lstStyle/>
            <a:p>
              <a:r>
                <a:rPr lang="ja-JP" altLang="en-US" sz="1000" b="1" dirty="0">
                  <a:solidFill>
                    <a:srgbClr val="FF0000"/>
                  </a:solidFill>
                  <a:latin typeface="游ゴシック" panose="020B0400000000000000" pitchFamily="50" charset="-128"/>
                  <a:ea typeface="游ゴシック" panose="020B0400000000000000" pitchFamily="50" charset="-128"/>
                </a:rPr>
                <a:t>②</a:t>
              </a:r>
              <a:endParaRPr kumimoji="1" lang="ja-JP" altLang="en-US" sz="1000" b="1" dirty="0">
                <a:solidFill>
                  <a:srgbClr val="FF0000"/>
                </a:solidFill>
                <a:latin typeface="游ゴシック" panose="020B0400000000000000" pitchFamily="50" charset="-128"/>
                <a:ea typeface="游ゴシック" panose="020B0400000000000000" pitchFamily="50" charset="-128"/>
              </a:endParaRPr>
            </a:p>
          </p:txBody>
        </p:sp>
        <p:sp>
          <p:nvSpPr>
            <p:cNvPr id="47" name="テキスト ボックス 46"/>
            <p:cNvSpPr txBox="1"/>
            <p:nvPr/>
          </p:nvSpPr>
          <p:spPr>
            <a:xfrm>
              <a:off x="1127282" y="6662074"/>
              <a:ext cx="312906" cy="246221"/>
            </a:xfrm>
            <a:prstGeom prst="rect">
              <a:avLst/>
            </a:prstGeom>
            <a:noFill/>
          </p:spPr>
          <p:txBody>
            <a:bodyPr wrap="none" rtlCol="0">
              <a:spAutoFit/>
            </a:bodyPr>
            <a:lstStyle/>
            <a:p>
              <a:r>
                <a:rPr lang="ja-JP" altLang="en-US" sz="1000" b="1" dirty="0">
                  <a:solidFill>
                    <a:srgbClr val="FF0000"/>
                  </a:solidFill>
                  <a:latin typeface="游ゴシック" panose="020B0400000000000000" pitchFamily="50" charset="-128"/>
                  <a:ea typeface="游ゴシック" panose="020B0400000000000000" pitchFamily="50" charset="-128"/>
                </a:rPr>
                <a:t>③</a:t>
              </a:r>
              <a:endParaRPr kumimoji="1" lang="ja-JP" altLang="en-US" sz="1000" b="1" dirty="0">
                <a:solidFill>
                  <a:srgbClr val="FF0000"/>
                </a:solidFill>
                <a:latin typeface="游ゴシック" panose="020B0400000000000000" pitchFamily="50" charset="-128"/>
                <a:ea typeface="游ゴシック" panose="020B0400000000000000" pitchFamily="50" charset="-128"/>
              </a:endParaRPr>
            </a:p>
          </p:txBody>
        </p:sp>
      </p:grpSp>
      <p:sp>
        <p:nvSpPr>
          <p:cNvPr id="48" name="object 13"/>
          <p:cNvSpPr txBox="1"/>
          <p:nvPr/>
        </p:nvSpPr>
        <p:spPr>
          <a:xfrm>
            <a:off x="317500" y="5981913"/>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項目登録画面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grpSp>
        <p:nvGrpSpPr>
          <p:cNvPr id="51" name="グループ化 50"/>
          <p:cNvGrpSpPr/>
          <p:nvPr/>
        </p:nvGrpSpPr>
        <p:grpSpPr>
          <a:xfrm>
            <a:off x="1900677" y="7518939"/>
            <a:ext cx="312906" cy="561977"/>
            <a:chOff x="-1543678" y="-29237"/>
            <a:chExt cx="351930" cy="656247"/>
          </a:xfrm>
        </p:grpSpPr>
        <p:sp>
          <p:nvSpPr>
            <p:cNvPr id="56" name="テキスト ボックス 55"/>
            <p:cNvSpPr txBox="1"/>
            <p:nvPr/>
          </p:nvSpPr>
          <p:spPr>
            <a:xfrm>
              <a:off x="-1543678" y="-29237"/>
              <a:ext cx="351930" cy="287524"/>
            </a:xfrm>
            <a:prstGeom prst="rect">
              <a:avLst/>
            </a:prstGeom>
            <a:noFill/>
          </p:spPr>
          <p:txBody>
            <a:bodyPr wrap="none" rtlCol="0">
              <a:spAutoFit/>
            </a:bodyPr>
            <a:lstStyle/>
            <a:p>
              <a:r>
                <a:rPr lang="ja-JP" altLang="en-US" sz="1000" b="1" dirty="0">
                  <a:latin typeface="游ゴシック" panose="020B0400000000000000" pitchFamily="50" charset="-128"/>
                  <a:ea typeface="游ゴシック" panose="020B0400000000000000" pitchFamily="50" charset="-128"/>
                </a:rPr>
                <a:t>④</a:t>
              </a:r>
              <a:endParaRPr kumimoji="1" lang="ja-JP" altLang="en-US" sz="1000" b="1" dirty="0">
                <a:latin typeface="游ゴシック" panose="020B0400000000000000" pitchFamily="50" charset="-128"/>
                <a:ea typeface="游ゴシック" panose="020B0400000000000000" pitchFamily="50" charset="-128"/>
              </a:endParaRPr>
            </a:p>
          </p:txBody>
        </p:sp>
        <p:sp>
          <p:nvSpPr>
            <p:cNvPr id="57" name="テキスト ボックス 56"/>
            <p:cNvSpPr txBox="1"/>
            <p:nvPr/>
          </p:nvSpPr>
          <p:spPr>
            <a:xfrm>
              <a:off x="-1541077" y="339486"/>
              <a:ext cx="263952" cy="287524"/>
            </a:xfrm>
            <a:prstGeom prst="rect">
              <a:avLst/>
            </a:prstGeom>
            <a:noFill/>
          </p:spPr>
          <p:txBody>
            <a:bodyPr wrap="square" rtlCol="0">
              <a:spAutoFit/>
            </a:bodyPr>
            <a:lstStyle/>
            <a:p>
              <a:r>
                <a:rPr lang="ja-JP" altLang="en-US" sz="1000" b="1" dirty="0">
                  <a:latin typeface="游ゴシック" panose="020B0400000000000000" pitchFamily="50" charset="-128"/>
                  <a:ea typeface="游ゴシック" panose="020B0400000000000000" pitchFamily="50" charset="-128"/>
                </a:rPr>
                <a:t>⑤</a:t>
              </a:r>
              <a:endParaRPr kumimoji="1" lang="ja-JP" altLang="en-US" sz="1000" b="1" dirty="0">
                <a:latin typeface="游ゴシック" panose="020B0400000000000000" pitchFamily="50" charset="-128"/>
                <a:ea typeface="游ゴシック" panose="020B0400000000000000" pitchFamily="50" charset="-128"/>
              </a:endParaRPr>
            </a:p>
          </p:txBody>
        </p:sp>
      </p:grpSp>
      <p:sp>
        <p:nvSpPr>
          <p:cNvPr id="61" name="テキスト ボックス 60"/>
          <p:cNvSpPr txBox="1"/>
          <p:nvPr/>
        </p:nvSpPr>
        <p:spPr>
          <a:xfrm>
            <a:off x="1902990" y="8139580"/>
            <a:ext cx="234683" cy="246221"/>
          </a:xfrm>
          <a:prstGeom prst="rect">
            <a:avLst/>
          </a:prstGeom>
          <a:noFill/>
        </p:spPr>
        <p:txBody>
          <a:bodyPr wrap="square" rtlCol="0">
            <a:spAutoFit/>
          </a:bodyPr>
          <a:lstStyle/>
          <a:p>
            <a:r>
              <a:rPr kumimoji="1" lang="ja-JP" altLang="en-US" sz="1000" b="1" dirty="0">
                <a:latin typeface="游ゴシック" panose="020B0400000000000000" pitchFamily="50" charset="-128"/>
                <a:ea typeface="游ゴシック" panose="020B0400000000000000" pitchFamily="50" charset="-128"/>
              </a:rPr>
              <a:t>⑥</a:t>
            </a:r>
          </a:p>
        </p:txBody>
      </p:sp>
      <p:sp>
        <p:nvSpPr>
          <p:cNvPr id="62" name="テキスト ボックス 61"/>
          <p:cNvSpPr txBox="1"/>
          <p:nvPr/>
        </p:nvSpPr>
        <p:spPr>
          <a:xfrm>
            <a:off x="1902990" y="8444464"/>
            <a:ext cx="234683" cy="246221"/>
          </a:xfrm>
          <a:prstGeom prst="rect">
            <a:avLst/>
          </a:prstGeom>
          <a:noFill/>
        </p:spPr>
        <p:txBody>
          <a:bodyPr wrap="square" rtlCol="0">
            <a:spAutoFit/>
          </a:bodyPr>
          <a:lstStyle/>
          <a:p>
            <a:r>
              <a:rPr kumimoji="1" lang="ja-JP" altLang="en-US" sz="1000" b="1" dirty="0">
                <a:latin typeface="游ゴシック" panose="020B0400000000000000" pitchFamily="50" charset="-128"/>
                <a:ea typeface="游ゴシック" panose="020B0400000000000000" pitchFamily="50" charset="-128"/>
              </a:rPr>
              <a:t>⑦</a:t>
            </a:r>
          </a:p>
        </p:txBody>
      </p:sp>
      <p:sp>
        <p:nvSpPr>
          <p:cNvPr id="63" name="テキスト ボックス 62"/>
          <p:cNvSpPr txBox="1"/>
          <p:nvPr/>
        </p:nvSpPr>
        <p:spPr>
          <a:xfrm>
            <a:off x="1900677" y="9028591"/>
            <a:ext cx="312906" cy="246221"/>
          </a:xfrm>
          <a:prstGeom prst="rect">
            <a:avLst/>
          </a:prstGeom>
          <a:noFill/>
        </p:spPr>
        <p:txBody>
          <a:bodyPr wrap="none" rtlCol="0">
            <a:spAutoFit/>
          </a:bodyPr>
          <a:lstStyle/>
          <a:p>
            <a:r>
              <a:rPr lang="ja-JP" altLang="en-US" sz="1000" b="1" dirty="0">
                <a:latin typeface="游ゴシック" panose="020B0400000000000000" pitchFamily="50" charset="-128"/>
                <a:ea typeface="游ゴシック" panose="020B0400000000000000" pitchFamily="50" charset="-128"/>
              </a:rPr>
              <a:t>⑧</a:t>
            </a:r>
            <a:endParaRPr kumimoji="1" lang="ja-JP" altLang="en-US" sz="1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6207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25898" y="382828"/>
            <a:ext cx="5105400" cy="400110"/>
          </a:xfrm>
          <a:prstGeom prst="rect">
            <a:avLst/>
          </a:prstGeom>
        </p:spPr>
        <p:txBody>
          <a:bodyPr wrap="square">
            <a:spAutoFit/>
          </a:bodyPr>
          <a:lstStyle/>
          <a:p>
            <a:pPr marL="12347">
              <a:spcBef>
                <a:spcPts val="111"/>
              </a:spcBef>
            </a:pPr>
            <a:r>
              <a:rPr lang="ja-JP" altLang="en-US" sz="1000" b="1" spc="24" dirty="0">
                <a:solidFill>
                  <a:srgbClr val="231F20"/>
                </a:solidFill>
                <a:latin typeface="游ゴシック" panose="020B0400000000000000" pitchFamily="50" charset="-128"/>
                <a:ea typeface="游ゴシック" panose="020B0400000000000000" pitchFamily="50" charset="-128"/>
                <a:cs typeface="Microsoft YaHei"/>
              </a:rPr>
              <a:t>実施項目の登録方法は以下の ２</a:t>
            </a:r>
            <a:r>
              <a:rPr lang="ja-JP" altLang="en-US" sz="1000" b="1" spc="379" dirty="0">
                <a:solidFill>
                  <a:srgbClr val="231F20"/>
                </a:solidFill>
                <a:latin typeface="游ゴシック" panose="020B0400000000000000" pitchFamily="50" charset="-128"/>
                <a:ea typeface="游ゴシック" panose="020B0400000000000000" pitchFamily="50" charset="-128"/>
                <a:cs typeface="Arial"/>
              </a:rPr>
              <a:t> </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種類あります。ご登録の際、選択してご利用ください。</a:t>
            </a:r>
            <a:endPar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endParaRPr>
          </a:p>
        </p:txBody>
      </p:sp>
      <p:grpSp>
        <p:nvGrpSpPr>
          <p:cNvPr id="24" name="グループ化 23"/>
          <p:cNvGrpSpPr/>
          <p:nvPr/>
        </p:nvGrpSpPr>
        <p:grpSpPr>
          <a:xfrm>
            <a:off x="470688" y="749078"/>
            <a:ext cx="3327583" cy="3942558"/>
            <a:chOff x="482882" y="4192836"/>
            <a:chExt cx="3327583" cy="3942558"/>
          </a:xfrm>
        </p:grpSpPr>
        <p:grpSp>
          <p:nvGrpSpPr>
            <p:cNvPr id="19" name="グループ化 18"/>
            <p:cNvGrpSpPr/>
            <p:nvPr/>
          </p:nvGrpSpPr>
          <p:grpSpPr>
            <a:xfrm>
              <a:off x="482882" y="4192836"/>
              <a:ext cx="2782865" cy="3942558"/>
              <a:chOff x="2861125" y="123777"/>
              <a:chExt cx="2782865" cy="3942558"/>
            </a:xfrm>
          </p:grpSpPr>
          <p:sp>
            <p:nvSpPr>
              <p:cNvPr id="5" name="正方形/長方形 4"/>
              <p:cNvSpPr/>
              <p:nvPr/>
            </p:nvSpPr>
            <p:spPr>
              <a:xfrm>
                <a:off x="2861125" y="123777"/>
                <a:ext cx="2782865" cy="7200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2347">
                  <a:spcBef>
                    <a:spcPts val="111"/>
                  </a:spcBef>
                </a:pP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1. </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実施項目を一つずつ選択して登録する。</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　実施した内容に沿って大項目、中項目、小項目分類を順番に選択しながら項目を登録する方法です。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p:txBody>
          </p:sp>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125" y="1327183"/>
                <a:ext cx="2673508" cy="2739152"/>
              </a:xfrm>
              <a:prstGeom prst="rect">
                <a:avLst/>
              </a:prstGeom>
              <a:ln>
                <a:noFill/>
              </a:ln>
              <a:effectLst>
                <a:outerShdw blurRad="292100" dist="139700" dir="2700000" algn="tl" rotWithShape="0">
                  <a:srgbClr val="333333">
                    <a:alpha val="65000"/>
                  </a:srgbClr>
                </a:outerShdw>
              </a:effectLst>
            </p:spPr>
          </p:pic>
        </p:grpSp>
        <p:sp>
          <p:nvSpPr>
            <p:cNvPr id="22" name="object 13"/>
            <p:cNvSpPr txBox="1"/>
            <p:nvPr/>
          </p:nvSpPr>
          <p:spPr>
            <a:xfrm>
              <a:off x="1022059" y="5057643"/>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個別登録画面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grpSp>
      <p:grpSp>
        <p:nvGrpSpPr>
          <p:cNvPr id="25" name="グループ化 24"/>
          <p:cNvGrpSpPr/>
          <p:nvPr/>
        </p:nvGrpSpPr>
        <p:grpSpPr>
          <a:xfrm>
            <a:off x="3903642" y="749078"/>
            <a:ext cx="3413503" cy="3942558"/>
            <a:chOff x="3740150" y="4208817"/>
            <a:chExt cx="3413503" cy="3942558"/>
          </a:xfrm>
        </p:grpSpPr>
        <p:grpSp>
          <p:nvGrpSpPr>
            <p:cNvPr id="20" name="グループ化 19"/>
            <p:cNvGrpSpPr/>
            <p:nvPr/>
          </p:nvGrpSpPr>
          <p:grpSpPr>
            <a:xfrm>
              <a:off x="3740150" y="4208817"/>
              <a:ext cx="2998808" cy="3942558"/>
              <a:chOff x="2815887" y="4656667"/>
              <a:chExt cx="2998808" cy="3942558"/>
            </a:xfrm>
          </p:grpSpPr>
          <p:sp>
            <p:nvSpPr>
              <p:cNvPr id="9" name="正方形/長方形 8"/>
              <p:cNvSpPr/>
              <p:nvPr/>
            </p:nvSpPr>
            <p:spPr>
              <a:xfrm>
                <a:off x="2815887" y="4656667"/>
                <a:ext cx="2998808" cy="7200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2347">
                  <a:spcBef>
                    <a:spcPts val="111"/>
                  </a:spcBef>
                </a:pPr>
                <a:r>
                  <a:rPr lang="en-US" altLang="ja-JP" sz="1000" dirty="0">
                    <a:latin typeface="游ゴシック" panose="020B0400000000000000" pitchFamily="50" charset="-128"/>
                    <a:ea typeface="游ゴシック" panose="020B0400000000000000" pitchFamily="50" charset="-128"/>
                    <a:cs typeface="Microsoft YaHei"/>
                  </a:rPr>
                  <a:t>2.</a:t>
                </a:r>
                <a:r>
                  <a:rPr lang="ja-JP" altLang="en-US" sz="1000" dirty="0">
                    <a:latin typeface="游ゴシック" panose="020B0400000000000000" pitchFamily="50" charset="-128"/>
                    <a:ea typeface="游ゴシック" panose="020B0400000000000000" pitchFamily="50" charset="-128"/>
                    <a:cs typeface="Microsoft YaHei"/>
                  </a:rPr>
                  <a:t> 実施項目を複数選択し一括登録する。</a:t>
                </a:r>
                <a:endParaRPr lang="en-US" altLang="ja-JP" sz="1000" dirty="0">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dirty="0">
                    <a:latin typeface="游ゴシック" panose="020B0400000000000000" pitchFamily="50" charset="-128"/>
                    <a:ea typeface="游ゴシック" panose="020B0400000000000000" pitchFamily="50" charset="-128"/>
                    <a:cs typeface="Microsoft YaHei"/>
                  </a:rPr>
                  <a:t>　一人の患者さんの診療が終わった際、実施した項目を一覧表の中から複数選択して登録する方法です。</a:t>
                </a:r>
                <a:endParaRPr lang="en-US" altLang="ja-JP" sz="1000" dirty="0">
                  <a:latin typeface="游ゴシック" panose="020B0400000000000000" pitchFamily="50" charset="-128"/>
                  <a:ea typeface="游ゴシック" panose="020B0400000000000000" pitchFamily="50" charset="-128"/>
                  <a:cs typeface="Microsoft YaHei"/>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187" y="5859139"/>
                <a:ext cx="2800977" cy="2740086"/>
              </a:xfrm>
              <a:prstGeom prst="rect">
                <a:avLst/>
              </a:prstGeom>
              <a:ln>
                <a:noFill/>
              </a:ln>
              <a:effectLst>
                <a:outerShdw blurRad="292100" dist="139700" dir="2700000" algn="tl" rotWithShape="0">
                  <a:srgbClr val="333333">
                    <a:alpha val="65000"/>
                  </a:srgbClr>
                </a:outerShdw>
              </a:effectLst>
            </p:spPr>
          </p:pic>
        </p:grpSp>
        <p:sp>
          <p:nvSpPr>
            <p:cNvPr id="23" name="object 13"/>
            <p:cNvSpPr txBox="1"/>
            <p:nvPr/>
          </p:nvSpPr>
          <p:spPr>
            <a:xfrm>
              <a:off x="4365247" y="5068466"/>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一括登録画面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grpSp>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810" y="5426075"/>
            <a:ext cx="4219575" cy="179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正方形/長方形 36"/>
          <p:cNvSpPr/>
          <p:nvPr/>
        </p:nvSpPr>
        <p:spPr>
          <a:xfrm>
            <a:off x="476843" y="7951214"/>
            <a:ext cx="6319851" cy="1466281"/>
          </a:xfrm>
          <a:prstGeom prst="rect">
            <a:avLst/>
          </a:prstGeom>
        </p:spPr>
        <p:style>
          <a:lnRef idx="2">
            <a:schemeClr val="accent1"/>
          </a:lnRef>
          <a:fillRef idx="1">
            <a:schemeClr val="lt1"/>
          </a:fillRef>
          <a:effectRef idx="0">
            <a:schemeClr val="accent1"/>
          </a:effectRef>
          <a:fontRef idx="minor">
            <a:schemeClr val="dk1"/>
          </a:fontRef>
        </p:style>
        <p:txBody>
          <a:bodyPr wrap="square" tIns="72000" bIns="72000">
            <a:spAutoFit/>
          </a:bodyPr>
          <a:lstStyle/>
          <a:p>
            <a:pPr marL="12347">
              <a:spcBef>
                <a:spcPts val="111"/>
              </a:spcBef>
            </a:pP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保存後、続けて登録する</a:t>
            </a: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実施項目の登録が複数あり連続的に登録する場合に使用します。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保存後、承認依頼する</a:t>
            </a: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担当指導歯科医の先生に直ちに承認依頼する場合に使用します。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保存後、終了する</a:t>
            </a: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実施項目の登録のみ行い指導歯科医の先生に後で承認依頼する場合に使用します。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p:txBody>
      </p:sp>
      <p:cxnSp>
        <p:nvCxnSpPr>
          <p:cNvPr id="39" name="直線矢印コネクタ 38"/>
          <p:cNvCxnSpPr/>
          <p:nvPr/>
        </p:nvCxnSpPr>
        <p:spPr>
          <a:xfrm>
            <a:off x="3578597" y="850900"/>
            <a:ext cx="0" cy="4495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object 28"/>
          <p:cNvSpPr txBox="1">
            <a:spLocks noGrp="1"/>
          </p:cNvSpPr>
          <p:nvPr>
            <p:ph type="sldNum" sz="quarter" idx="7"/>
          </p:nvPr>
        </p:nvSpPr>
        <p:spPr>
          <a:xfrm>
            <a:off x="3686906" y="10250712"/>
            <a:ext cx="18351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6</a:t>
            </a:fld>
            <a:endParaRPr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1900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50" y="774700"/>
            <a:ext cx="2449335" cy="3657600"/>
          </a:xfrm>
          <a:prstGeom prst="rect">
            <a:avLst/>
          </a:prstGeom>
          <a:ln>
            <a:noFill/>
          </a:ln>
          <a:effectLst>
            <a:outerShdw blurRad="292100" dist="139700" dir="2700000" algn="tl" rotWithShape="0">
              <a:srgbClr val="333333">
                <a:alpha val="65000"/>
              </a:srgbClr>
            </a:outerShdw>
          </a:effectLst>
        </p:spPr>
      </p:pic>
      <p:sp>
        <p:nvSpPr>
          <p:cNvPr id="3" name="正方形/長方形 2"/>
          <p:cNvSpPr/>
          <p:nvPr/>
        </p:nvSpPr>
        <p:spPr>
          <a:xfrm>
            <a:off x="3168650" y="774700"/>
            <a:ext cx="3881451" cy="6339410"/>
          </a:xfrm>
          <a:prstGeom prst="rect">
            <a:avLst/>
          </a:prstGeom>
        </p:spPr>
        <p:style>
          <a:lnRef idx="2">
            <a:schemeClr val="accent1"/>
          </a:lnRef>
          <a:fillRef idx="1">
            <a:schemeClr val="lt1"/>
          </a:fillRef>
          <a:effectRef idx="0">
            <a:schemeClr val="accent1"/>
          </a:effectRef>
          <a:fontRef idx="minor">
            <a:schemeClr val="dk1"/>
          </a:fontRef>
        </p:style>
        <p:txBody>
          <a:bodyPr wrap="square" tIns="72000" bIns="72000">
            <a:spAutoFit/>
          </a:bodyPr>
          <a:lstStyle/>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登録後、その場で承認を行う場合、自己評価を選択後、</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指導歯科医にその場で評価を入力、承認まで行います。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何れの承認も</a:t>
            </a: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研修歯科医の端末上</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で操作は完結します。</a:t>
            </a:r>
            <a:endPar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&lt;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研修歯科医操作</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&gt;</a:t>
            </a:r>
          </a:p>
          <a:p>
            <a:pPr marL="12347">
              <a:spcBef>
                <a:spcPts val="111"/>
              </a:spcBef>
            </a:pP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分類、症例番号、自己評価</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：研修歯科医自身で評価を選択します。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FF0000"/>
                </a:solidFill>
                <a:latin typeface="游ゴシック" panose="020B0400000000000000" pitchFamily="50" charset="-128"/>
                <a:ea typeface="游ゴシック" panose="020B0400000000000000" pitchFamily="50" charset="-128"/>
                <a:cs typeface="Microsoft YaHei"/>
              </a:rPr>
              <a:t>［ 症例番号 ］は自動で採番されません。</a:t>
            </a:r>
            <a:endParaRPr lang="en-US" altLang="ja-JP" sz="1000" spc="-5" dirty="0">
              <a:solidFill>
                <a:srgbClr val="FF000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配当実習などで担当患者さんにて診療された場合、［ 症例番号 ］を登録して管理することができます。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同じ担当患者さんで </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2 </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回目以降診療された場合は、前回登録した同じ［ 症例番号 ］を選択してください。</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病院内で採番のルールがある場合は、そちらに従ってください。</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&lt;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指導歯科医操作</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&gt;</a:t>
            </a:r>
          </a:p>
          <a:p>
            <a:pPr marL="12347">
              <a:spcBef>
                <a:spcPts val="111"/>
              </a:spcBef>
            </a:pP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評価</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：評価者に評価を選択いただき、「承認する」「後で承認する」「差し戻す」からいずれかを選択、「上記内容で承認する」ボタンから登録することで完了します。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指導歯科医は事前に自身の端末を用いて、</a:t>
            </a:r>
            <a:r>
              <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指導医ログイン</a:t>
            </a:r>
            <a:r>
              <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の画面から</a:t>
            </a:r>
            <a:r>
              <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rPr>
              <a:t>e-logbook</a:t>
            </a: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にログインし、「承認パスワード」を設定する必要がございます。</a:t>
            </a:r>
            <a:endPar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「承認する」：その時点で承認が完了します。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「後で承認する」：</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保留</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の状態となり、再度承認が必要な状態となります。指導歯科医画面側に評価依頼が遷移せず、再度研修歯科医画面から承認を行ってください。</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「差し戻す」：</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差し戻し確認 </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のメニューが研修歯科医の</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&lt; e-logbook </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項目登録画面</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&gt;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に追加されますので、確認後、再度評価依頼を行ってください。</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コメント</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：任意項目となり、必要に応じご利用ください。</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個人情報は入力しないでください。</a:t>
            </a:r>
            <a:endPar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承認パスワード</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」は指導歯科医が</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e-logbook</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にログインした          </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　初回設定、または「環境設定」の</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承認パスワード変更</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から変更可能です。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p:txBody>
      </p:sp>
      <p:sp>
        <p:nvSpPr>
          <p:cNvPr id="7" name="正方形/長方形 6"/>
          <p:cNvSpPr/>
          <p:nvPr/>
        </p:nvSpPr>
        <p:spPr>
          <a:xfrm>
            <a:off x="443849" y="2316980"/>
            <a:ext cx="1600200" cy="64800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游ゴシック" panose="020B0400000000000000" pitchFamily="50" charset="-128"/>
              <a:ea typeface="游ゴシック" panose="020B0400000000000000" pitchFamily="50" charset="-128"/>
              <a:cs typeface="Microsoft YaHei"/>
            </a:endParaRPr>
          </a:p>
        </p:txBody>
      </p:sp>
      <p:sp>
        <p:nvSpPr>
          <p:cNvPr id="8" name="テキスト ボックス 7"/>
          <p:cNvSpPr txBox="1"/>
          <p:nvPr/>
        </p:nvSpPr>
        <p:spPr>
          <a:xfrm>
            <a:off x="1385124" y="2051993"/>
            <a:ext cx="1107996" cy="230832"/>
          </a:xfrm>
          <a:prstGeom prst="rect">
            <a:avLst/>
          </a:prstGeom>
          <a:noFill/>
        </p:spPr>
        <p:txBody>
          <a:bodyPr wrap="none" rtlCol="0">
            <a:spAutoFit/>
          </a:bodyPr>
          <a:lstStyle/>
          <a:p>
            <a:r>
              <a:rPr kumimoji="1" lang="ja-JP" altLang="en-US" sz="900" b="1" dirty="0">
                <a:solidFill>
                  <a:schemeClr val="tx2">
                    <a:lumMod val="60000"/>
                    <a:lumOff val="40000"/>
                  </a:schemeClr>
                </a:solidFill>
                <a:latin typeface="游ゴシック" panose="020B0400000000000000" pitchFamily="50" charset="-128"/>
                <a:ea typeface="游ゴシック" panose="020B0400000000000000" pitchFamily="50" charset="-128"/>
              </a:rPr>
              <a:t>研修歯科医選択欄</a:t>
            </a:r>
          </a:p>
        </p:txBody>
      </p:sp>
      <p:sp>
        <p:nvSpPr>
          <p:cNvPr id="9" name="正方形/長方形 8"/>
          <p:cNvSpPr/>
          <p:nvPr/>
        </p:nvSpPr>
        <p:spPr>
          <a:xfrm>
            <a:off x="425449" y="2992745"/>
            <a:ext cx="1618599" cy="246221"/>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游ゴシック" panose="020B0400000000000000" pitchFamily="50" charset="-128"/>
              <a:ea typeface="游ゴシック" panose="020B0400000000000000" pitchFamily="50" charset="-128"/>
              <a:cs typeface="Microsoft YaHei"/>
            </a:endParaRPr>
          </a:p>
        </p:txBody>
      </p:sp>
      <p:sp>
        <p:nvSpPr>
          <p:cNvPr id="10" name="正方形/長方形 9"/>
          <p:cNvSpPr/>
          <p:nvPr/>
        </p:nvSpPr>
        <p:spPr>
          <a:xfrm>
            <a:off x="425448" y="3679840"/>
            <a:ext cx="2449335" cy="720000"/>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游ゴシック" panose="020B0400000000000000" pitchFamily="50" charset="-128"/>
              <a:ea typeface="游ゴシック" panose="020B0400000000000000" pitchFamily="50" charset="-128"/>
              <a:cs typeface="Microsoft YaHei"/>
            </a:endParaRPr>
          </a:p>
        </p:txBody>
      </p:sp>
      <p:sp>
        <p:nvSpPr>
          <p:cNvPr id="11" name="テキスト ボックス 10"/>
          <p:cNvSpPr txBox="1"/>
          <p:nvPr/>
        </p:nvSpPr>
        <p:spPr>
          <a:xfrm>
            <a:off x="1385124" y="3230692"/>
            <a:ext cx="1107996" cy="230832"/>
          </a:xfrm>
          <a:prstGeom prst="rect">
            <a:avLst/>
          </a:prstGeom>
          <a:noFill/>
        </p:spPr>
        <p:txBody>
          <a:bodyPr wrap="none" rtlCol="0">
            <a:spAutoFit/>
          </a:bodyPr>
          <a:lstStyle/>
          <a:p>
            <a:r>
              <a:rPr lang="ja-JP" altLang="en-US" sz="900" b="1" dirty="0">
                <a:solidFill>
                  <a:schemeClr val="accent2"/>
                </a:solidFill>
                <a:latin typeface="游ゴシック" panose="020B0400000000000000" pitchFamily="50" charset="-128"/>
                <a:ea typeface="游ゴシック" panose="020B0400000000000000" pitchFamily="50" charset="-128"/>
              </a:rPr>
              <a:t>指導</a:t>
            </a:r>
            <a:r>
              <a:rPr kumimoji="1" lang="ja-JP" altLang="en-US" sz="900" b="1" dirty="0">
                <a:solidFill>
                  <a:schemeClr val="accent2"/>
                </a:solidFill>
                <a:latin typeface="游ゴシック" panose="020B0400000000000000" pitchFamily="50" charset="-128"/>
                <a:ea typeface="游ゴシック" panose="020B0400000000000000" pitchFamily="50" charset="-128"/>
              </a:rPr>
              <a:t>歯科医選択欄</a:t>
            </a:r>
          </a:p>
        </p:txBody>
      </p:sp>
      <p:sp>
        <p:nvSpPr>
          <p:cNvPr id="12" name="object 13"/>
          <p:cNvSpPr txBox="1"/>
          <p:nvPr/>
        </p:nvSpPr>
        <p:spPr>
          <a:xfrm>
            <a:off x="367544" y="465842"/>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承認画面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9" y="4794521"/>
            <a:ext cx="2485961" cy="1766927"/>
          </a:xfrm>
          <a:prstGeom prst="rect">
            <a:avLst/>
          </a:prstGeom>
          <a:ln>
            <a:noFill/>
          </a:ln>
          <a:effectLst>
            <a:outerShdw blurRad="292100" dist="139700" dir="2700000" algn="tl" rotWithShape="0">
              <a:srgbClr val="333333">
                <a:alpha val="65000"/>
              </a:srgbClr>
            </a:outerShdw>
          </a:effectLst>
        </p:spPr>
      </p:pic>
      <p:sp>
        <p:nvSpPr>
          <p:cNvPr id="14" name="object 13"/>
          <p:cNvSpPr txBox="1"/>
          <p:nvPr/>
        </p:nvSpPr>
        <p:spPr>
          <a:xfrm>
            <a:off x="367544" y="4558446"/>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差し戻し画面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sp>
        <p:nvSpPr>
          <p:cNvPr id="15" name="object 28"/>
          <p:cNvSpPr txBox="1">
            <a:spLocks noGrp="1"/>
          </p:cNvSpPr>
          <p:nvPr>
            <p:ph type="sldNum" sz="quarter" idx="7"/>
          </p:nvPr>
        </p:nvSpPr>
        <p:spPr>
          <a:xfrm>
            <a:off x="3686906" y="10250712"/>
            <a:ext cx="18351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7</a:t>
            </a:fld>
            <a:endParaRPr dirty="0">
              <a:latin typeface="游ゴシック" panose="020B0400000000000000" pitchFamily="50" charset="-128"/>
              <a:ea typeface="游ゴシック" panose="020B0400000000000000" pitchFamily="50" charset="-128"/>
            </a:endParaRPr>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49" y="6856417"/>
            <a:ext cx="2449335" cy="3195269"/>
          </a:xfrm>
          <a:prstGeom prst="rect">
            <a:avLst/>
          </a:prstGeom>
        </p:spPr>
      </p:pic>
      <p:sp>
        <p:nvSpPr>
          <p:cNvPr id="17" name="object 13"/>
          <p:cNvSpPr txBox="1"/>
          <p:nvPr/>
        </p:nvSpPr>
        <p:spPr>
          <a:xfrm>
            <a:off x="367544" y="6680938"/>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ポイント一覧画面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sp>
        <p:nvSpPr>
          <p:cNvPr id="18" name="正方形/長方形 17"/>
          <p:cNvSpPr/>
          <p:nvPr/>
        </p:nvSpPr>
        <p:spPr>
          <a:xfrm>
            <a:off x="3163956" y="7357670"/>
            <a:ext cx="3881451" cy="453183"/>
          </a:xfrm>
          <a:prstGeom prst="rect">
            <a:avLst/>
          </a:prstGeom>
        </p:spPr>
        <p:style>
          <a:lnRef idx="2">
            <a:schemeClr val="accent1"/>
          </a:lnRef>
          <a:fillRef idx="1">
            <a:schemeClr val="lt1"/>
          </a:fillRef>
          <a:effectRef idx="0">
            <a:schemeClr val="accent1"/>
          </a:effectRef>
          <a:fontRef idx="minor">
            <a:schemeClr val="dk1"/>
          </a:fontRef>
        </p:style>
        <p:txBody>
          <a:bodyPr wrap="square" tIns="72000" bIns="72000">
            <a:spAutoFit/>
          </a:bodyPr>
          <a:lstStyle/>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登録完了後は、</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&lt;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ポイント一覧</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&gt;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メニューから現在の登録状況を参照</a:t>
            </a:r>
            <a:r>
              <a:rPr lang="ja-JP" altLang="en-US" sz="1000" spc="-5">
                <a:solidFill>
                  <a:srgbClr val="231F20"/>
                </a:solidFill>
                <a:latin typeface="游ゴシック" panose="020B0400000000000000" pitchFamily="50" charset="-128"/>
                <a:ea typeface="游ゴシック" panose="020B0400000000000000" pitchFamily="50" charset="-128"/>
                <a:cs typeface="Microsoft YaHei"/>
              </a:rPr>
              <a:t>できます。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p:txBody>
      </p:sp>
      <p:sp>
        <p:nvSpPr>
          <p:cNvPr id="19" name="正方形/長方形 18"/>
          <p:cNvSpPr/>
          <p:nvPr/>
        </p:nvSpPr>
        <p:spPr>
          <a:xfrm>
            <a:off x="3155949" y="8903053"/>
            <a:ext cx="3881451" cy="108156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tIns="72000" bIns="72000">
            <a:spAutoFit/>
          </a:bodyPr>
          <a:lstStyle/>
          <a:p>
            <a:pPr marL="12347">
              <a:spcBef>
                <a:spcPts val="111"/>
              </a:spcBef>
            </a:pPr>
            <a:br>
              <a:rPr lang="en-US" altLang="ja-JP" sz="1000" spc="-5" dirty="0">
                <a:solidFill>
                  <a:srgbClr val="231F20"/>
                </a:solidFill>
                <a:latin typeface="メイリオ" panose="020B0604030504040204" pitchFamily="50" charset="-128"/>
                <a:ea typeface="メイリオ" panose="020B0604030504040204" pitchFamily="50" charset="-128"/>
                <a:cs typeface="Microsoft YaHei"/>
              </a:rPr>
            </a:br>
            <a:r>
              <a:rPr lang="ja-JP" altLang="en-US" sz="1000" b="1" spc="-5" dirty="0">
                <a:solidFill>
                  <a:srgbClr val="FF0000"/>
                </a:solidFill>
                <a:latin typeface="メイリオ" panose="020B0604030504040204" pitchFamily="50" charset="-128"/>
                <a:ea typeface="メイリオ" panose="020B0604030504040204" pitchFamily="50" charset="-128"/>
                <a:cs typeface="Microsoft YaHei"/>
              </a:rPr>
              <a:t>認証情報の有効期限が切れました</a:t>
            </a:r>
          </a:p>
          <a:p>
            <a:pPr marL="12347">
              <a:spcBef>
                <a:spcPts val="111"/>
              </a:spcBef>
            </a:pPr>
            <a:br>
              <a:rPr lang="en-US" altLang="ja-JP" sz="1000" spc="-5" dirty="0">
                <a:solidFill>
                  <a:srgbClr val="231F20"/>
                </a:solidFill>
                <a:latin typeface="メイリオ" panose="020B0604030504040204" pitchFamily="50" charset="-128"/>
                <a:ea typeface="メイリオ" panose="020B0604030504040204" pitchFamily="50" charset="-128"/>
                <a:cs typeface="Microsoft YaHei"/>
              </a:rPr>
            </a:br>
            <a:r>
              <a:rPr lang="ja-JP" altLang="en-US" sz="1000" spc="-5" dirty="0">
                <a:solidFill>
                  <a:srgbClr val="231F20"/>
                </a:solidFill>
                <a:latin typeface="メイリオ" panose="020B0604030504040204" pitchFamily="50" charset="-128"/>
                <a:ea typeface="メイリオ" panose="020B0604030504040204" pitchFamily="50" charset="-128"/>
                <a:cs typeface="Microsoft YaHei"/>
              </a:rPr>
              <a:t>しばらく操作を行わないと接続がタイムアウトし、自動的にログアウト、エラー画面が表示</a:t>
            </a:r>
            <a:r>
              <a:rPr lang="ja-JP" altLang="en-US" sz="1000" spc="-5">
                <a:solidFill>
                  <a:srgbClr val="231F20"/>
                </a:solidFill>
                <a:latin typeface="メイリオ" panose="020B0604030504040204" pitchFamily="50" charset="-128"/>
                <a:ea typeface="メイリオ" panose="020B0604030504040204" pitchFamily="50" charset="-128"/>
                <a:cs typeface="Microsoft YaHei"/>
              </a:rPr>
              <a:t>されます。その</a:t>
            </a:r>
            <a:r>
              <a:rPr lang="ja-JP" altLang="en-US" sz="1000" spc="-5" dirty="0">
                <a:solidFill>
                  <a:srgbClr val="231F20"/>
                </a:solidFill>
                <a:latin typeface="メイリオ" panose="020B0604030504040204" pitchFamily="50" charset="-128"/>
                <a:ea typeface="メイリオ" panose="020B0604030504040204" pitchFamily="50" charset="-128"/>
                <a:cs typeface="Microsoft YaHei"/>
              </a:rPr>
              <a:t>場合、再度</a:t>
            </a:r>
            <a:r>
              <a:rPr lang="en-US" altLang="ja-JP" sz="1000" spc="-5" dirty="0">
                <a:solidFill>
                  <a:srgbClr val="231F20"/>
                </a:solidFill>
                <a:latin typeface="メイリオ" panose="020B0604030504040204" pitchFamily="50" charset="-128"/>
                <a:ea typeface="メイリオ" panose="020B0604030504040204" pitchFamily="50" charset="-128"/>
                <a:cs typeface="Microsoft YaHei"/>
              </a:rPr>
              <a:t>DEBUT2</a:t>
            </a:r>
            <a:r>
              <a:rPr lang="ja-JP" altLang="en-US" sz="1000" spc="-5" dirty="0">
                <a:solidFill>
                  <a:srgbClr val="231F20"/>
                </a:solidFill>
                <a:latin typeface="メイリオ" panose="020B0604030504040204" pitchFamily="50" charset="-128"/>
                <a:ea typeface="メイリオ" panose="020B0604030504040204" pitchFamily="50" charset="-128"/>
                <a:cs typeface="Microsoft YaHei"/>
              </a:rPr>
              <a:t>のログイン画面から操作をやり直してください。</a:t>
            </a:r>
            <a:endParaRPr lang="en-US" altLang="ja-JP" sz="1000" spc="-5" dirty="0">
              <a:solidFill>
                <a:srgbClr val="231F20"/>
              </a:solidFill>
              <a:latin typeface="メイリオ" panose="020B0604030504040204" pitchFamily="50" charset="-128"/>
              <a:ea typeface="メイリオ" panose="020B0604030504040204" pitchFamily="50" charset="-128"/>
              <a:cs typeface="Microsoft YaHei"/>
            </a:endParaRPr>
          </a:p>
        </p:txBody>
      </p:sp>
    </p:spTree>
    <p:extLst>
      <p:ext uri="{BB962C8B-B14F-4D97-AF65-F5344CB8AC3E}">
        <p14:creationId xmlns:p14="http://schemas.microsoft.com/office/powerpoint/2010/main" val="19970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3" name="object 3"/>
          <p:cNvSpPr/>
          <p:nvPr/>
        </p:nvSpPr>
        <p:spPr>
          <a:xfrm>
            <a:off x="729774" y="1789304"/>
            <a:ext cx="2397252" cy="42915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31083" y="6641613"/>
            <a:ext cx="1715222" cy="3401373"/>
          </a:xfrm>
          <a:prstGeom prst="rect">
            <a:avLst/>
          </a:prstGeom>
          <a:blipFill>
            <a:blip r:embed="rId3" cstate="print"/>
            <a:stretch>
              <a:fillRect/>
            </a:stretch>
          </a:blipFill>
        </p:spPr>
        <p:txBody>
          <a:bodyPr wrap="square" lIns="0" tIns="0" rIns="0" bIns="0" rtlCol="0"/>
          <a:lstStyle/>
          <a:p>
            <a:endParaRPr/>
          </a:p>
        </p:txBody>
      </p:sp>
      <p:grpSp>
        <p:nvGrpSpPr>
          <p:cNvPr id="5" name="object 5"/>
          <p:cNvGrpSpPr/>
          <p:nvPr/>
        </p:nvGrpSpPr>
        <p:grpSpPr>
          <a:xfrm>
            <a:off x="3883585" y="6640515"/>
            <a:ext cx="2942155" cy="2955981"/>
            <a:chOff x="3883585" y="6640515"/>
            <a:chExt cx="2942155" cy="2955981"/>
          </a:xfrm>
        </p:grpSpPr>
        <p:sp>
          <p:nvSpPr>
            <p:cNvPr id="6" name="object 6"/>
            <p:cNvSpPr/>
            <p:nvPr/>
          </p:nvSpPr>
          <p:spPr>
            <a:xfrm>
              <a:off x="3883585" y="6640515"/>
              <a:ext cx="1710000" cy="295598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046498" y="7455702"/>
              <a:ext cx="1383665" cy="1036955"/>
            </a:xfrm>
            <a:custGeom>
              <a:avLst/>
              <a:gdLst/>
              <a:ahLst/>
              <a:cxnLst/>
              <a:rect l="l" t="t" r="r" b="b"/>
              <a:pathLst>
                <a:path w="1383664" h="1036954">
                  <a:moveTo>
                    <a:pt x="52971" y="0"/>
                  </a:moveTo>
                  <a:lnTo>
                    <a:pt x="22347" y="918"/>
                  </a:lnTo>
                  <a:lnTo>
                    <a:pt x="6621" y="7345"/>
                  </a:lnTo>
                  <a:lnTo>
                    <a:pt x="827" y="24790"/>
                  </a:lnTo>
                  <a:lnTo>
                    <a:pt x="0" y="58762"/>
                  </a:lnTo>
                  <a:lnTo>
                    <a:pt x="0" y="977938"/>
                  </a:lnTo>
                  <a:lnTo>
                    <a:pt x="827" y="1011910"/>
                  </a:lnTo>
                  <a:lnTo>
                    <a:pt x="6621" y="1029355"/>
                  </a:lnTo>
                  <a:lnTo>
                    <a:pt x="22347" y="1035782"/>
                  </a:lnTo>
                  <a:lnTo>
                    <a:pt x="52971" y="1036701"/>
                  </a:lnTo>
                  <a:lnTo>
                    <a:pt x="1330286" y="1036701"/>
                  </a:lnTo>
                  <a:lnTo>
                    <a:pt x="1360903" y="1035782"/>
                  </a:lnTo>
                  <a:lnTo>
                    <a:pt x="1376626" y="1029355"/>
                  </a:lnTo>
                  <a:lnTo>
                    <a:pt x="1382418" y="1011910"/>
                  </a:lnTo>
                  <a:lnTo>
                    <a:pt x="1383245" y="977938"/>
                  </a:lnTo>
                  <a:lnTo>
                    <a:pt x="1383245" y="58762"/>
                  </a:lnTo>
                  <a:lnTo>
                    <a:pt x="1382418" y="24790"/>
                  </a:lnTo>
                  <a:lnTo>
                    <a:pt x="1376626" y="7345"/>
                  </a:lnTo>
                  <a:lnTo>
                    <a:pt x="1360903" y="918"/>
                  </a:lnTo>
                  <a:lnTo>
                    <a:pt x="1330286" y="0"/>
                  </a:lnTo>
                  <a:lnTo>
                    <a:pt x="52971" y="0"/>
                  </a:lnTo>
                  <a:close/>
                </a:path>
              </a:pathLst>
            </a:custGeom>
            <a:ln w="12598">
              <a:solidFill>
                <a:srgbClr val="DA2128"/>
              </a:solidFill>
            </a:ln>
          </p:spPr>
          <p:txBody>
            <a:bodyPr wrap="square" lIns="0" tIns="0" rIns="0" bIns="0" rtlCol="0"/>
            <a:lstStyle/>
            <a:p>
              <a:endParaRPr/>
            </a:p>
          </p:txBody>
        </p:sp>
        <p:sp>
          <p:nvSpPr>
            <p:cNvPr id="10" name="object 10"/>
            <p:cNvSpPr/>
            <p:nvPr/>
          </p:nvSpPr>
          <p:spPr>
            <a:xfrm>
              <a:off x="4046498" y="8564403"/>
              <a:ext cx="1383665" cy="622935"/>
            </a:xfrm>
            <a:custGeom>
              <a:avLst/>
              <a:gdLst/>
              <a:ahLst/>
              <a:cxnLst/>
              <a:rect l="l" t="t" r="r" b="b"/>
              <a:pathLst>
                <a:path w="1383664" h="622934">
                  <a:moveTo>
                    <a:pt x="52971" y="0"/>
                  </a:moveTo>
                  <a:lnTo>
                    <a:pt x="22347" y="918"/>
                  </a:lnTo>
                  <a:lnTo>
                    <a:pt x="6621" y="7345"/>
                  </a:lnTo>
                  <a:lnTo>
                    <a:pt x="827" y="24790"/>
                  </a:lnTo>
                  <a:lnTo>
                    <a:pt x="0" y="58762"/>
                  </a:lnTo>
                  <a:lnTo>
                    <a:pt x="0" y="563930"/>
                  </a:lnTo>
                  <a:lnTo>
                    <a:pt x="827" y="597910"/>
                  </a:lnTo>
                  <a:lnTo>
                    <a:pt x="6621" y="615359"/>
                  </a:lnTo>
                  <a:lnTo>
                    <a:pt x="22347" y="621788"/>
                  </a:lnTo>
                  <a:lnTo>
                    <a:pt x="52971" y="622706"/>
                  </a:lnTo>
                  <a:lnTo>
                    <a:pt x="1330286" y="622706"/>
                  </a:lnTo>
                  <a:lnTo>
                    <a:pt x="1360903" y="621788"/>
                  </a:lnTo>
                  <a:lnTo>
                    <a:pt x="1376626" y="615359"/>
                  </a:lnTo>
                  <a:lnTo>
                    <a:pt x="1382418" y="597910"/>
                  </a:lnTo>
                  <a:lnTo>
                    <a:pt x="1383245" y="563930"/>
                  </a:lnTo>
                  <a:lnTo>
                    <a:pt x="1383245" y="58762"/>
                  </a:lnTo>
                  <a:lnTo>
                    <a:pt x="1382418" y="24790"/>
                  </a:lnTo>
                  <a:lnTo>
                    <a:pt x="1376626" y="7345"/>
                  </a:lnTo>
                  <a:lnTo>
                    <a:pt x="1360903" y="918"/>
                  </a:lnTo>
                  <a:lnTo>
                    <a:pt x="1330286" y="0"/>
                  </a:lnTo>
                  <a:lnTo>
                    <a:pt x="52971" y="0"/>
                  </a:lnTo>
                  <a:close/>
                </a:path>
              </a:pathLst>
            </a:custGeom>
            <a:ln w="12598">
              <a:solidFill>
                <a:srgbClr val="DA2128"/>
              </a:solidFill>
            </a:ln>
          </p:spPr>
          <p:txBody>
            <a:bodyPr wrap="square" lIns="0" tIns="0" rIns="0" bIns="0" rtlCol="0"/>
            <a:lstStyle/>
            <a:p>
              <a:endParaRPr/>
            </a:p>
          </p:txBody>
        </p:sp>
        <p:sp>
          <p:nvSpPr>
            <p:cNvPr id="12" name="object 12"/>
            <p:cNvSpPr/>
            <p:nvPr/>
          </p:nvSpPr>
          <p:spPr>
            <a:xfrm>
              <a:off x="5288405" y="7545603"/>
              <a:ext cx="1537335" cy="259715"/>
            </a:xfrm>
            <a:custGeom>
              <a:avLst/>
              <a:gdLst/>
              <a:ahLst/>
              <a:cxnLst/>
              <a:rect l="l" t="t" r="r" b="b"/>
              <a:pathLst>
                <a:path w="1537334" h="259715">
                  <a:moveTo>
                    <a:pt x="1537195" y="0"/>
                  </a:moveTo>
                  <a:lnTo>
                    <a:pt x="247903" y="0"/>
                  </a:lnTo>
                  <a:lnTo>
                    <a:pt x="0" y="259194"/>
                  </a:lnTo>
                  <a:lnTo>
                    <a:pt x="1537195" y="259194"/>
                  </a:lnTo>
                  <a:lnTo>
                    <a:pt x="1537195" y="0"/>
                  </a:lnTo>
                  <a:close/>
                </a:path>
              </a:pathLst>
            </a:custGeom>
            <a:solidFill>
              <a:srgbClr val="DA2128"/>
            </a:solidFill>
          </p:spPr>
          <p:txBody>
            <a:bodyPr wrap="square" lIns="0" tIns="0" rIns="0" bIns="0" rtlCol="0"/>
            <a:lstStyle/>
            <a:p>
              <a:endParaRPr/>
            </a:p>
          </p:txBody>
        </p:sp>
      </p:grpSp>
      <p:sp>
        <p:nvSpPr>
          <p:cNvPr id="13" name="object 13"/>
          <p:cNvSpPr txBox="1"/>
          <p:nvPr/>
        </p:nvSpPr>
        <p:spPr>
          <a:xfrm>
            <a:off x="720589" y="1535457"/>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25" dirty="0" err="1">
                <a:solidFill>
                  <a:srgbClr val="231F20"/>
                </a:solidFill>
                <a:latin typeface="ＭＳ ゴシック"/>
                <a:cs typeface="ＭＳ ゴシック"/>
              </a:rPr>
              <a:t>メ</a:t>
            </a:r>
            <a:r>
              <a:rPr sz="1000" spc="-90" dirty="0" err="1">
                <a:solidFill>
                  <a:srgbClr val="231F20"/>
                </a:solidFill>
                <a:latin typeface="ＭＳ ゴシック"/>
                <a:cs typeface="ＭＳ ゴシック"/>
              </a:rPr>
              <a:t>モ</a:t>
            </a:r>
            <a:r>
              <a:rPr sz="1000" spc="-8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err="1">
                <a:solidFill>
                  <a:srgbClr val="231F20"/>
                </a:solidFill>
                <a:latin typeface="ＭＳ ゴシック"/>
                <a:cs typeface="ＭＳ ゴシック"/>
              </a:rPr>
              <a:t>か</a:t>
            </a:r>
            <a:r>
              <a:rPr sz="1000" spc="-70" dirty="0" err="1">
                <a:solidFill>
                  <a:srgbClr val="231F20"/>
                </a:solidFill>
                <a:latin typeface="ＭＳ ゴシック"/>
                <a:cs typeface="ＭＳ ゴシック"/>
              </a:rPr>
              <a:t>ら</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65" dirty="0" err="1">
                <a:solidFill>
                  <a:srgbClr val="231F20"/>
                </a:solidFill>
                <a:latin typeface="ＭＳ ゴシック"/>
                <a:cs typeface="ＭＳ ゴシック"/>
              </a:rPr>
              <a:t>ト</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4" name="object 14"/>
          <p:cNvSpPr txBox="1"/>
          <p:nvPr/>
        </p:nvSpPr>
        <p:spPr>
          <a:xfrm>
            <a:off x="725030" y="6386452"/>
            <a:ext cx="173228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0" dirty="0">
                <a:solidFill>
                  <a:srgbClr val="231F20"/>
                </a:solidFill>
                <a:latin typeface="ＭＳ ゴシック"/>
                <a:cs typeface="ＭＳ ゴシック"/>
              </a:rPr>
              <a:t> </a:t>
            </a:r>
            <a:r>
              <a:rPr sz="1000" dirty="0">
                <a:solidFill>
                  <a:srgbClr val="231F20"/>
                </a:solidFill>
                <a:latin typeface="ＭＳ ゴシック"/>
                <a:cs typeface="ＭＳ ゴシック"/>
              </a:rPr>
              <a:t>新</a:t>
            </a:r>
            <a:r>
              <a:rPr sz="1000" spc="-35" dirty="0">
                <a:solidFill>
                  <a:srgbClr val="231F20"/>
                </a:solidFill>
                <a:latin typeface="ＭＳ ゴシック"/>
                <a:cs typeface="ＭＳ ゴシック"/>
              </a:rPr>
              <a:t>規</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65" dirty="0">
                <a:solidFill>
                  <a:srgbClr val="231F20"/>
                </a:solidFill>
                <a:latin typeface="ＭＳ ゴシック"/>
                <a:cs typeface="ＭＳ ゴシック"/>
              </a:rPr>
              <a:t>ト</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15" name="object 15"/>
          <p:cNvSpPr txBox="1"/>
          <p:nvPr/>
        </p:nvSpPr>
        <p:spPr>
          <a:xfrm>
            <a:off x="3977469" y="6386452"/>
            <a:ext cx="14947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80" dirty="0">
                <a:solidFill>
                  <a:srgbClr val="231F20"/>
                </a:solidFill>
                <a:latin typeface="ＭＳ ゴシック"/>
                <a:cs typeface="ＭＳ ゴシック"/>
              </a:rPr>
              <a:t>ト</a:t>
            </a:r>
            <a:r>
              <a:rPr sz="1000" spc="-20" dirty="0">
                <a:solidFill>
                  <a:srgbClr val="231F20"/>
                </a:solidFill>
                <a:latin typeface="ＭＳ ゴシック"/>
                <a:cs typeface="ＭＳ ゴシック"/>
              </a:rPr>
              <a:t>詳</a:t>
            </a:r>
            <a:r>
              <a:rPr sz="1000" spc="-10" dirty="0">
                <a:solidFill>
                  <a:srgbClr val="231F20"/>
                </a:solidFill>
                <a:latin typeface="ＭＳ ゴシック"/>
                <a:cs typeface="ＭＳ ゴシック"/>
              </a:rPr>
              <a:t>細</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grpSp>
        <p:nvGrpSpPr>
          <p:cNvPr id="16" name="object 16"/>
          <p:cNvGrpSpPr/>
          <p:nvPr/>
        </p:nvGrpSpPr>
        <p:grpSpPr>
          <a:xfrm>
            <a:off x="796843" y="2253603"/>
            <a:ext cx="3708857" cy="757167"/>
            <a:chOff x="796843" y="2253603"/>
            <a:chExt cx="3708857" cy="757167"/>
          </a:xfrm>
        </p:grpSpPr>
        <p:sp>
          <p:nvSpPr>
            <p:cNvPr id="18" name="object 18"/>
            <p:cNvSpPr/>
            <p:nvPr/>
          </p:nvSpPr>
          <p:spPr>
            <a:xfrm>
              <a:off x="2368510" y="2373303"/>
              <a:ext cx="770890" cy="143510"/>
            </a:xfrm>
            <a:custGeom>
              <a:avLst/>
              <a:gdLst/>
              <a:ahLst/>
              <a:cxnLst/>
              <a:rect l="l" t="t" r="r" b="b"/>
              <a:pathLst>
                <a:path w="770889" h="143510">
                  <a:moveTo>
                    <a:pt x="52489" y="0"/>
                  </a:moveTo>
                  <a:lnTo>
                    <a:pt x="22143" y="820"/>
                  </a:lnTo>
                  <a:lnTo>
                    <a:pt x="6561" y="6561"/>
                  </a:lnTo>
                  <a:lnTo>
                    <a:pt x="820" y="22143"/>
                  </a:lnTo>
                  <a:lnTo>
                    <a:pt x="0" y="52489"/>
                  </a:lnTo>
                  <a:lnTo>
                    <a:pt x="0" y="90982"/>
                  </a:lnTo>
                  <a:lnTo>
                    <a:pt x="820" y="121328"/>
                  </a:lnTo>
                  <a:lnTo>
                    <a:pt x="6561" y="136910"/>
                  </a:lnTo>
                  <a:lnTo>
                    <a:pt x="22143" y="142651"/>
                  </a:lnTo>
                  <a:lnTo>
                    <a:pt x="52489" y="143471"/>
                  </a:lnTo>
                  <a:lnTo>
                    <a:pt x="718197" y="143471"/>
                  </a:lnTo>
                  <a:lnTo>
                    <a:pt x="748542" y="142651"/>
                  </a:lnTo>
                  <a:lnTo>
                    <a:pt x="764125" y="136910"/>
                  </a:lnTo>
                  <a:lnTo>
                    <a:pt x="769866" y="121328"/>
                  </a:lnTo>
                  <a:lnTo>
                    <a:pt x="770686" y="90982"/>
                  </a:lnTo>
                  <a:lnTo>
                    <a:pt x="770686" y="52489"/>
                  </a:lnTo>
                  <a:lnTo>
                    <a:pt x="769866" y="22143"/>
                  </a:lnTo>
                  <a:lnTo>
                    <a:pt x="764125" y="6561"/>
                  </a:lnTo>
                  <a:lnTo>
                    <a:pt x="748542" y="820"/>
                  </a:lnTo>
                  <a:lnTo>
                    <a:pt x="718197" y="0"/>
                  </a:lnTo>
                  <a:lnTo>
                    <a:pt x="52489" y="0"/>
                  </a:lnTo>
                  <a:close/>
                </a:path>
              </a:pathLst>
            </a:custGeom>
            <a:ln w="12598">
              <a:solidFill>
                <a:srgbClr val="DA2128"/>
              </a:solidFill>
            </a:ln>
          </p:spPr>
          <p:txBody>
            <a:bodyPr wrap="square" lIns="0" tIns="0" rIns="0" bIns="0" rtlCol="0"/>
            <a:lstStyle/>
            <a:p>
              <a:endParaRPr/>
            </a:p>
          </p:txBody>
        </p:sp>
        <p:sp>
          <p:nvSpPr>
            <p:cNvPr id="20" name="object 20"/>
            <p:cNvSpPr/>
            <p:nvPr/>
          </p:nvSpPr>
          <p:spPr>
            <a:xfrm>
              <a:off x="796843" y="2547855"/>
              <a:ext cx="2342515" cy="462915"/>
            </a:xfrm>
            <a:custGeom>
              <a:avLst/>
              <a:gdLst/>
              <a:ahLst/>
              <a:cxnLst/>
              <a:rect l="l" t="t" r="r" b="b"/>
              <a:pathLst>
                <a:path w="2342515" h="462914">
                  <a:moveTo>
                    <a:pt x="60680" y="0"/>
                  </a:moveTo>
                  <a:lnTo>
                    <a:pt x="25599" y="1051"/>
                  </a:lnTo>
                  <a:lnTo>
                    <a:pt x="7585" y="8413"/>
                  </a:lnTo>
                  <a:lnTo>
                    <a:pt x="948" y="28396"/>
                  </a:lnTo>
                  <a:lnTo>
                    <a:pt x="0" y="67310"/>
                  </a:lnTo>
                  <a:lnTo>
                    <a:pt x="0" y="395020"/>
                  </a:lnTo>
                  <a:lnTo>
                    <a:pt x="948" y="433941"/>
                  </a:lnTo>
                  <a:lnTo>
                    <a:pt x="7585" y="453928"/>
                  </a:lnTo>
                  <a:lnTo>
                    <a:pt x="25599" y="461291"/>
                  </a:lnTo>
                  <a:lnTo>
                    <a:pt x="60680" y="462343"/>
                  </a:lnTo>
                  <a:lnTo>
                    <a:pt x="2281682" y="462343"/>
                  </a:lnTo>
                  <a:lnTo>
                    <a:pt x="2316762" y="461291"/>
                  </a:lnTo>
                  <a:lnTo>
                    <a:pt x="2334777" y="453928"/>
                  </a:lnTo>
                  <a:lnTo>
                    <a:pt x="2341414" y="433941"/>
                  </a:lnTo>
                  <a:lnTo>
                    <a:pt x="2342362" y="395020"/>
                  </a:lnTo>
                  <a:lnTo>
                    <a:pt x="2342362" y="67310"/>
                  </a:lnTo>
                  <a:lnTo>
                    <a:pt x="2341414" y="28396"/>
                  </a:lnTo>
                  <a:lnTo>
                    <a:pt x="2334777" y="8413"/>
                  </a:lnTo>
                  <a:lnTo>
                    <a:pt x="2316762" y="1051"/>
                  </a:lnTo>
                  <a:lnTo>
                    <a:pt x="2281682" y="0"/>
                  </a:lnTo>
                  <a:lnTo>
                    <a:pt x="60680" y="0"/>
                  </a:lnTo>
                  <a:close/>
                </a:path>
              </a:pathLst>
            </a:custGeom>
            <a:ln w="12598">
              <a:solidFill>
                <a:srgbClr val="DA2128"/>
              </a:solidFill>
            </a:ln>
          </p:spPr>
          <p:txBody>
            <a:bodyPr wrap="square" lIns="0" tIns="0" rIns="0" bIns="0" rtlCol="0"/>
            <a:lstStyle/>
            <a:p>
              <a:endParaRPr/>
            </a:p>
          </p:txBody>
        </p:sp>
        <p:sp>
          <p:nvSpPr>
            <p:cNvPr id="22" name="object 22"/>
            <p:cNvSpPr/>
            <p:nvPr/>
          </p:nvSpPr>
          <p:spPr>
            <a:xfrm>
              <a:off x="3251705" y="2253603"/>
              <a:ext cx="1106170" cy="259715"/>
            </a:xfrm>
            <a:custGeom>
              <a:avLst/>
              <a:gdLst/>
              <a:ahLst/>
              <a:cxnLst/>
              <a:rect l="l" t="t" r="r" b="b"/>
              <a:pathLst>
                <a:path w="1106170" h="259714">
                  <a:moveTo>
                    <a:pt x="1106093" y="0"/>
                  </a:moveTo>
                  <a:lnTo>
                    <a:pt x="247903" y="0"/>
                  </a:lnTo>
                  <a:lnTo>
                    <a:pt x="0" y="259194"/>
                  </a:lnTo>
                  <a:lnTo>
                    <a:pt x="1106093" y="259194"/>
                  </a:lnTo>
                  <a:lnTo>
                    <a:pt x="1106093" y="0"/>
                  </a:lnTo>
                  <a:close/>
                </a:path>
              </a:pathLst>
            </a:custGeom>
            <a:solidFill>
              <a:srgbClr val="DA2128"/>
            </a:solidFill>
          </p:spPr>
          <p:txBody>
            <a:bodyPr wrap="square" lIns="0" tIns="0" rIns="0" bIns="0" rtlCol="0"/>
            <a:lstStyle/>
            <a:p>
              <a:endParaRPr/>
            </a:p>
          </p:txBody>
        </p:sp>
        <p:sp>
          <p:nvSpPr>
            <p:cNvPr id="24" name="object 24"/>
            <p:cNvSpPr/>
            <p:nvPr/>
          </p:nvSpPr>
          <p:spPr>
            <a:xfrm>
              <a:off x="3256655" y="2613603"/>
              <a:ext cx="1249045" cy="259715"/>
            </a:xfrm>
            <a:custGeom>
              <a:avLst/>
              <a:gdLst/>
              <a:ahLst/>
              <a:cxnLst/>
              <a:rect l="l" t="t" r="r" b="b"/>
              <a:pathLst>
                <a:path w="1249045" h="259714">
                  <a:moveTo>
                    <a:pt x="1248740" y="0"/>
                  </a:moveTo>
                  <a:lnTo>
                    <a:pt x="247903" y="0"/>
                  </a:lnTo>
                  <a:lnTo>
                    <a:pt x="0" y="259194"/>
                  </a:lnTo>
                  <a:lnTo>
                    <a:pt x="1248740" y="259194"/>
                  </a:lnTo>
                  <a:lnTo>
                    <a:pt x="1248740" y="0"/>
                  </a:lnTo>
                  <a:close/>
                </a:path>
              </a:pathLst>
            </a:custGeom>
            <a:solidFill>
              <a:srgbClr val="DA2128"/>
            </a:solidFill>
          </p:spPr>
          <p:txBody>
            <a:bodyPr wrap="square" lIns="0" tIns="0" rIns="0" bIns="0" rtlCol="0"/>
            <a:lstStyle/>
            <a:p>
              <a:endParaRPr/>
            </a:p>
          </p:txBody>
        </p:sp>
      </p:grpSp>
      <p:grpSp>
        <p:nvGrpSpPr>
          <p:cNvPr id="25" name="object 25"/>
          <p:cNvGrpSpPr/>
          <p:nvPr/>
        </p:nvGrpSpPr>
        <p:grpSpPr>
          <a:xfrm>
            <a:off x="796843" y="3185364"/>
            <a:ext cx="3377917" cy="2927985"/>
            <a:chOff x="796843" y="3185364"/>
            <a:chExt cx="3377917" cy="2927985"/>
          </a:xfrm>
        </p:grpSpPr>
        <p:sp>
          <p:nvSpPr>
            <p:cNvPr id="27" name="object 27"/>
            <p:cNvSpPr/>
            <p:nvPr/>
          </p:nvSpPr>
          <p:spPr>
            <a:xfrm>
              <a:off x="796843" y="3185364"/>
              <a:ext cx="2342515" cy="2927985"/>
            </a:xfrm>
            <a:custGeom>
              <a:avLst/>
              <a:gdLst/>
              <a:ahLst/>
              <a:cxnLst/>
              <a:rect l="l" t="t" r="r" b="b"/>
              <a:pathLst>
                <a:path w="2342515" h="2927985">
                  <a:moveTo>
                    <a:pt x="60680" y="0"/>
                  </a:moveTo>
                  <a:lnTo>
                    <a:pt x="25599" y="1051"/>
                  </a:lnTo>
                  <a:lnTo>
                    <a:pt x="7585" y="8413"/>
                  </a:lnTo>
                  <a:lnTo>
                    <a:pt x="948" y="28396"/>
                  </a:lnTo>
                  <a:lnTo>
                    <a:pt x="0" y="67310"/>
                  </a:lnTo>
                  <a:lnTo>
                    <a:pt x="0" y="2860128"/>
                  </a:lnTo>
                  <a:lnTo>
                    <a:pt x="948" y="2899042"/>
                  </a:lnTo>
                  <a:lnTo>
                    <a:pt x="7585" y="2919025"/>
                  </a:lnTo>
                  <a:lnTo>
                    <a:pt x="25599" y="2926387"/>
                  </a:lnTo>
                  <a:lnTo>
                    <a:pt x="60680" y="2927438"/>
                  </a:lnTo>
                  <a:lnTo>
                    <a:pt x="2281682" y="2927438"/>
                  </a:lnTo>
                  <a:lnTo>
                    <a:pt x="2316762" y="2926387"/>
                  </a:lnTo>
                  <a:lnTo>
                    <a:pt x="2334777" y="2919025"/>
                  </a:lnTo>
                  <a:lnTo>
                    <a:pt x="2341414" y="2899042"/>
                  </a:lnTo>
                  <a:lnTo>
                    <a:pt x="2342362" y="2860128"/>
                  </a:lnTo>
                  <a:lnTo>
                    <a:pt x="2342362" y="67310"/>
                  </a:lnTo>
                  <a:lnTo>
                    <a:pt x="2341414" y="28396"/>
                  </a:lnTo>
                  <a:lnTo>
                    <a:pt x="2334777" y="8413"/>
                  </a:lnTo>
                  <a:lnTo>
                    <a:pt x="2316762" y="1051"/>
                  </a:lnTo>
                  <a:lnTo>
                    <a:pt x="2281682" y="0"/>
                  </a:lnTo>
                  <a:lnTo>
                    <a:pt x="60680" y="0"/>
                  </a:lnTo>
                  <a:close/>
                </a:path>
              </a:pathLst>
            </a:custGeom>
            <a:ln w="12598">
              <a:solidFill>
                <a:srgbClr val="DA2128"/>
              </a:solidFill>
            </a:ln>
          </p:spPr>
          <p:txBody>
            <a:bodyPr wrap="square" lIns="0" tIns="0" rIns="0" bIns="0" rtlCol="0"/>
            <a:lstStyle/>
            <a:p>
              <a:endParaRPr/>
            </a:p>
          </p:txBody>
        </p:sp>
        <p:sp>
          <p:nvSpPr>
            <p:cNvPr id="29" name="object 29"/>
            <p:cNvSpPr/>
            <p:nvPr/>
          </p:nvSpPr>
          <p:spPr>
            <a:xfrm>
              <a:off x="3258455" y="3945603"/>
              <a:ext cx="916305" cy="259715"/>
            </a:xfrm>
            <a:custGeom>
              <a:avLst/>
              <a:gdLst/>
              <a:ahLst/>
              <a:cxnLst/>
              <a:rect l="l" t="t" r="r" b="b"/>
              <a:pathLst>
                <a:path w="916304" h="259714">
                  <a:moveTo>
                    <a:pt x="915746" y="0"/>
                  </a:moveTo>
                  <a:lnTo>
                    <a:pt x="247903" y="0"/>
                  </a:lnTo>
                  <a:lnTo>
                    <a:pt x="0" y="259194"/>
                  </a:lnTo>
                  <a:lnTo>
                    <a:pt x="915746" y="259194"/>
                  </a:lnTo>
                  <a:lnTo>
                    <a:pt x="915746" y="0"/>
                  </a:lnTo>
                  <a:close/>
                </a:path>
              </a:pathLst>
            </a:custGeom>
            <a:solidFill>
              <a:srgbClr val="DA2128"/>
            </a:solidFill>
          </p:spPr>
          <p:txBody>
            <a:bodyPr wrap="square" lIns="0" tIns="0" rIns="0" bIns="0" rtlCol="0"/>
            <a:lstStyle/>
            <a:p>
              <a:endParaRPr/>
            </a:p>
          </p:txBody>
        </p:sp>
      </p:grpSp>
      <p:grpSp>
        <p:nvGrpSpPr>
          <p:cNvPr id="30" name="object 30"/>
          <p:cNvGrpSpPr/>
          <p:nvPr/>
        </p:nvGrpSpPr>
        <p:grpSpPr>
          <a:xfrm>
            <a:off x="796843" y="7073102"/>
            <a:ext cx="2580163" cy="2766060"/>
            <a:chOff x="796843" y="7073102"/>
            <a:chExt cx="2580163" cy="2766060"/>
          </a:xfrm>
        </p:grpSpPr>
        <p:sp>
          <p:nvSpPr>
            <p:cNvPr id="32" name="object 32"/>
            <p:cNvSpPr/>
            <p:nvPr/>
          </p:nvSpPr>
          <p:spPr>
            <a:xfrm>
              <a:off x="796843" y="7073102"/>
              <a:ext cx="1584960" cy="2766060"/>
            </a:xfrm>
            <a:custGeom>
              <a:avLst/>
              <a:gdLst/>
              <a:ahLst/>
              <a:cxnLst/>
              <a:rect l="l" t="t" r="r" b="b"/>
              <a:pathLst>
                <a:path w="1584960" h="2766059">
                  <a:moveTo>
                    <a:pt x="60680" y="0"/>
                  </a:moveTo>
                  <a:lnTo>
                    <a:pt x="25599" y="1051"/>
                  </a:lnTo>
                  <a:lnTo>
                    <a:pt x="7585" y="8413"/>
                  </a:lnTo>
                  <a:lnTo>
                    <a:pt x="948" y="28396"/>
                  </a:lnTo>
                  <a:lnTo>
                    <a:pt x="0" y="67310"/>
                  </a:lnTo>
                  <a:lnTo>
                    <a:pt x="0" y="2698127"/>
                  </a:lnTo>
                  <a:lnTo>
                    <a:pt x="948" y="2737041"/>
                  </a:lnTo>
                  <a:lnTo>
                    <a:pt x="7585" y="2757023"/>
                  </a:lnTo>
                  <a:lnTo>
                    <a:pt x="25599" y="2764385"/>
                  </a:lnTo>
                  <a:lnTo>
                    <a:pt x="60680" y="2765437"/>
                  </a:lnTo>
                  <a:lnTo>
                    <a:pt x="1523809" y="2765437"/>
                  </a:lnTo>
                  <a:lnTo>
                    <a:pt x="1558883" y="2764385"/>
                  </a:lnTo>
                  <a:lnTo>
                    <a:pt x="1576893" y="2757023"/>
                  </a:lnTo>
                  <a:lnTo>
                    <a:pt x="1583529" y="2737041"/>
                  </a:lnTo>
                  <a:lnTo>
                    <a:pt x="1584477" y="2698127"/>
                  </a:lnTo>
                  <a:lnTo>
                    <a:pt x="1584477" y="67310"/>
                  </a:lnTo>
                  <a:lnTo>
                    <a:pt x="1583529" y="28396"/>
                  </a:lnTo>
                  <a:lnTo>
                    <a:pt x="1576893" y="8413"/>
                  </a:lnTo>
                  <a:lnTo>
                    <a:pt x="1558883" y="1051"/>
                  </a:lnTo>
                  <a:lnTo>
                    <a:pt x="1523809" y="0"/>
                  </a:lnTo>
                  <a:lnTo>
                    <a:pt x="60680" y="0"/>
                  </a:lnTo>
                  <a:close/>
                </a:path>
              </a:pathLst>
            </a:custGeom>
            <a:ln w="12598">
              <a:solidFill>
                <a:srgbClr val="DA2128"/>
              </a:solidFill>
            </a:ln>
          </p:spPr>
          <p:txBody>
            <a:bodyPr wrap="square" lIns="0" tIns="0" rIns="0" bIns="0" rtlCol="0"/>
            <a:lstStyle/>
            <a:p>
              <a:endParaRPr/>
            </a:p>
          </p:txBody>
        </p:sp>
        <p:sp>
          <p:nvSpPr>
            <p:cNvPr id="34" name="object 34"/>
            <p:cNvSpPr/>
            <p:nvPr/>
          </p:nvSpPr>
          <p:spPr>
            <a:xfrm>
              <a:off x="2208606" y="7329603"/>
              <a:ext cx="1168400" cy="259715"/>
            </a:xfrm>
            <a:custGeom>
              <a:avLst/>
              <a:gdLst/>
              <a:ahLst/>
              <a:cxnLst/>
              <a:rect l="l" t="t" r="r" b="b"/>
              <a:pathLst>
                <a:path w="1168400" h="259715">
                  <a:moveTo>
                    <a:pt x="1168196" y="0"/>
                  </a:moveTo>
                  <a:lnTo>
                    <a:pt x="247904" y="0"/>
                  </a:lnTo>
                  <a:lnTo>
                    <a:pt x="0" y="259194"/>
                  </a:lnTo>
                  <a:lnTo>
                    <a:pt x="1168196" y="259194"/>
                  </a:lnTo>
                  <a:lnTo>
                    <a:pt x="1168196" y="0"/>
                  </a:lnTo>
                  <a:close/>
                </a:path>
              </a:pathLst>
            </a:custGeom>
            <a:solidFill>
              <a:srgbClr val="DA2128"/>
            </a:solidFill>
          </p:spPr>
          <p:txBody>
            <a:bodyPr wrap="square" lIns="0" tIns="0" rIns="0" bIns="0" rtlCol="0"/>
            <a:lstStyle/>
            <a:p>
              <a:endParaRPr/>
            </a:p>
          </p:txBody>
        </p:sp>
      </p:grpSp>
      <p:sp>
        <p:nvSpPr>
          <p:cNvPr id="35" name="object 35"/>
          <p:cNvSpPr txBox="1"/>
          <p:nvPr/>
        </p:nvSpPr>
        <p:spPr>
          <a:xfrm>
            <a:off x="3508995" y="2292881"/>
            <a:ext cx="873760" cy="522605"/>
          </a:xfrm>
          <a:prstGeom prst="rect">
            <a:avLst/>
          </a:prstGeom>
        </p:spPr>
        <p:txBody>
          <a:bodyPr vert="horz" wrap="square" lIns="0" tIns="12700" rIns="0" bIns="0" rtlCol="0">
            <a:spAutoFit/>
          </a:bodyPr>
          <a:lstStyle/>
          <a:p>
            <a:pPr marL="88265">
              <a:lnSpc>
                <a:spcPct val="100000"/>
              </a:lnSpc>
              <a:spcBef>
                <a:spcPts val="100"/>
              </a:spcBef>
            </a:pPr>
            <a:r>
              <a:rPr sz="900" spc="-20" dirty="0">
                <a:solidFill>
                  <a:srgbClr val="FFFFFF"/>
                </a:solidFill>
                <a:latin typeface="ＭＳ ゴシック"/>
                <a:cs typeface="ＭＳ ゴシック"/>
              </a:rPr>
              <a:t>操</a:t>
            </a:r>
            <a:r>
              <a:rPr sz="900" spc="-75" dirty="0">
                <a:solidFill>
                  <a:srgbClr val="FFFFFF"/>
                </a:solidFill>
                <a:latin typeface="ＭＳ ゴシック"/>
                <a:cs typeface="ＭＳ ゴシック"/>
              </a:rPr>
              <a:t>作</a:t>
            </a:r>
            <a:r>
              <a:rPr sz="900" spc="-120" dirty="0">
                <a:solidFill>
                  <a:srgbClr val="FFFFFF"/>
                </a:solidFill>
                <a:latin typeface="ＭＳ ゴシック"/>
                <a:cs typeface="ＭＳ ゴシック"/>
              </a:rPr>
              <a:t>メ</a:t>
            </a:r>
            <a:r>
              <a:rPr sz="900" spc="-55" dirty="0">
                <a:solidFill>
                  <a:srgbClr val="FFFFFF"/>
                </a:solidFill>
                <a:latin typeface="ＭＳ ゴシック"/>
                <a:cs typeface="ＭＳ ゴシック"/>
              </a:rPr>
              <a:t>ニ</a:t>
            </a:r>
            <a:r>
              <a:rPr sz="900" spc="-120" dirty="0">
                <a:solidFill>
                  <a:srgbClr val="FFFFFF"/>
                </a:solidFill>
                <a:latin typeface="ＭＳ ゴシック"/>
                <a:cs typeface="ＭＳ ゴシック"/>
              </a:rPr>
              <a:t>ュー</a:t>
            </a:r>
            <a:endParaRPr sz="900">
              <a:latin typeface="ＭＳ ゴシック"/>
              <a:cs typeface="ＭＳ ゴシック"/>
            </a:endParaRPr>
          </a:p>
          <a:p>
            <a:pPr>
              <a:lnSpc>
                <a:spcPct val="100000"/>
              </a:lnSpc>
            </a:pPr>
            <a:endParaRPr sz="900">
              <a:latin typeface="ＭＳ ゴシック"/>
              <a:cs typeface="ＭＳ ゴシック"/>
            </a:endParaRPr>
          </a:p>
          <a:p>
            <a:pPr marL="12700">
              <a:lnSpc>
                <a:spcPct val="100000"/>
              </a:lnSpc>
              <a:spcBef>
                <a:spcPts val="600"/>
              </a:spcBef>
            </a:pPr>
            <a:r>
              <a:rPr sz="900" spc="-15" dirty="0">
                <a:solidFill>
                  <a:srgbClr val="FFFFFF"/>
                </a:solidFill>
                <a:latin typeface="ＭＳ ゴシック"/>
                <a:cs typeface="ＭＳ ゴシック"/>
              </a:rPr>
              <a:t>機</a:t>
            </a:r>
            <a:r>
              <a:rPr sz="900" dirty="0">
                <a:solidFill>
                  <a:srgbClr val="FFFFFF"/>
                </a:solidFill>
                <a:latin typeface="ＭＳ ゴシック"/>
                <a:cs typeface="ＭＳ ゴシック"/>
              </a:rPr>
              <a:t>能</a:t>
            </a:r>
            <a:r>
              <a:rPr sz="900" spc="-25" dirty="0">
                <a:solidFill>
                  <a:srgbClr val="FFFFFF"/>
                </a:solidFill>
                <a:latin typeface="ＭＳ ゴシック"/>
                <a:cs typeface="ＭＳ ゴシック"/>
              </a:rPr>
              <a:t>切</a:t>
            </a:r>
            <a:r>
              <a:rPr sz="900" spc="-100" dirty="0">
                <a:solidFill>
                  <a:srgbClr val="FFFFFF"/>
                </a:solidFill>
                <a:latin typeface="ＭＳ ゴシック"/>
                <a:cs typeface="ＭＳ ゴシック"/>
              </a:rPr>
              <a:t>替</a:t>
            </a:r>
            <a:r>
              <a:rPr sz="900" spc="-120" dirty="0">
                <a:solidFill>
                  <a:srgbClr val="FFFFFF"/>
                </a:solidFill>
                <a:latin typeface="ＭＳ ゴシック"/>
                <a:cs typeface="ＭＳ ゴシック"/>
              </a:rPr>
              <a:t>メ</a:t>
            </a:r>
            <a:r>
              <a:rPr sz="900" spc="-55" dirty="0">
                <a:solidFill>
                  <a:srgbClr val="FFFFFF"/>
                </a:solidFill>
                <a:latin typeface="ＭＳ ゴシック"/>
                <a:cs typeface="ＭＳ ゴシック"/>
              </a:rPr>
              <a:t>ニ</a:t>
            </a:r>
            <a:r>
              <a:rPr sz="900" spc="-120" dirty="0">
                <a:solidFill>
                  <a:srgbClr val="FFFFFF"/>
                </a:solidFill>
                <a:latin typeface="ＭＳ ゴシック"/>
                <a:cs typeface="ＭＳ ゴシック"/>
              </a:rPr>
              <a:t>ュー</a:t>
            </a:r>
            <a:endParaRPr sz="900">
              <a:latin typeface="ＭＳ ゴシック"/>
              <a:cs typeface="ＭＳ ゴシック"/>
            </a:endParaRPr>
          </a:p>
        </p:txBody>
      </p:sp>
      <p:sp>
        <p:nvSpPr>
          <p:cNvPr id="36" name="object 36"/>
          <p:cNvSpPr txBox="1"/>
          <p:nvPr/>
        </p:nvSpPr>
        <p:spPr>
          <a:xfrm>
            <a:off x="3241738" y="3984883"/>
            <a:ext cx="989965" cy="162560"/>
          </a:xfrm>
          <a:prstGeom prst="rect">
            <a:avLst/>
          </a:prstGeom>
        </p:spPr>
        <p:txBody>
          <a:bodyPr vert="horz" wrap="square" lIns="0" tIns="12700" rIns="0" bIns="0" rtlCol="0">
            <a:spAutoFit/>
          </a:bodyPr>
          <a:lstStyle/>
          <a:p>
            <a:pPr marL="374015">
              <a:lnSpc>
                <a:spcPct val="100000"/>
              </a:lnSpc>
              <a:spcBef>
                <a:spcPts val="100"/>
              </a:spcBef>
            </a:pPr>
            <a:r>
              <a:rPr sz="900" spc="-110" dirty="0">
                <a:solidFill>
                  <a:srgbClr val="FFFFFF"/>
                </a:solidFill>
                <a:latin typeface="ＭＳ ゴシック"/>
                <a:cs typeface="ＭＳ ゴシック"/>
              </a:rPr>
              <a:t>メ</a:t>
            </a:r>
            <a:r>
              <a:rPr sz="900" spc="-35" dirty="0">
                <a:solidFill>
                  <a:srgbClr val="FFFFFF"/>
                </a:solidFill>
                <a:latin typeface="ＭＳ ゴシック"/>
                <a:cs typeface="ＭＳ ゴシック"/>
              </a:rPr>
              <a:t>モ</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a:latin typeface="ＭＳ ゴシック"/>
              <a:cs typeface="ＭＳ ゴシック"/>
            </a:endParaRPr>
          </a:p>
        </p:txBody>
      </p:sp>
      <p:sp>
        <p:nvSpPr>
          <p:cNvPr id="37" name="object 37"/>
          <p:cNvSpPr txBox="1"/>
          <p:nvPr/>
        </p:nvSpPr>
        <p:spPr>
          <a:xfrm>
            <a:off x="2501949" y="7368882"/>
            <a:ext cx="751840" cy="162560"/>
          </a:xfrm>
          <a:prstGeom prst="rect">
            <a:avLst/>
          </a:prstGeom>
        </p:spPr>
        <p:txBody>
          <a:bodyPr vert="horz" wrap="square" lIns="0" tIns="12700" rIns="0" bIns="0" rtlCol="0">
            <a:spAutoFit/>
          </a:bodyPr>
          <a:lstStyle/>
          <a:p>
            <a:pPr marL="12700">
              <a:lnSpc>
                <a:spcPct val="100000"/>
              </a:lnSpc>
              <a:spcBef>
                <a:spcPts val="100"/>
              </a:spcBef>
            </a:pPr>
            <a:r>
              <a:rPr sz="900" spc="-110" dirty="0">
                <a:solidFill>
                  <a:srgbClr val="FFFFFF"/>
                </a:solidFill>
                <a:latin typeface="ＭＳ ゴシック"/>
                <a:cs typeface="ＭＳ ゴシック"/>
              </a:rPr>
              <a:t>メ</a:t>
            </a:r>
            <a:r>
              <a:rPr sz="900" spc="-45" dirty="0">
                <a:solidFill>
                  <a:srgbClr val="FFFFFF"/>
                </a:solidFill>
                <a:latin typeface="ＭＳ ゴシック"/>
                <a:cs typeface="ＭＳ ゴシック"/>
              </a:rPr>
              <a:t>モ</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10" dirty="0">
                <a:solidFill>
                  <a:srgbClr val="FFFFFF"/>
                </a:solidFill>
                <a:latin typeface="ＭＳ ゴシック"/>
                <a:cs typeface="ＭＳ ゴシック"/>
              </a:rPr>
              <a:t>リア</a:t>
            </a:r>
            <a:endParaRPr sz="900">
              <a:latin typeface="ＭＳ ゴシック"/>
              <a:cs typeface="ＭＳ ゴシック"/>
            </a:endParaRPr>
          </a:p>
        </p:txBody>
      </p:sp>
      <p:sp>
        <p:nvSpPr>
          <p:cNvPr id="38" name="object 38"/>
          <p:cNvSpPr txBox="1"/>
          <p:nvPr/>
        </p:nvSpPr>
        <p:spPr>
          <a:xfrm>
            <a:off x="5620384" y="7584883"/>
            <a:ext cx="108267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FFFFFF"/>
                </a:solidFill>
                <a:latin typeface="ＭＳ ゴシック"/>
                <a:cs typeface="ＭＳ ゴシック"/>
              </a:rPr>
              <a:t>過去</a:t>
            </a:r>
            <a:r>
              <a:rPr sz="900" spc="-100" dirty="0">
                <a:solidFill>
                  <a:srgbClr val="FFFFFF"/>
                </a:solidFill>
                <a:latin typeface="ＭＳ ゴシック"/>
                <a:cs typeface="ＭＳ ゴシック"/>
              </a:rPr>
              <a:t>の</a:t>
            </a:r>
            <a:r>
              <a:rPr sz="900" spc="-110" dirty="0">
                <a:solidFill>
                  <a:srgbClr val="FFFFFF"/>
                </a:solidFill>
                <a:latin typeface="ＭＳ ゴシック"/>
                <a:cs typeface="ＭＳ ゴシック"/>
              </a:rPr>
              <a:t>メ</a:t>
            </a:r>
            <a:r>
              <a:rPr sz="900" spc="-25" dirty="0">
                <a:solidFill>
                  <a:srgbClr val="FFFFFF"/>
                </a:solidFill>
                <a:latin typeface="ＭＳ ゴシック"/>
                <a:cs typeface="ＭＳ ゴシック"/>
              </a:rPr>
              <a:t>モ参</a:t>
            </a:r>
            <a:r>
              <a:rPr sz="900" spc="-55" dirty="0">
                <a:solidFill>
                  <a:srgbClr val="FFFFFF"/>
                </a:solidFill>
                <a:latin typeface="ＭＳ ゴシック"/>
                <a:cs typeface="ＭＳ ゴシック"/>
              </a:rPr>
              <a:t>照</a:t>
            </a:r>
            <a:r>
              <a:rPr sz="900" spc="-140" dirty="0">
                <a:solidFill>
                  <a:srgbClr val="FFFFFF"/>
                </a:solidFill>
                <a:latin typeface="ＭＳ ゴシック"/>
                <a:cs typeface="ＭＳ ゴシック"/>
              </a:rPr>
              <a:t>エ</a:t>
            </a:r>
            <a:r>
              <a:rPr sz="900" spc="-110" dirty="0">
                <a:solidFill>
                  <a:srgbClr val="FFFFFF"/>
                </a:solidFill>
                <a:latin typeface="ＭＳ ゴシック"/>
                <a:cs typeface="ＭＳ ゴシック"/>
              </a:rPr>
              <a:t>リア</a:t>
            </a:r>
            <a:endParaRPr sz="900">
              <a:latin typeface="ＭＳ ゴシック"/>
              <a:cs typeface="ＭＳ ゴシック"/>
            </a:endParaRPr>
          </a:p>
        </p:txBody>
      </p:sp>
      <p:sp>
        <p:nvSpPr>
          <p:cNvPr id="41" name="object 41"/>
          <p:cNvSpPr/>
          <p:nvPr/>
        </p:nvSpPr>
        <p:spPr>
          <a:xfrm>
            <a:off x="5288405" y="8672403"/>
            <a:ext cx="1537335" cy="259715"/>
          </a:xfrm>
          <a:custGeom>
            <a:avLst/>
            <a:gdLst/>
            <a:ahLst/>
            <a:cxnLst/>
            <a:rect l="l" t="t" r="r" b="b"/>
            <a:pathLst>
              <a:path w="1537334" h="259715">
                <a:moveTo>
                  <a:pt x="1537195" y="0"/>
                </a:moveTo>
                <a:lnTo>
                  <a:pt x="247903" y="0"/>
                </a:lnTo>
                <a:lnTo>
                  <a:pt x="0" y="259194"/>
                </a:lnTo>
                <a:lnTo>
                  <a:pt x="1537195" y="259194"/>
                </a:lnTo>
                <a:lnTo>
                  <a:pt x="1537195" y="0"/>
                </a:lnTo>
                <a:close/>
              </a:path>
            </a:pathLst>
          </a:custGeom>
          <a:solidFill>
            <a:srgbClr val="DA2128"/>
          </a:solidFill>
        </p:spPr>
        <p:txBody>
          <a:bodyPr wrap="square" lIns="0" tIns="0" rIns="0" bIns="0" rtlCol="0"/>
          <a:lstStyle/>
          <a:p>
            <a:endParaRPr/>
          </a:p>
        </p:txBody>
      </p:sp>
      <p:sp>
        <p:nvSpPr>
          <p:cNvPr id="42" name="object 42"/>
          <p:cNvSpPr txBox="1"/>
          <p:nvPr/>
        </p:nvSpPr>
        <p:spPr>
          <a:xfrm>
            <a:off x="5721883" y="8711682"/>
            <a:ext cx="981075" cy="162560"/>
          </a:xfrm>
          <a:prstGeom prst="rect">
            <a:avLst/>
          </a:prstGeom>
        </p:spPr>
        <p:txBody>
          <a:bodyPr vert="horz" wrap="square" lIns="0" tIns="12700" rIns="0" bIns="0" rtlCol="0">
            <a:spAutoFit/>
          </a:bodyPr>
          <a:lstStyle/>
          <a:p>
            <a:pPr marL="12700">
              <a:lnSpc>
                <a:spcPct val="100000"/>
              </a:lnSpc>
              <a:spcBef>
                <a:spcPts val="100"/>
              </a:spcBef>
            </a:pPr>
            <a:r>
              <a:rPr sz="900" spc="-110" dirty="0">
                <a:solidFill>
                  <a:srgbClr val="FFFFFF"/>
                </a:solidFill>
                <a:latin typeface="ＭＳ ゴシック"/>
                <a:cs typeface="ＭＳ ゴシック"/>
              </a:rPr>
              <a:t>メ</a:t>
            </a:r>
            <a:r>
              <a:rPr sz="900" spc="-35" dirty="0">
                <a:solidFill>
                  <a:srgbClr val="FFFFFF"/>
                </a:solidFill>
                <a:latin typeface="ＭＳ ゴシック"/>
                <a:cs typeface="ＭＳ ゴシック"/>
              </a:rPr>
              <a:t>モ</a:t>
            </a:r>
            <a:r>
              <a:rPr sz="900" spc="10" dirty="0">
                <a:solidFill>
                  <a:srgbClr val="FFFFFF"/>
                </a:solidFill>
                <a:latin typeface="ＭＳ ゴシック"/>
                <a:cs typeface="ＭＳ ゴシック"/>
              </a:rPr>
              <a:t>追</a:t>
            </a:r>
            <a:r>
              <a:rPr sz="900" spc="-20" dirty="0">
                <a:solidFill>
                  <a:srgbClr val="FFFFFF"/>
                </a:solidFill>
                <a:latin typeface="ＭＳ ゴシック"/>
                <a:cs typeface="ＭＳ ゴシック"/>
              </a:rPr>
              <a:t>加</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10" dirty="0">
                <a:solidFill>
                  <a:srgbClr val="FFFFFF"/>
                </a:solidFill>
                <a:latin typeface="ＭＳ ゴシック"/>
                <a:cs typeface="ＭＳ ゴシック"/>
              </a:rPr>
              <a:t>リア</a:t>
            </a:r>
            <a:endParaRPr sz="900">
              <a:latin typeface="ＭＳ ゴシック"/>
              <a:cs typeface="ＭＳ ゴシック"/>
            </a:endParaRPr>
          </a:p>
        </p:txBody>
      </p:sp>
      <p:grpSp>
        <p:nvGrpSpPr>
          <p:cNvPr id="43" name="object 43"/>
          <p:cNvGrpSpPr/>
          <p:nvPr/>
        </p:nvGrpSpPr>
        <p:grpSpPr>
          <a:xfrm>
            <a:off x="1532516" y="9830704"/>
            <a:ext cx="1848947" cy="207645"/>
            <a:chOff x="1532516" y="9830704"/>
            <a:chExt cx="1848947" cy="207645"/>
          </a:xfrm>
        </p:grpSpPr>
        <p:sp>
          <p:nvSpPr>
            <p:cNvPr id="45" name="object 45"/>
            <p:cNvSpPr/>
            <p:nvPr/>
          </p:nvSpPr>
          <p:spPr>
            <a:xfrm>
              <a:off x="1532516" y="9901803"/>
              <a:ext cx="851535" cy="132715"/>
            </a:xfrm>
            <a:custGeom>
              <a:avLst/>
              <a:gdLst/>
              <a:ahLst/>
              <a:cxnLst/>
              <a:rect l="l" t="t" r="r" b="b"/>
              <a:pathLst>
                <a:path w="851535" h="132715">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823709" y="132295"/>
                  </a:lnTo>
                  <a:lnTo>
                    <a:pt x="839590" y="131866"/>
                  </a:lnTo>
                  <a:lnTo>
                    <a:pt x="847745" y="128862"/>
                  </a:lnTo>
                  <a:lnTo>
                    <a:pt x="850750" y="120706"/>
                  </a:lnTo>
                  <a:lnTo>
                    <a:pt x="851179" y="104825"/>
                  </a:lnTo>
                  <a:lnTo>
                    <a:pt x="851179" y="27470"/>
                  </a:lnTo>
                  <a:lnTo>
                    <a:pt x="850750" y="11588"/>
                  </a:lnTo>
                  <a:lnTo>
                    <a:pt x="847745" y="3433"/>
                  </a:lnTo>
                  <a:lnTo>
                    <a:pt x="839590" y="429"/>
                  </a:lnTo>
                  <a:lnTo>
                    <a:pt x="823709" y="0"/>
                  </a:lnTo>
                  <a:lnTo>
                    <a:pt x="27470" y="0"/>
                  </a:lnTo>
                  <a:close/>
                </a:path>
              </a:pathLst>
            </a:custGeom>
            <a:ln w="12598">
              <a:solidFill>
                <a:srgbClr val="0072BC"/>
              </a:solidFill>
            </a:ln>
          </p:spPr>
          <p:txBody>
            <a:bodyPr wrap="square" lIns="0" tIns="0" rIns="0" bIns="0" rtlCol="0"/>
            <a:lstStyle/>
            <a:p>
              <a:endParaRPr/>
            </a:p>
          </p:txBody>
        </p:sp>
        <p:sp>
          <p:nvSpPr>
            <p:cNvPr id="47" name="object 47"/>
            <p:cNvSpPr/>
            <p:nvPr/>
          </p:nvSpPr>
          <p:spPr>
            <a:xfrm>
              <a:off x="2460713" y="9830704"/>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48" name="object 48"/>
          <p:cNvSpPr txBox="1"/>
          <p:nvPr/>
        </p:nvSpPr>
        <p:spPr>
          <a:xfrm>
            <a:off x="2756231" y="9859588"/>
            <a:ext cx="528320" cy="135255"/>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FFFFFF"/>
                </a:solidFill>
                <a:latin typeface="ＭＳ ゴシック"/>
                <a:cs typeface="ＭＳ ゴシック"/>
              </a:rPr>
              <a:t>保</a:t>
            </a:r>
            <a:r>
              <a:rPr sz="700" spc="-50" dirty="0">
                <a:solidFill>
                  <a:srgbClr val="FFFFFF"/>
                </a:solidFill>
                <a:latin typeface="ＭＳ ゴシック"/>
                <a:cs typeface="ＭＳ ゴシック"/>
              </a:rPr>
              <a:t>存</a:t>
            </a:r>
            <a:r>
              <a:rPr sz="700" spc="-75" dirty="0">
                <a:solidFill>
                  <a:srgbClr val="FFFFFF"/>
                </a:solidFill>
                <a:latin typeface="ＭＳ ゴシック"/>
                <a:cs typeface="ＭＳ ゴシック"/>
              </a:rPr>
              <a:t>メ</a:t>
            </a:r>
            <a:r>
              <a:rPr sz="700" spc="-20" dirty="0">
                <a:solidFill>
                  <a:srgbClr val="FFFFFF"/>
                </a:solidFill>
                <a:latin typeface="ＭＳ ゴシック"/>
                <a:cs typeface="ＭＳ ゴシック"/>
              </a:rPr>
              <a:t>ニ</a:t>
            </a:r>
            <a:r>
              <a:rPr sz="700" spc="-75" dirty="0">
                <a:solidFill>
                  <a:srgbClr val="FFFFFF"/>
                </a:solidFill>
                <a:latin typeface="ＭＳ ゴシック"/>
                <a:cs typeface="ＭＳ ゴシック"/>
              </a:rPr>
              <a:t>ュー</a:t>
            </a:r>
            <a:endParaRPr sz="700">
              <a:latin typeface="ＭＳ ゴシック"/>
              <a:cs typeface="ＭＳ ゴシック"/>
            </a:endParaRPr>
          </a:p>
        </p:txBody>
      </p:sp>
      <p:sp>
        <p:nvSpPr>
          <p:cNvPr id="51" name="object 5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8</a:t>
            </a:fld>
            <a:endParaRPr dirty="0"/>
          </a:p>
        </p:txBody>
      </p:sp>
      <p:sp>
        <p:nvSpPr>
          <p:cNvPr id="49" name="object 49"/>
          <p:cNvSpPr txBox="1"/>
          <p:nvPr/>
        </p:nvSpPr>
        <p:spPr>
          <a:xfrm>
            <a:off x="734402" y="837006"/>
            <a:ext cx="6091555" cy="375744"/>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85" dirty="0">
                <a:solidFill>
                  <a:srgbClr val="FFFFFF"/>
                </a:solidFill>
                <a:latin typeface="HGPｺﾞｼｯｸE"/>
                <a:cs typeface="HGPｺﾞｼｯｸE"/>
              </a:rPr>
              <a:t>修</a:t>
            </a:r>
            <a:r>
              <a:rPr sz="2200" spc="-25" dirty="0">
                <a:solidFill>
                  <a:srgbClr val="FFFFFF"/>
                </a:solidFill>
                <a:latin typeface="HGPｺﾞｼｯｸE"/>
                <a:cs typeface="HGPｺﾞｼｯｸE"/>
              </a:rPr>
              <a:t>メ</a:t>
            </a:r>
            <a:r>
              <a:rPr sz="2200" spc="470" dirty="0">
                <a:solidFill>
                  <a:srgbClr val="FFFFFF"/>
                </a:solidFill>
                <a:latin typeface="HGPｺﾞｼｯｸE"/>
                <a:cs typeface="HGPｺﾞｼｯｸE"/>
              </a:rPr>
              <a:t>モ</a:t>
            </a:r>
            <a:r>
              <a:rPr sz="2200" spc="-5" dirty="0">
                <a:solidFill>
                  <a:srgbClr val="FFFFFF"/>
                </a:solidFill>
                <a:latin typeface="HGｺﾞｼｯｸE" panose="020B0909000000000000" pitchFamily="49" charset="-128"/>
                <a:ea typeface="HGｺﾞｼｯｸE" panose="020B0909000000000000" pitchFamily="49" charset="-128"/>
                <a:cs typeface="HGPｺﾞｼｯｸE"/>
              </a:rPr>
              <a:t>・</a:t>
            </a:r>
            <a:r>
              <a:rPr sz="2200" spc="-285" dirty="0">
                <a:solidFill>
                  <a:srgbClr val="FFFFFF"/>
                </a:solidFill>
                <a:latin typeface="HGｺﾞｼｯｸE" panose="020B0909000000000000" pitchFamily="49" charset="-128"/>
                <a:ea typeface="HGｺﾞｼｯｸE" panose="020B0909000000000000" pitchFamily="49" charset="-128"/>
                <a:cs typeface="HGPｺﾞｼｯｸE"/>
              </a:rPr>
              <a:t> </a:t>
            </a:r>
            <a:r>
              <a:rPr lang="ja-JP" altLang="en-US" sz="2200" spc="5" dirty="0">
                <a:solidFill>
                  <a:srgbClr val="FFFFFF"/>
                </a:solidFill>
                <a:latin typeface="HGｺﾞｼｯｸE" panose="020B0909000000000000" pitchFamily="49" charset="-128"/>
                <a:ea typeface="HGｺﾞｼｯｸE" panose="020B0909000000000000" pitchFamily="49" charset="-128"/>
                <a:cs typeface="HGPｺﾞｼｯｸE"/>
              </a:rPr>
              <a:t>指導歯科医</a:t>
            </a:r>
            <a:r>
              <a:rPr sz="2200" spc="-20" dirty="0" err="1">
                <a:solidFill>
                  <a:srgbClr val="FFFFFF"/>
                </a:solidFill>
                <a:latin typeface="HGPｺﾞｼｯｸE"/>
                <a:cs typeface="HGPｺﾞｼｯｸE"/>
              </a:rPr>
              <a:t>か</a:t>
            </a:r>
            <a:r>
              <a:rPr sz="2200" spc="-35" dirty="0" err="1">
                <a:solidFill>
                  <a:srgbClr val="FFFFFF"/>
                </a:solidFill>
                <a:latin typeface="HGPｺﾞｼｯｸE"/>
                <a:cs typeface="HGPｺﾞｼｯｸE"/>
              </a:rPr>
              <a:t>ら</a:t>
            </a:r>
            <a:r>
              <a:rPr sz="2200" spc="-25" dirty="0" err="1">
                <a:solidFill>
                  <a:srgbClr val="FFFFFF"/>
                </a:solidFill>
                <a:latin typeface="HGPｺﾞｼｯｸE"/>
                <a:cs typeface="HGPｺﾞｼｯｸE"/>
              </a:rPr>
              <a:t>の</a:t>
            </a:r>
            <a:r>
              <a:rPr sz="2200" spc="-60" dirty="0" err="1">
                <a:solidFill>
                  <a:srgbClr val="FFFFFF"/>
                </a:solidFill>
                <a:latin typeface="HGPｺﾞｼｯｸE"/>
                <a:cs typeface="HGPｺﾞｼｯｸE"/>
              </a:rPr>
              <a:t>コ</a:t>
            </a:r>
            <a:r>
              <a:rPr sz="2200" spc="-130" dirty="0" err="1">
                <a:solidFill>
                  <a:srgbClr val="FFFFFF"/>
                </a:solidFill>
                <a:latin typeface="HGPｺﾞｼｯｸE"/>
                <a:cs typeface="HGPｺﾞｼｯｸE"/>
              </a:rPr>
              <a:t>メ</a:t>
            </a:r>
            <a:r>
              <a:rPr sz="2200" spc="-70" dirty="0" err="1">
                <a:solidFill>
                  <a:srgbClr val="FFFFFF"/>
                </a:solidFill>
                <a:latin typeface="HGPｺﾞｼｯｸE"/>
                <a:cs typeface="HGPｺﾞｼｯｸE"/>
              </a:rPr>
              <a:t>ン</a:t>
            </a:r>
            <a:r>
              <a:rPr sz="2200" spc="-5" dirty="0" err="1">
                <a:solidFill>
                  <a:srgbClr val="FFFFFF"/>
                </a:solidFill>
                <a:latin typeface="HGPｺﾞｼｯｸE"/>
                <a:cs typeface="HGPｺﾞｼｯｸE"/>
              </a:rPr>
              <a:t>ト</a:t>
            </a:r>
            <a:endParaRPr sz="2200" dirty="0">
              <a:latin typeface="HGPｺﾞｼｯｸE"/>
              <a:cs typeface="HGPｺﾞｼｯｸE"/>
            </a:endParaRPr>
          </a:p>
        </p:txBody>
      </p:sp>
      <p:sp>
        <p:nvSpPr>
          <p:cNvPr id="50" name="object 5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dirty="0">
                <a:solidFill>
                  <a:srgbClr val="FFFFFF"/>
                </a:solidFill>
                <a:latin typeface="ＭＳ Ｐゴシック"/>
                <a:cs typeface="ＭＳ Ｐゴシック"/>
              </a:rPr>
              <a:t>&lt;</a:t>
            </a:r>
            <a:r>
              <a:rPr lang="ja-JP" altLang="en-US" sz="1000" spc="-5" dirty="0">
                <a:solidFill>
                  <a:srgbClr val="FFFFFF"/>
                </a:solidFill>
                <a:latin typeface="ＭＳ Ｐゴシック"/>
                <a:cs typeface="ＭＳ Ｐゴシック"/>
              </a:rPr>
              <a:t>指導歯科医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547455"/>
            <a:ext cx="6256950" cy="4392549"/>
          </a:xfrm>
          <a:prstGeom prst="rect">
            <a:avLst/>
          </a:prstGeom>
        </p:spPr>
        <p:txBody>
          <a:bodyPr vert="horz" wrap="square" lIns="0" tIns="12700" rIns="0" bIns="0" rtlCol="0">
            <a:spAutoFit/>
          </a:bodyPr>
          <a:lstStyle/>
          <a:p>
            <a:pPr marL="12700" marR="5080" indent="128905">
              <a:lnSpc>
                <a:spcPct val="148200"/>
              </a:lnSpc>
              <a:spcBef>
                <a:spcPts val="100"/>
              </a:spcBef>
            </a:pPr>
            <a:r>
              <a:rPr sz="1000" spc="-30" dirty="0" err="1">
                <a:solidFill>
                  <a:srgbClr val="231F20"/>
                </a:solidFill>
                <a:latin typeface="ＭＳ ゴシック"/>
                <a:cs typeface="ＭＳ ゴシック"/>
              </a:rPr>
              <a:t>個</a:t>
            </a:r>
            <a:r>
              <a:rPr sz="1000" spc="-60" dirty="0" err="1">
                <a:solidFill>
                  <a:srgbClr val="231F20"/>
                </a:solidFill>
                <a:latin typeface="ＭＳ ゴシック"/>
                <a:cs typeface="ＭＳ ゴシック"/>
              </a:rPr>
              <a:t>人</a:t>
            </a:r>
            <a:r>
              <a:rPr sz="1000" spc="-15" dirty="0" err="1">
                <a:solidFill>
                  <a:srgbClr val="231F20"/>
                </a:solidFill>
                <a:latin typeface="ＭＳ ゴシック"/>
                <a:cs typeface="ＭＳ ゴシック"/>
              </a:rPr>
              <a:t>の</a:t>
            </a:r>
            <a:r>
              <a:rPr sz="1000" spc="-25" dirty="0" err="1">
                <a:solidFill>
                  <a:srgbClr val="231F20"/>
                </a:solidFill>
                <a:latin typeface="ＭＳ ゴシック"/>
                <a:cs typeface="ＭＳ ゴシック"/>
              </a:rPr>
              <a:t>備忘</a:t>
            </a:r>
            <a:r>
              <a:rPr sz="1000" spc="-60" dirty="0" err="1">
                <a:solidFill>
                  <a:srgbClr val="231F20"/>
                </a:solidFill>
                <a:latin typeface="ＭＳ ゴシック"/>
                <a:cs typeface="ＭＳ ゴシック"/>
              </a:rPr>
              <a:t>録</a:t>
            </a:r>
            <a:r>
              <a:rPr sz="1000" spc="-165" dirty="0" err="1">
                <a:solidFill>
                  <a:srgbClr val="231F20"/>
                </a:solidFill>
                <a:latin typeface="ＭＳ ゴシック"/>
                <a:cs typeface="ＭＳ ゴシック"/>
              </a:rPr>
              <a:t>と</a:t>
            </a:r>
            <a:r>
              <a:rPr sz="1000" spc="-185" dirty="0" err="1">
                <a:solidFill>
                  <a:srgbClr val="231F20"/>
                </a:solidFill>
                <a:latin typeface="ＭＳ ゴシック"/>
                <a:cs typeface="ＭＳ ゴシック"/>
              </a:rPr>
              <a:t>し</a:t>
            </a:r>
            <a:r>
              <a:rPr sz="1000" spc="-60" dirty="0" err="1">
                <a:solidFill>
                  <a:srgbClr val="231F20"/>
                </a:solidFill>
                <a:latin typeface="ＭＳ ゴシック"/>
                <a:cs typeface="ＭＳ ゴシック"/>
              </a:rPr>
              <a:t>て</a:t>
            </a:r>
            <a:r>
              <a:rPr sz="1000" spc="-25" dirty="0" err="1">
                <a:solidFill>
                  <a:srgbClr val="231F20"/>
                </a:solidFill>
                <a:latin typeface="ＭＳ ゴシック"/>
                <a:cs typeface="ＭＳ ゴシック"/>
              </a:rPr>
              <a:t>利</a:t>
            </a:r>
            <a:r>
              <a:rPr sz="1000" spc="-50" dirty="0" err="1">
                <a:solidFill>
                  <a:srgbClr val="231F20"/>
                </a:solidFill>
                <a:latin typeface="ＭＳ ゴシック"/>
                <a:cs typeface="ＭＳ ゴシック"/>
              </a:rPr>
              <a:t>用</a:t>
            </a:r>
            <a:r>
              <a:rPr sz="1000" spc="-60" dirty="0" err="1">
                <a:solidFill>
                  <a:srgbClr val="231F20"/>
                </a:solidFill>
                <a:latin typeface="ＭＳ ゴシック"/>
                <a:cs typeface="ＭＳ ゴシック"/>
              </a:rPr>
              <a:t>で</a:t>
            </a:r>
            <a:r>
              <a:rPr sz="1000" spc="-114" dirty="0" err="1">
                <a:solidFill>
                  <a:srgbClr val="231F20"/>
                </a:solidFill>
                <a:latin typeface="ＭＳ ゴシック"/>
                <a:cs typeface="ＭＳ ゴシック"/>
              </a:rPr>
              <a:t>き</a:t>
            </a:r>
            <a:r>
              <a:rPr sz="1000" spc="-50"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研</a:t>
            </a:r>
            <a:r>
              <a:rPr sz="1000" spc="-75" dirty="0" err="1">
                <a:solidFill>
                  <a:srgbClr val="231F20"/>
                </a:solidFill>
                <a:latin typeface="ＭＳ ゴシック"/>
                <a:cs typeface="ＭＳ ゴシック"/>
              </a:rPr>
              <a:t>修</a:t>
            </a:r>
            <a:r>
              <a:rPr sz="1000" spc="-120" dirty="0" err="1">
                <a:solidFill>
                  <a:srgbClr val="231F20"/>
                </a:solidFill>
                <a:latin typeface="ＭＳ ゴシック"/>
                <a:cs typeface="ＭＳ ゴシック"/>
              </a:rPr>
              <a:t>メ</a:t>
            </a:r>
            <a:r>
              <a:rPr sz="1000" spc="-105" dirty="0" err="1">
                <a:solidFill>
                  <a:srgbClr val="231F20"/>
                </a:solidFill>
                <a:latin typeface="ＭＳ ゴシック"/>
                <a:cs typeface="ＭＳ ゴシック"/>
              </a:rPr>
              <a:t>モと</a:t>
            </a:r>
            <a:r>
              <a:rPr sz="1000" spc="15" dirty="0" err="1">
                <a:solidFill>
                  <a:srgbClr val="231F20"/>
                </a:solidFill>
                <a:latin typeface="ＭＳ ゴシック"/>
                <a:cs typeface="ＭＳ ゴシック"/>
              </a:rPr>
              <a:t>、</a:t>
            </a:r>
            <a:r>
              <a:rPr sz="1000" spc="-40" dirty="0" err="1">
                <a:solidFill>
                  <a:srgbClr val="231F20"/>
                </a:solidFill>
                <a:latin typeface="ＭＳ ゴシック"/>
                <a:cs typeface="ＭＳ ゴシック"/>
              </a:rPr>
              <a:t>担当</a:t>
            </a:r>
            <a:r>
              <a:rPr lang="ja-JP" altLang="en-US" sz="1000" spc="-1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と</a:t>
            </a:r>
            <a:r>
              <a:rPr sz="1000" spc="-360" dirty="0">
                <a:solidFill>
                  <a:srgbClr val="231F20"/>
                </a:solidFill>
                <a:latin typeface="ＭＳ ゴシック"/>
                <a:cs typeface="ＭＳ ゴシック"/>
              </a:rPr>
              <a:t> </a:t>
            </a:r>
            <a:r>
              <a:rPr lang="en-US" altLang="ja-JP" sz="1000" spc="5" dirty="0">
                <a:solidFill>
                  <a:srgbClr val="231F20"/>
                </a:solidFill>
                <a:latin typeface="ＭＳ ゴシック"/>
                <a:cs typeface="ＭＳ ゴシック"/>
              </a:rPr>
              <a:t>DEBUT2</a:t>
            </a:r>
            <a:r>
              <a:rPr sz="1000" spc="-350" dirty="0">
                <a:solidFill>
                  <a:srgbClr val="231F20"/>
                </a:solidFill>
                <a:latin typeface="ＭＳ ゴシック"/>
                <a:cs typeface="ＭＳ ゴシック"/>
              </a:rPr>
              <a:t> </a:t>
            </a:r>
            <a:r>
              <a:rPr sz="1000" spc="-30" dirty="0" err="1">
                <a:solidFill>
                  <a:srgbClr val="231F20"/>
                </a:solidFill>
                <a:latin typeface="ＭＳ ゴシック"/>
                <a:cs typeface="ＭＳ ゴシック"/>
              </a:rPr>
              <a:t>を</a:t>
            </a:r>
            <a:r>
              <a:rPr sz="1000" spc="-100" dirty="0" err="1">
                <a:solidFill>
                  <a:srgbClr val="231F20"/>
                </a:solidFill>
                <a:latin typeface="ＭＳ ゴシック"/>
                <a:cs typeface="ＭＳ ゴシック"/>
              </a:rPr>
              <a:t>介</a:t>
            </a:r>
            <a:r>
              <a:rPr sz="1000" spc="-185" dirty="0" err="1">
                <a:solidFill>
                  <a:srgbClr val="231F20"/>
                </a:solidFill>
                <a:latin typeface="ＭＳ ゴシック"/>
                <a:cs typeface="ＭＳ ゴシック"/>
              </a:rPr>
              <a:t>し</a:t>
            </a:r>
            <a:r>
              <a:rPr sz="1000" spc="-125" dirty="0" err="1">
                <a:solidFill>
                  <a:srgbClr val="231F20"/>
                </a:solidFill>
                <a:latin typeface="ＭＳ ゴシック"/>
                <a:cs typeface="ＭＳ ゴシック"/>
              </a:rPr>
              <a:t>て</a:t>
            </a:r>
            <a:r>
              <a:rPr sz="1000" spc="-155" dirty="0" err="1">
                <a:solidFill>
                  <a:srgbClr val="231F20"/>
                </a:solidFill>
                <a:latin typeface="ＭＳ ゴシック"/>
                <a:cs typeface="ＭＳ ゴシック"/>
              </a:rPr>
              <a:t>コ</a:t>
            </a:r>
            <a:r>
              <a:rPr sz="1000" spc="-120" dirty="0" err="1">
                <a:solidFill>
                  <a:srgbClr val="231F20"/>
                </a:solidFill>
                <a:latin typeface="ＭＳ ゴシック"/>
                <a:cs typeface="ＭＳ ゴシック"/>
              </a:rPr>
              <a:t>ミ</a:t>
            </a:r>
            <a:r>
              <a:rPr sz="1000" spc="-70" dirty="0" err="1">
                <a:solidFill>
                  <a:srgbClr val="231F20"/>
                </a:solidFill>
                <a:latin typeface="ＭＳ ゴシック"/>
                <a:cs typeface="ＭＳ ゴシック"/>
              </a:rPr>
              <a:t>ュ</a:t>
            </a:r>
            <a:r>
              <a:rPr sz="1000" spc="-75" dirty="0" err="1">
                <a:solidFill>
                  <a:srgbClr val="231F20"/>
                </a:solidFill>
                <a:latin typeface="ＭＳ ゴシック"/>
                <a:cs typeface="ＭＳ ゴシック"/>
              </a:rPr>
              <a:t>ニ</a:t>
            </a:r>
            <a:r>
              <a:rPr sz="1000" spc="-35" dirty="0" err="1">
                <a:solidFill>
                  <a:srgbClr val="231F20"/>
                </a:solidFill>
                <a:latin typeface="ＭＳ ゴシック"/>
                <a:cs typeface="ＭＳ ゴシック"/>
              </a:rPr>
              <a:t>ケ</a:t>
            </a:r>
            <a:r>
              <a:rPr sz="1000" spc="-60" dirty="0" err="1">
                <a:solidFill>
                  <a:srgbClr val="231F20"/>
                </a:solidFill>
                <a:latin typeface="ＭＳ ゴシック"/>
                <a:cs typeface="ＭＳ ゴシック"/>
              </a:rPr>
              <a:t>ー</a:t>
            </a:r>
            <a:r>
              <a:rPr sz="1000" spc="-110" dirty="0" err="1">
                <a:solidFill>
                  <a:srgbClr val="231F20"/>
                </a:solidFill>
                <a:latin typeface="ＭＳ ゴシック"/>
                <a:cs typeface="ＭＳ ゴシック"/>
              </a:rPr>
              <a:t>シ</a:t>
            </a:r>
            <a:r>
              <a:rPr sz="1000" spc="-150" dirty="0" err="1">
                <a:solidFill>
                  <a:srgbClr val="231F20"/>
                </a:solidFill>
                <a:latin typeface="ＭＳ ゴシック"/>
                <a:cs typeface="ＭＳ ゴシック"/>
              </a:rPr>
              <a:t>ョ</a:t>
            </a:r>
            <a:r>
              <a:rPr sz="1000" spc="-25" dirty="0" err="1">
                <a:solidFill>
                  <a:srgbClr val="231F20"/>
                </a:solidFill>
                <a:latin typeface="ＭＳ ゴシック"/>
                <a:cs typeface="ＭＳ ゴシック"/>
              </a:rPr>
              <a:t>ン</a:t>
            </a:r>
            <a:r>
              <a:rPr sz="1000" spc="-45" dirty="0" err="1">
                <a:solidFill>
                  <a:srgbClr val="231F20"/>
                </a:solidFill>
                <a:latin typeface="ＭＳ ゴシック"/>
                <a:cs typeface="ＭＳ ゴシック"/>
              </a:rPr>
              <a:t>が</a:t>
            </a:r>
            <a:r>
              <a:rPr sz="1000" spc="-60" dirty="0" err="1">
                <a:solidFill>
                  <a:srgbClr val="231F20"/>
                </a:solidFill>
                <a:latin typeface="ＭＳ ゴシック"/>
                <a:cs typeface="ＭＳ ゴシック"/>
              </a:rPr>
              <a:t>で</a:t>
            </a:r>
            <a:r>
              <a:rPr sz="1000" spc="-114" dirty="0" err="1">
                <a:solidFill>
                  <a:srgbClr val="231F20"/>
                </a:solidFill>
                <a:latin typeface="ＭＳ ゴシック"/>
                <a:cs typeface="ＭＳ ゴシック"/>
              </a:rPr>
              <a:t>き</a:t>
            </a:r>
            <a:r>
              <a:rPr sz="1000" spc="-45" dirty="0" err="1">
                <a:solidFill>
                  <a:srgbClr val="231F20"/>
                </a:solidFill>
                <a:latin typeface="ＭＳ ゴシック"/>
                <a:cs typeface="ＭＳ ゴシック"/>
              </a:rPr>
              <a:t>る</a:t>
            </a:r>
            <a:endParaRPr lang="en-US" sz="1000" spc="-45" dirty="0">
              <a:solidFill>
                <a:srgbClr val="231F20"/>
              </a:solidFill>
              <a:latin typeface="ＭＳ ゴシック"/>
              <a:cs typeface="ＭＳ ゴシック"/>
            </a:endParaRPr>
          </a:p>
          <a:p>
            <a:pPr marL="12700" marR="5080" indent="128905">
              <a:lnSpc>
                <a:spcPct val="148200"/>
              </a:lnSpc>
              <a:spcBef>
                <a:spcPts val="100"/>
              </a:spcBef>
            </a:pPr>
            <a:r>
              <a:rPr lang="ja-JP" altLang="en-US" sz="1000" spc="-1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0" dirty="0">
                <a:solidFill>
                  <a:srgbClr val="231F20"/>
                </a:solidFill>
                <a:latin typeface="ＭＳ ゴシック"/>
                <a:cs typeface="ＭＳ ゴシック"/>
              </a:rPr>
              <a:t>ト</a:t>
            </a:r>
            <a:r>
              <a:rPr sz="1000" spc="-125" dirty="0">
                <a:solidFill>
                  <a:srgbClr val="231F20"/>
                </a:solidFill>
                <a:latin typeface="ＭＳ ゴシック"/>
                <a:cs typeface="ＭＳ ゴシック"/>
              </a:rPr>
              <a:t>の</a:t>
            </a:r>
            <a:r>
              <a:rPr sz="1000" spc="-120" dirty="0">
                <a:solidFill>
                  <a:srgbClr val="231F20"/>
                </a:solidFill>
                <a:latin typeface="ＭＳ ゴシック"/>
                <a:cs typeface="ＭＳ ゴシック"/>
              </a:rPr>
              <a:t>２</a:t>
            </a:r>
            <a:r>
              <a:rPr sz="1000" spc="-40" dirty="0">
                <a:solidFill>
                  <a:srgbClr val="231F20"/>
                </a:solidFill>
                <a:latin typeface="ＭＳ ゴシック"/>
                <a:cs typeface="ＭＳ ゴシック"/>
              </a:rPr>
              <a:t>つ</a:t>
            </a:r>
            <a:r>
              <a:rPr sz="1000" spc="-20" dirty="0">
                <a:solidFill>
                  <a:srgbClr val="231F20"/>
                </a:solidFill>
                <a:latin typeface="ＭＳ ゴシック"/>
                <a:cs typeface="ＭＳ ゴシック"/>
              </a:rPr>
              <a:t>の</a:t>
            </a:r>
            <a:r>
              <a:rPr sz="1000" spc="-25" dirty="0">
                <a:solidFill>
                  <a:srgbClr val="231F20"/>
                </a:solidFill>
                <a:latin typeface="ＭＳ ゴシック"/>
                <a:cs typeface="ＭＳ ゴシック"/>
              </a:rPr>
              <a:t>機</a:t>
            </a:r>
            <a:r>
              <a:rPr sz="1000" spc="-15" dirty="0">
                <a:solidFill>
                  <a:srgbClr val="231F20"/>
                </a:solidFill>
                <a:latin typeface="ＭＳ ゴシック"/>
                <a:cs typeface="ＭＳ ゴシック"/>
              </a:rPr>
              <a:t>能</a:t>
            </a:r>
            <a:r>
              <a:rPr sz="1000" spc="-60" dirty="0">
                <a:solidFill>
                  <a:srgbClr val="231F20"/>
                </a:solidFill>
                <a:latin typeface="ＭＳ ゴシック"/>
                <a:cs typeface="ＭＳ ゴシック"/>
              </a:rPr>
              <a:t>が</a:t>
            </a:r>
            <a:r>
              <a:rPr sz="1000" spc="-120" dirty="0">
                <a:solidFill>
                  <a:srgbClr val="231F20"/>
                </a:solidFill>
                <a:latin typeface="ＭＳ ゴシック"/>
                <a:cs typeface="ＭＳ ゴシック"/>
              </a:rPr>
              <a:t>あ</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a:lnSpc>
                <a:spcPct val="100000"/>
              </a:lnSpc>
              <a:spcBef>
                <a:spcPts val="575"/>
              </a:spcBef>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25" dirty="0" err="1">
                <a:solidFill>
                  <a:srgbClr val="231F20"/>
                </a:solidFill>
                <a:latin typeface="ＭＳ ゴシック"/>
                <a:cs typeface="ＭＳ ゴシック"/>
              </a:rPr>
              <a:t>メ</a:t>
            </a:r>
            <a:r>
              <a:rPr sz="1000" spc="-90" dirty="0" err="1">
                <a:solidFill>
                  <a:srgbClr val="231F20"/>
                </a:solidFill>
                <a:latin typeface="ＭＳ ゴシック"/>
                <a:cs typeface="ＭＳ ゴシック"/>
              </a:rPr>
              <a:t>モ</a:t>
            </a:r>
            <a:r>
              <a:rPr sz="1000" spc="-8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err="1">
                <a:solidFill>
                  <a:srgbClr val="231F20"/>
                </a:solidFill>
                <a:latin typeface="ＭＳ ゴシック"/>
                <a:cs typeface="ＭＳ ゴシック"/>
              </a:rPr>
              <a:t>か</a:t>
            </a:r>
            <a:r>
              <a:rPr sz="1000" spc="-70" dirty="0" err="1">
                <a:solidFill>
                  <a:srgbClr val="231F20"/>
                </a:solidFill>
                <a:latin typeface="ＭＳ ゴシック"/>
                <a:cs typeface="ＭＳ ゴシック"/>
              </a:rPr>
              <a:t>ら</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65" dirty="0" err="1">
                <a:solidFill>
                  <a:srgbClr val="231F20"/>
                </a:solidFill>
                <a:latin typeface="ＭＳ ゴシック"/>
                <a:cs typeface="ＭＳ ゴシック"/>
              </a:rPr>
              <a:t>ト</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6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25" dirty="0">
                <a:solidFill>
                  <a:srgbClr val="231F20"/>
                </a:solidFill>
                <a:latin typeface="ＭＳ ゴシック"/>
                <a:cs typeface="ＭＳ ゴシック"/>
              </a:rPr>
              <a:t>機</a:t>
            </a:r>
            <a:r>
              <a:rPr sz="1000" spc="-5" dirty="0">
                <a:solidFill>
                  <a:srgbClr val="231F20"/>
                </a:solidFill>
                <a:latin typeface="ＭＳ ゴシック"/>
                <a:cs typeface="ＭＳ ゴシック"/>
              </a:rPr>
              <a:t>能</a:t>
            </a:r>
            <a:r>
              <a:rPr sz="1000" spc="-30" dirty="0">
                <a:solidFill>
                  <a:srgbClr val="231F20"/>
                </a:solidFill>
                <a:latin typeface="ＭＳ ゴシック"/>
                <a:cs typeface="ＭＳ ゴシック"/>
              </a:rPr>
              <a:t>切</a:t>
            </a:r>
            <a:r>
              <a:rPr sz="1000" spc="-114" dirty="0">
                <a:solidFill>
                  <a:srgbClr val="231F20"/>
                </a:solidFill>
                <a:latin typeface="ＭＳ ゴシック"/>
                <a:cs typeface="ＭＳ ゴシック"/>
              </a:rPr>
              <a:t>替</a:t>
            </a:r>
            <a:r>
              <a:rPr sz="1000" spc="-140" dirty="0">
                <a:solidFill>
                  <a:srgbClr val="231F20"/>
                </a:solidFill>
                <a:latin typeface="ＭＳ ゴシック"/>
                <a:cs typeface="ＭＳ ゴシック"/>
              </a:rPr>
              <a:t>メ</a:t>
            </a:r>
            <a:r>
              <a:rPr sz="1000" spc="-65" dirty="0">
                <a:solidFill>
                  <a:srgbClr val="231F20"/>
                </a:solidFill>
                <a:latin typeface="ＭＳ ゴシック"/>
                <a:cs typeface="ＭＳ ゴシック"/>
              </a:rPr>
              <a:t>ニ</a:t>
            </a:r>
            <a:r>
              <a:rPr sz="1000" spc="-140" dirty="0">
                <a:solidFill>
                  <a:srgbClr val="231F20"/>
                </a:solidFill>
                <a:latin typeface="ＭＳ ゴシック"/>
                <a:cs typeface="ＭＳ ゴシック"/>
              </a:rPr>
              <a:t>ュ</a:t>
            </a:r>
            <a:r>
              <a:rPr sz="1000" spc="145" dirty="0">
                <a:solidFill>
                  <a:srgbClr val="231F20"/>
                </a:solidFill>
                <a:latin typeface="ＭＳ ゴシック"/>
                <a:cs typeface="ＭＳ ゴシック"/>
              </a:rPr>
              <a:t>ー</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25" dirty="0">
                <a:solidFill>
                  <a:srgbClr val="231F20"/>
                </a:solidFill>
                <a:latin typeface="ＭＳ ゴシック"/>
                <a:cs typeface="ＭＳ ゴシック"/>
              </a:rPr>
              <a:t>機</a:t>
            </a:r>
            <a:r>
              <a:rPr sz="1000" spc="-70" dirty="0">
                <a:solidFill>
                  <a:srgbClr val="231F20"/>
                </a:solidFill>
                <a:latin typeface="ＭＳ ゴシック"/>
                <a:cs typeface="ＭＳ ゴシック"/>
              </a:rPr>
              <a:t>能</a:t>
            </a:r>
            <a:r>
              <a:rPr sz="1000" spc="-40" dirty="0">
                <a:solidFill>
                  <a:srgbClr val="231F20"/>
                </a:solidFill>
                <a:latin typeface="ＭＳ ゴシック"/>
                <a:cs typeface="ＭＳ ゴシック"/>
              </a:rPr>
              <a:t>を</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80" dirty="0">
                <a:solidFill>
                  <a:srgbClr val="231F20"/>
                </a:solidFill>
                <a:latin typeface="ＭＳ ゴシック"/>
                <a:cs typeface="ＭＳ ゴシック"/>
              </a:rPr>
              <a:t>替</a:t>
            </a:r>
            <a:r>
              <a:rPr sz="1000" spc="-145" dirty="0">
                <a:solidFill>
                  <a:srgbClr val="231F20"/>
                </a:solidFill>
                <a:latin typeface="ＭＳ ゴシック"/>
                <a:cs typeface="ＭＳ ゴシック"/>
              </a:rPr>
              <a:t>え</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spcBef>
                <a:spcPts val="5"/>
              </a:spcBef>
            </a:pPr>
            <a:r>
              <a:rPr sz="1000" spc="-35" dirty="0">
                <a:solidFill>
                  <a:srgbClr val="0089CF"/>
                </a:solidFill>
                <a:latin typeface="ＭＳ ゴシック"/>
                <a:cs typeface="ＭＳ ゴシック"/>
              </a:rPr>
              <a:t>■</a:t>
            </a:r>
            <a:r>
              <a:rPr sz="1000" dirty="0">
                <a:solidFill>
                  <a:srgbClr val="0089CF"/>
                </a:solidFill>
                <a:latin typeface="ＭＳ ゴシック"/>
                <a:cs typeface="ＭＳ ゴシック"/>
              </a:rPr>
              <a:t>新</a:t>
            </a:r>
            <a:r>
              <a:rPr sz="1000" spc="-35" dirty="0">
                <a:solidFill>
                  <a:srgbClr val="0089CF"/>
                </a:solidFill>
                <a:latin typeface="ＭＳ ゴシック"/>
                <a:cs typeface="ＭＳ ゴシック"/>
              </a:rPr>
              <a:t>規</a:t>
            </a:r>
            <a:r>
              <a:rPr sz="1000" spc="-125" dirty="0">
                <a:solidFill>
                  <a:srgbClr val="0089CF"/>
                </a:solidFill>
                <a:latin typeface="ＭＳ ゴシック"/>
                <a:cs typeface="ＭＳ ゴシック"/>
              </a:rPr>
              <a:t>メ</a:t>
            </a:r>
            <a:r>
              <a:rPr sz="1000" spc="-45" dirty="0">
                <a:solidFill>
                  <a:srgbClr val="0089CF"/>
                </a:solidFill>
                <a:latin typeface="ＭＳ ゴシック"/>
                <a:cs typeface="ＭＳ ゴシック"/>
              </a:rPr>
              <a:t>モ</a:t>
            </a:r>
            <a:r>
              <a:rPr sz="1000" spc="-135" dirty="0">
                <a:solidFill>
                  <a:srgbClr val="0089CF"/>
                </a:solidFill>
                <a:latin typeface="ＭＳ ゴシック"/>
                <a:cs typeface="ＭＳ ゴシック"/>
              </a:rPr>
              <a:t>・</a:t>
            </a:r>
            <a:r>
              <a:rPr sz="1000" spc="-120" dirty="0">
                <a:solidFill>
                  <a:srgbClr val="0089CF"/>
                </a:solidFill>
                <a:latin typeface="ＭＳ ゴシック"/>
                <a:cs typeface="ＭＳ ゴシック"/>
              </a:rPr>
              <a:t>コ</a:t>
            </a:r>
            <a:r>
              <a:rPr sz="1000" spc="-185" dirty="0">
                <a:solidFill>
                  <a:srgbClr val="0089CF"/>
                </a:solidFill>
                <a:latin typeface="ＭＳ ゴシック"/>
                <a:cs typeface="ＭＳ ゴシック"/>
              </a:rPr>
              <a:t>メ</a:t>
            </a:r>
            <a:r>
              <a:rPr sz="1000" spc="-170" dirty="0">
                <a:solidFill>
                  <a:srgbClr val="0089CF"/>
                </a:solidFill>
                <a:latin typeface="ＭＳ ゴシック"/>
                <a:cs typeface="ＭＳ ゴシック"/>
              </a:rPr>
              <a:t>ン</a:t>
            </a:r>
            <a:r>
              <a:rPr sz="1000" spc="-60" dirty="0">
                <a:solidFill>
                  <a:srgbClr val="0089CF"/>
                </a:solidFill>
                <a:latin typeface="ＭＳ ゴシック"/>
                <a:cs typeface="ＭＳ ゴシック"/>
              </a:rPr>
              <a:t>ト</a:t>
            </a:r>
            <a:r>
              <a:rPr sz="1000" spc="-20" dirty="0">
                <a:solidFill>
                  <a:srgbClr val="0089CF"/>
                </a:solidFill>
                <a:latin typeface="ＭＳ ゴシック"/>
                <a:cs typeface="ＭＳ ゴシック"/>
              </a:rPr>
              <a:t>の</a:t>
            </a:r>
            <a:r>
              <a:rPr sz="1000" spc="-15" dirty="0">
                <a:solidFill>
                  <a:srgbClr val="0089CF"/>
                </a:solidFill>
                <a:latin typeface="ＭＳ ゴシック"/>
                <a:cs typeface="ＭＳ ゴシック"/>
              </a:rPr>
              <a:t>登</a:t>
            </a:r>
            <a:r>
              <a:rPr sz="1000" dirty="0">
                <a:solidFill>
                  <a:srgbClr val="0089CF"/>
                </a:solidFill>
                <a:latin typeface="ＭＳ ゴシック"/>
                <a:cs typeface="ＭＳ ゴシック"/>
              </a:rPr>
              <a:t>録</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25" dirty="0" err="1">
                <a:solidFill>
                  <a:srgbClr val="231F20"/>
                </a:solidFill>
                <a:latin typeface="ＭＳ ゴシック"/>
                <a:cs typeface="ＭＳ ゴシック"/>
              </a:rPr>
              <a:t>メ</a:t>
            </a:r>
            <a:r>
              <a:rPr sz="1000" spc="-90" dirty="0" err="1">
                <a:solidFill>
                  <a:srgbClr val="231F20"/>
                </a:solidFill>
                <a:latin typeface="ＭＳ ゴシック"/>
                <a:cs typeface="ＭＳ ゴシック"/>
              </a:rPr>
              <a:t>モ</a:t>
            </a:r>
            <a:r>
              <a:rPr sz="1000" spc="-8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err="1">
                <a:solidFill>
                  <a:srgbClr val="231F20"/>
                </a:solidFill>
                <a:latin typeface="ＭＳ ゴシック"/>
                <a:cs typeface="ＭＳ ゴシック"/>
              </a:rPr>
              <a:t>か</a:t>
            </a:r>
            <a:r>
              <a:rPr sz="1000" spc="-70" dirty="0" err="1">
                <a:solidFill>
                  <a:srgbClr val="231F20"/>
                </a:solidFill>
                <a:latin typeface="ＭＳ ゴシック"/>
                <a:cs typeface="ＭＳ ゴシック"/>
              </a:rPr>
              <a:t>ら</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65" dirty="0" err="1">
                <a:solidFill>
                  <a:srgbClr val="231F20"/>
                </a:solidFill>
                <a:latin typeface="ＭＳ ゴシック"/>
                <a:cs typeface="ＭＳ ゴシック"/>
              </a:rPr>
              <a:t>ト</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25" dirty="0">
                <a:solidFill>
                  <a:srgbClr val="231F20"/>
                </a:solidFill>
                <a:latin typeface="ＭＳ ゴシック"/>
                <a:cs typeface="ＭＳ ゴシック"/>
              </a:rPr>
              <a:t>操</a:t>
            </a:r>
            <a:r>
              <a:rPr sz="1000" spc="-90" dirty="0">
                <a:solidFill>
                  <a:srgbClr val="231F20"/>
                </a:solidFill>
                <a:latin typeface="ＭＳ ゴシック"/>
                <a:cs typeface="ＭＳ ゴシック"/>
              </a:rPr>
              <a:t>作</a:t>
            </a:r>
            <a:r>
              <a:rPr sz="1000" spc="-140" dirty="0">
                <a:solidFill>
                  <a:srgbClr val="231F20"/>
                </a:solidFill>
                <a:latin typeface="ＭＳ ゴシック"/>
                <a:cs typeface="ＭＳ ゴシック"/>
              </a:rPr>
              <a:t>メ</a:t>
            </a:r>
            <a:r>
              <a:rPr sz="1000" spc="-65" dirty="0">
                <a:solidFill>
                  <a:srgbClr val="231F20"/>
                </a:solidFill>
                <a:latin typeface="ＭＳ ゴシック"/>
                <a:cs typeface="ＭＳ ゴシック"/>
              </a:rPr>
              <a:t>ニ</a:t>
            </a:r>
            <a:r>
              <a:rPr sz="1000" spc="-140" dirty="0">
                <a:solidFill>
                  <a:srgbClr val="231F20"/>
                </a:solidFill>
                <a:latin typeface="ＭＳ ゴシック"/>
                <a:cs typeface="ＭＳ ゴシック"/>
              </a:rPr>
              <a:t>ュ</a:t>
            </a:r>
            <a:r>
              <a:rPr sz="1000" spc="145" dirty="0">
                <a:solidFill>
                  <a:srgbClr val="231F20"/>
                </a:solidFill>
                <a:latin typeface="ＭＳ ゴシック"/>
                <a:cs typeface="ＭＳ ゴシック"/>
              </a:rPr>
              <a:t>ー</a:t>
            </a:r>
            <a:r>
              <a:rPr sz="1000" dirty="0">
                <a:solidFill>
                  <a:srgbClr val="231F20"/>
                </a:solidFill>
                <a:latin typeface="ＭＳ ゴシック"/>
                <a:cs typeface="ＭＳ ゴシック"/>
              </a:rPr>
              <a:t>&gt;</a:t>
            </a:r>
            <a:r>
              <a:rPr sz="1000" spc="-295" dirty="0">
                <a:solidFill>
                  <a:srgbClr val="231F20"/>
                </a:solidFill>
                <a:latin typeface="ＭＳ ゴシック"/>
                <a:cs typeface="ＭＳ ゴシック"/>
              </a:rPr>
              <a:t> </a:t>
            </a:r>
            <a:r>
              <a:rPr sz="1000" spc="-90" dirty="0">
                <a:solidFill>
                  <a:srgbClr val="231F20"/>
                </a:solidFill>
                <a:latin typeface="ＭＳ ゴシック"/>
                <a:cs typeface="ＭＳ ゴシック"/>
              </a:rPr>
              <a:t>か</a:t>
            </a:r>
            <a:r>
              <a:rPr sz="1000" spc="-330"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新規</a:t>
            </a:r>
            <a:r>
              <a:rPr sz="1000" spc="5" dirty="0">
                <a:solidFill>
                  <a:srgbClr val="231F20"/>
                </a:solidFill>
                <a:latin typeface="ＭＳ ゴシック"/>
                <a:cs typeface="ＭＳ ゴシック"/>
              </a:rPr>
              <a:t>追</a:t>
            </a:r>
            <a:r>
              <a:rPr sz="1000" spc="-35" dirty="0">
                <a:solidFill>
                  <a:srgbClr val="231F20"/>
                </a:solidFill>
                <a:latin typeface="ＭＳ ゴシック"/>
                <a:cs typeface="ＭＳ ゴシック"/>
              </a:rPr>
              <a:t>加</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50000"/>
              </a:lnSpc>
              <a:spcBef>
                <a:spcPts val="300"/>
              </a:spcBef>
              <a:buSzPct val="90000"/>
              <a:buAutoNum type="arabicPeriod"/>
              <a:tabLst>
                <a:tab pos="138430" algn="l"/>
              </a:tabLst>
            </a:pPr>
            <a:r>
              <a:rPr sz="1000" dirty="0">
                <a:solidFill>
                  <a:srgbClr val="231F20"/>
                </a:solidFill>
                <a:latin typeface="ＭＳ ゴシック"/>
                <a:cs typeface="ＭＳ ゴシック"/>
              </a:rPr>
              <a:t>&lt;</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新</a:t>
            </a:r>
            <a:r>
              <a:rPr sz="1000" spc="-35" dirty="0">
                <a:solidFill>
                  <a:srgbClr val="231F20"/>
                </a:solidFill>
                <a:latin typeface="ＭＳ ゴシック"/>
                <a:cs typeface="ＭＳ ゴシック"/>
              </a:rPr>
              <a:t>規</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65" dirty="0">
                <a:solidFill>
                  <a:srgbClr val="231F20"/>
                </a:solidFill>
                <a:latin typeface="ＭＳ ゴシック"/>
                <a:cs typeface="ＭＳ ゴシック"/>
              </a:rPr>
              <a:t>ト</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25" dirty="0" err="1">
                <a:solidFill>
                  <a:srgbClr val="231F20"/>
                </a:solidFill>
                <a:latin typeface="ＭＳ ゴシック"/>
                <a:cs typeface="ＭＳ ゴシック"/>
              </a:rPr>
              <a:t>が</a:t>
            </a: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70" dirty="0" err="1">
                <a:solidFill>
                  <a:srgbClr val="231F20"/>
                </a:solidFill>
                <a:latin typeface="ＭＳ ゴシック"/>
                <a:cs typeface="ＭＳ ゴシック"/>
              </a:rPr>
              <a:t>れ</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10" dirty="0" err="1">
                <a:solidFill>
                  <a:srgbClr val="231F20"/>
                </a:solidFill>
                <a:latin typeface="ＭＳ ゴシック"/>
                <a:cs typeface="ＭＳ ゴシック"/>
              </a:rPr>
              <a:t>。</a:t>
            </a:r>
            <a:r>
              <a:rPr sz="1000" spc="-45" dirty="0" err="1">
                <a:solidFill>
                  <a:srgbClr val="231F20"/>
                </a:solidFill>
                <a:latin typeface="ＭＳ ゴシック"/>
                <a:cs typeface="ＭＳ ゴシック"/>
              </a:rPr>
              <a:t>各</a:t>
            </a:r>
            <a:r>
              <a:rPr sz="1000" spc="-70" dirty="0" err="1">
                <a:solidFill>
                  <a:srgbClr val="231F20"/>
                </a:solidFill>
                <a:latin typeface="ＭＳ ゴシック"/>
                <a:cs typeface="ＭＳ ゴシック"/>
              </a:rPr>
              <a:t>項</a:t>
            </a:r>
            <a:r>
              <a:rPr sz="1000" spc="-120" dirty="0" err="1">
                <a:solidFill>
                  <a:srgbClr val="231F20"/>
                </a:solidFill>
                <a:latin typeface="ＭＳ ゴシック"/>
                <a:cs typeface="ＭＳ ゴシック"/>
              </a:rPr>
              <a:t>目</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r>
              <a:rPr lang="ja-JP" altLang="en-US" sz="1000" spc="-15" dirty="0">
                <a:solidFill>
                  <a:srgbClr val="231F20"/>
                </a:solidFill>
                <a:latin typeface="ＭＳ ゴシック"/>
                <a:cs typeface="ＭＳ ゴシック"/>
              </a:rPr>
              <a:t>指導歯科医</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140" dirty="0" err="1">
                <a:solidFill>
                  <a:srgbClr val="231F20"/>
                </a:solidFill>
                <a:latin typeface="ＭＳ ゴシック"/>
                <a:cs typeface="ＭＳ ゴシック"/>
              </a:rPr>
              <a:t>す</a:t>
            </a:r>
            <a:r>
              <a:rPr sz="1000" spc="-105" dirty="0" err="1">
                <a:solidFill>
                  <a:srgbClr val="231F20"/>
                </a:solidFill>
                <a:latin typeface="ＭＳ ゴシック"/>
                <a:cs typeface="ＭＳ ゴシック"/>
              </a:rPr>
              <a:t>ると</a:t>
            </a:r>
            <a:r>
              <a:rPr sz="1000" spc="10"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95" dirty="0" err="1">
                <a:solidFill>
                  <a:srgbClr val="231F20"/>
                </a:solidFill>
                <a:latin typeface="ＭＳ ゴシック"/>
                <a:cs typeface="ＭＳ ゴシック"/>
              </a:rPr>
              <a:t>し</a:t>
            </a:r>
            <a:r>
              <a:rPr sz="1000" spc="-60" dirty="0" err="1">
                <a:solidFill>
                  <a:srgbClr val="231F20"/>
                </a:solidFill>
                <a:latin typeface="ＭＳ ゴシック"/>
                <a:cs typeface="ＭＳ ゴシック"/>
              </a:rPr>
              <a:t>た</a:t>
            </a:r>
            <a:r>
              <a:rPr lang="ja-JP" altLang="en-US" sz="1000" spc="-15" dirty="0">
                <a:solidFill>
                  <a:srgbClr val="231F20"/>
                </a:solidFill>
                <a:latin typeface="ＭＳ ゴシック"/>
                <a:cs typeface="ＭＳ ゴシック"/>
              </a:rPr>
              <a:t>指導歯科医</a:t>
            </a:r>
            <a:r>
              <a:rPr sz="1000" spc="-60" dirty="0" err="1">
                <a:solidFill>
                  <a:srgbClr val="231F20"/>
                </a:solidFill>
                <a:latin typeface="ＭＳ ゴシック"/>
                <a:cs typeface="ＭＳ ゴシック"/>
              </a:rPr>
              <a:t>へ</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60" dirty="0" err="1">
                <a:solidFill>
                  <a:srgbClr val="231F20"/>
                </a:solidFill>
                <a:latin typeface="ＭＳ ゴシック"/>
                <a:cs typeface="ＭＳ ゴシック"/>
              </a:rPr>
              <a:t>ト</a:t>
            </a:r>
            <a:r>
              <a:rPr sz="1000" spc="-20" dirty="0" err="1">
                <a:solidFill>
                  <a:srgbClr val="231F20"/>
                </a:solidFill>
                <a:latin typeface="ＭＳ ゴシック"/>
                <a:cs typeface="ＭＳ ゴシック"/>
              </a:rPr>
              <a:t>の</a:t>
            </a:r>
            <a:r>
              <a:rPr sz="1000" spc="-15" dirty="0" err="1">
                <a:solidFill>
                  <a:srgbClr val="231F20"/>
                </a:solidFill>
                <a:latin typeface="ＭＳ ゴシック"/>
                <a:cs typeface="ＭＳ ゴシック"/>
              </a:rPr>
              <a:t>登</a:t>
            </a:r>
            <a:r>
              <a:rPr sz="1000" spc="-20" dirty="0" err="1">
                <a:solidFill>
                  <a:srgbClr val="231F20"/>
                </a:solidFill>
                <a:latin typeface="ＭＳ ゴシック"/>
                <a:cs typeface="ＭＳ ゴシック"/>
              </a:rPr>
              <a:t>録</a:t>
            </a:r>
            <a:r>
              <a:rPr sz="1000" spc="-30" dirty="0" err="1">
                <a:solidFill>
                  <a:srgbClr val="231F20"/>
                </a:solidFill>
                <a:latin typeface="ＭＳ ゴシック"/>
                <a:cs typeface="ＭＳ ゴシック"/>
              </a:rPr>
              <a:t>内</a:t>
            </a:r>
            <a:r>
              <a:rPr sz="1000" spc="-40" dirty="0" err="1">
                <a:solidFill>
                  <a:srgbClr val="231F20"/>
                </a:solidFill>
                <a:latin typeface="ＭＳ ゴシック"/>
                <a:cs typeface="ＭＳ ゴシック"/>
              </a:rPr>
              <a:t>容</a:t>
            </a:r>
            <a:r>
              <a:rPr sz="1000" spc="-15" dirty="0" err="1">
                <a:solidFill>
                  <a:srgbClr val="231F20"/>
                </a:solidFill>
                <a:latin typeface="ＭＳ ゴシック"/>
                <a:cs typeface="ＭＳ ゴシック"/>
              </a:rPr>
              <a:t>が</a:t>
            </a:r>
            <a:r>
              <a:rPr sz="1000" spc="-25" dirty="0" err="1">
                <a:solidFill>
                  <a:srgbClr val="231F20"/>
                </a:solidFill>
                <a:latin typeface="ＭＳ ゴシック"/>
                <a:cs typeface="ＭＳ ゴシック"/>
              </a:rPr>
              <a:t>伝</a:t>
            </a:r>
            <a:r>
              <a:rPr sz="1000" spc="-110" dirty="0" err="1">
                <a:solidFill>
                  <a:srgbClr val="231F20"/>
                </a:solidFill>
                <a:latin typeface="ＭＳ ゴシック"/>
                <a:cs typeface="ＭＳ ゴシック"/>
              </a:rPr>
              <a:t>わ</a:t>
            </a:r>
            <a:r>
              <a:rPr sz="1000" spc="-125" dirty="0" err="1">
                <a:solidFill>
                  <a:srgbClr val="231F20"/>
                </a:solidFill>
                <a:latin typeface="ＭＳ ゴシック"/>
                <a:cs typeface="ＭＳ ゴシック"/>
              </a:rPr>
              <a:t>り</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r>
              <a:rPr lang="ja-JP" altLang="en-US" sz="1000" spc="-15" dirty="0">
                <a:solidFill>
                  <a:srgbClr val="231F20"/>
                </a:solidFill>
                <a:latin typeface="ＭＳ ゴシック"/>
                <a:cs typeface="ＭＳ ゴシック"/>
              </a:rPr>
              <a:t>指導歯科医</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60" dirty="0" err="1">
                <a:solidFill>
                  <a:srgbClr val="231F20"/>
                </a:solidFill>
                <a:latin typeface="ＭＳ ゴシック"/>
                <a:cs typeface="ＭＳ ゴシック"/>
              </a:rPr>
              <a:t>しな</a:t>
            </a:r>
            <a:r>
              <a:rPr sz="1000" spc="-20" dirty="0" err="1">
                <a:solidFill>
                  <a:srgbClr val="231F20"/>
                </a:solidFill>
                <a:latin typeface="ＭＳ ゴシック"/>
                <a:cs typeface="ＭＳ ゴシック"/>
              </a:rPr>
              <a:t>い</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10"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個</a:t>
            </a:r>
            <a:r>
              <a:rPr sz="1000" spc="-200" dirty="0" err="1">
                <a:solidFill>
                  <a:srgbClr val="231F20"/>
                </a:solidFill>
                <a:latin typeface="ＭＳ ゴシック"/>
                <a:cs typeface="ＭＳ ゴシック"/>
              </a:rPr>
              <a:t>人</a:t>
            </a:r>
            <a:r>
              <a:rPr sz="1000" spc="-35" dirty="0" err="1">
                <a:solidFill>
                  <a:srgbClr val="231F20"/>
                </a:solidFill>
                <a:latin typeface="ＭＳ ゴシック"/>
                <a:cs typeface="ＭＳ ゴシック"/>
              </a:rPr>
              <a:t>で</a:t>
            </a:r>
            <a:r>
              <a:rPr sz="1000" spc="-30" dirty="0" err="1">
                <a:solidFill>
                  <a:srgbClr val="231F20"/>
                </a:solidFill>
                <a:latin typeface="ＭＳ ゴシック"/>
                <a:cs typeface="ＭＳ ゴシック"/>
              </a:rPr>
              <a:t>利</a:t>
            </a:r>
            <a:r>
              <a:rPr sz="1000" spc="-35" dirty="0" err="1">
                <a:solidFill>
                  <a:srgbClr val="231F20"/>
                </a:solidFill>
                <a:latin typeface="ＭＳ ゴシック"/>
                <a:cs typeface="ＭＳ ゴシック"/>
              </a:rPr>
              <a:t>用</a:t>
            </a:r>
            <a:r>
              <a:rPr sz="1000" spc="-140" dirty="0" err="1">
                <a:solidFill>
                  <a:srgbClr val="231F20"/>
                </a:solidFill>
                <a:latin typeface="ＭＳ ゴシック"/>
                <a:cs typeface="ＭＳ ゴシック"/>
              </a:rPr>
              <a:t>す</a:t>
            </a:r>
            <a:r>
              <a:rPr sz="1000" spc="-55" dirty="0" err="1">
                <a:solidFill>
                  <a:srgbClr val="231F20"/>
                </a:solidFill>
                <a:latin typeface="ＭＳ ゴシック"/>
                <a:cs typeface="ＭＳ ゴシック"/>
              </a:rPr>
              <a:t>る</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25" dirty="0" err="1">
                <a:solidFill>
                  <a:srgbClr val="231F20"/>
                </a:solidFill>
                <a:latin typeface="ＭＳ ゴシック"/>
                <a:cs typeface="ＭＳ ゴシック"/>
              </a:rPr>
              <a:t>メ</a:t>
            </a:r>
            <a:r>
              <a:rPr sz="1000" spc="-114" dirty="0" err="1">
                <a:solidFill>
                  <a:srgbClr val="231F20"/>
                </a:solidFill>
                <a:latin typeface="ＭＳ ゴシック"/>
                <a:cs typeface="ＭＳ ゴシック"/>
              </a:rPr>
              <a:t>モ</a:t>
            </a:r>
            <a:r>
              <a:rPr sz="1000" spc="-170" dirty="0" err="1">
                <a:solidFill>
                  <a:srgbClr val="231F20"/>
                </a:solidFill>
                <a:latin typeface="ＭＳ ゴシック"/>
                <a:cs typeface="ＭＳ ゴシック"/>
              </a:rPr>
              <a:t>と</a:t>
            </a:r>
            <a:r>
              <a:rPr sz="1000" spc="-190" dirty="0" err="1">
                <a:solidFill>
                  <a:srgbClr val="231F20"/>
                </a:solidFill>
                <a:latin typeface="ＭＳ ゴシック"/>
                <a:cs typeface="ＭＳ ゴシック"/>
              </a:rPr>
              <a:t>し</a:t>
            </a:r>
            <a:r>
              <a:rPr sz="1000" spc="-95" dirty="0" err="1">
                <a:solidFill>
                  <a:srgbClr val="231F20"/>
                </a:solidFill>
                <a:latin typeface="ＭＳ ゴシック"/>
                <a:cs typeface="ＭＳ ゴシック"/>
              </a:rPr>
              <a:t>て</a:t>
            </a:r>
            <a:r>
              <a:rPr sz="1000" spc="-20" dirty="0" err="1">
                <a:solidFill>
                  <a:srgbClr val="231F20"/>
                </a:solidFill>
                <a:latin typeface="ＭＳ ゴシック"/>
                <a:cs typeface="ＭＳ ゴシック"/>
              </a:rPr>
              <a:t>保</a:t>
            </a:r>
            <a:r>
              <a:rPr sz="1000" spc="-85" dirty="0" err="1">
                <a:solidFill>
                  <a:srgbClr val="231F20"/>
                </a:solidFill>
                <a:latin typeface="ＭＳ ゴシック"/>
                <a:cs typeface="ＭＳ ゴシック"/>
              </a:rPr>
              <a:t>存さ</a:t>
            </a:r>
            <a:r>
              <a:rPr sz="1000" spc="-70" dirty="0" err="1">
                <a:solidFill>
                  <a:srgbClr val="231F20"/>
                </a:solidFill>
                <a:latin typeface="ＭＳ ゴシック"/>
                <a:cs typeface="ＭＳ ゴシック"/>
              </a:rPr>
              <a:t>れ</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50000"/>
              </a:lnSpc>
              <a:spcBef>
                <a:spcPts val="300"/>
              </a:spcBef>
              <a:buSzPct val="90000"/>
              <a:buAutoNum type="arabicPeriod" startAt="3"/>
              <a:tabLst>
                <a:tab pos="151130" algn="l"/>
              </a:tabLst>
            </a:pP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20" dirty="0" err="1">
                <a:solidFill>
                  <a:srgbClr val="231F20"/>
                </a:solidFill>
                <a:latin typeface="ＭＳ ゴシック"/>
                <a:cs typeface="ＭＳ ゴシック"/>
              </a:rPr>
              <a:t>保</a:t>
            </a:r>
            <a:r>
              <a:rPr sz="1000" spc="-105"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メ</a:t>
            </a:r>
            <a:r>
              <a:rPr sz="1000" spc="-65" dirty="0" err="1">
                <a:solidFill>
                  <a:srgbClr val="231F20"/>
                </a:solidFill>
                <a:latin typeface="ＭＳ ゴシック"/>
                <a:cs typeface="ＭＳ ゴシック"/>
              </a:rPr>
              <a:t>ニ</a:t>
            </a:r>
            <a:r>
              <a:rPr sz="1000" spc="-140" dirty="0" err="1">
                <a:solidFill>
                  <a:srgbClr val="231F20"/>
                </a:solidFill>
                <a:latin typeface="ＭＳ ゴシック"/>
                <a:cs typeface="ＭＳ ゴシック"/>
              </a:rPr>
              <a:t>ュ</a:t>
            </a:r>
            <a:r>
              <a:rPr sz="1000" spc="-125" dirty="0">
                <a:solidFill>
                  <a:srgbClr val="231F20"/>
                </a:solidFill>
                <a:latin typeface="ＭＳ ゴシック"/>
                <a:cs typeface="ＭＳ ゴシック"/>
              </a:rPr>
              <a:t>ー</a:t>
            </a:r>
            <a:r>
              <a:rPr sz="1000" spc="10" dirty="0">
                <a:solidFill>
                  <a:srgbClr val="231F20"/>
                </a:solidFill>
                <a:latin typeface="ＭＳ ゴシック"/>
                <a:cs typeface="ＭＳ ゴシック"/>
              </a:rPr>
              <a:t>」</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95" dirty="0">
                <a:solidFill>
                  <a:srgbClr val="231F20"/>
                </a:solidFill>
                <a:latin typeface="ＭＳ ゴシック"/>
                <a:cs typeface="ＭＳ ゴシック"/>
              </a:rPr>
              <a:t>て</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25" dirty="0">
                <a:solidFill>
                  <a:srgbClr val="0089CF"/>
                </a:solidFill>
                <a:latin typeface="ＭＳ ゴシック"/>
                <a:cs typeface="ＭＳ ゴシック"/>
              </a:rPr>
              <a:t>過去</a:t>
            </a:r>
            <a:r>
              <a:rPr sz="1000" spc="-114" dirty="0">
                <a:solidFill>
                  <a:srgbClr val="0089CF"/>
                </a:solidFill>
                <a:latin typeface="ＭＳ ゴシック"/>
                <a:cs typeface="ＭＳ ゴシック"/>
              </a:rPr>
              <a:t>の</a:t>
            </a:r>
            <a:r>
              <a:rPr sz="1000" spc="-125" dirty="0">
                <a:solidFill>
                  <a:srgbClr val="0089CF"/>
                </a:solidFill>
                <a:latin typeface="ＭＳ ゴシック"/>
                <a:cs typeface="ＭＳ ゴシック"/>
              </a:rPr>
              <a:t>メ</a:t>
            </a:r>
            <a:r>
              <a:rPr sz="1000" spc="-45" dirty="0">
                <a:solidFill>
                  <a:srgbClr val="0089CF"/>
                </a:solidFill>
                <a:latin typeface="ＭＳ ゴシック"/>
                <a:cs typeface="ＭＳ ゴシック"/>
              </a:rPr>
              <a:t>モ</a:t>
            </a:r>
            <a:r>
              <a:rPr sz="1000" spc="-135" dirty="0">
                <a:solidFill>
                  <a:srgbClr val="0089CF"/>
                </a:solidFill>
                <a:latin typeface="ＭＳ ゴシック"/>
                <a:cs typeface="ＭＳ ゴシック"/>
              </a:rPr>
              <a:t>・</a:t>
            </a:r>
            <a:r>
              <a:rPr sz="1000" spc="-120" dirty="0">
                <a:solidFill>
                  <a:srgbClr val="0089CF"/>
                </a:solidFill>
                <a:latin typeface="ＭＳ ゴシック"/>
                <a:cs typeface="ＭＳ ゴシック"/>
              </a:rPr>
              <a:t>コ</a:t>
            </a:r>
            <a:r>
              <a:rPr sz="1000" spc="-185" dirty="0">
                <a:solidFill>
                  <a:srgbClr val="0089CF"/>
                </a:solidFill>
                <a:latin typeface="ＭＳ ゴシック"/>
                <a:cs typeface="ＭＳ ゴシック"/>
              </a:rPr>
              <a:t>メ</a:t>
            </a:r>
            <a:r>
              <a:rPr sz="1000" spc="-170" dirty="0">
                <a:solidFill>
                  <a:srgbClr val="0089CF"/>
                </a:solidFill>
                <a:latin typeface="ＭＳ ゴシック"/>
                <a:cs typeface="ＭＳ ゴシック"/>
              </a:rPr>
              <a:t>ン</a:t>
            </a:r>
            <a:r>
              <a:rPr sz="1000" spc="-60" dirty="0">
                <a:solidFill>
                  <a:srgbClr val="0089CF"/>
                </a:solidFill>
                <a:latin typeface="ＭＳ ゴシック"/>
                <a:cs typeface="ＭＳ ゴシック"/>
              </a:rPr>
              <a:t>ト</a:t>
            </a:r>
            <a:r>
              <a:rPr sz="1000" spc="-40" dirty="0">
                <a:solidFill>
                  <a:srgbClr val="0089CF"/>
                </a:solidFill>
                <a:latin typeface="ＭＳ ゴシック"/>
                <a:cs typeface="ＭＳ ゴシック"/>
              </a:rPr>
              <a:t>の</a:t>
            </a:r>
            <a:r>
              <a:rPr sz="1000" spc="-30" dirty="0">
                <a:solidFill>
                  <a:srgbClr val="0089CF"/>
                </a:solidFill>
                <a:latin typeface="ＭＳ ゴシック"/>
                <a:cs typeface="ＭＳ ゴシック"/>
              </a:rPr>
              <a:t>閲</a:t>
            </a:r>
            <a:r>
              <a:rPr sz="1000" spc="-135" dirty="0">
                <a:solidFill>
                  <a:srgbClr val="0089CF"/>
                </a:solidFill>
                <a:latin typeface="ＭＳ ゴシック"/>
                <a:cs typeface="ＭＳ ゴシック"/>
              </a:rPr>
              <a:t>覧</a:t>
            </a:r>
            <a:r>
              <a:rPr sz="1000" spc="-85" dirty="0">
                <a:solidFill>
                  <a:srgbClr val="0089CF"/>
                </a:solidFill>
                <a:latin typeface="ＭＳ ゴシック"/>
                <a:cs typeface="ＭＳ ゴシック"/>
              </a:rPr>
              <a:t>・</a:t>
            </a:r>
            <a:r>
              <a:rPr sz="1000" spc="-30" dirty="0">
                <a:solidFill>
                  <a:srgbClr val="0089CF"/>
                </a:solidFill>
                <a:latin typeface="ＭＳ ゴシック"/>
                <a:cs typeface="ＭＳ ゴシック"/>
              </a:rPr>
              <a:t>追</a:t>
            </a:r>
            <a:r>
              <a:rPr sz="1000" dirty="0">
                <a:solidFill>
                  <a:srgbClr val="0089CF"/>
                </a:solidFill>
                <a:latin typeface="ＭＳ ゴシック"/>
                <a:cs typeface="ＭＳ ゴシック"/>
              </a:rPr>
              <a:t>記</a:t>
            </a:r>
            <a:endParaRPr sz="1000" dirty="0">
              <a:latin typeface="ＭＳ ゴシック"/>
              <a:cs typeface="ＭＳ ゴシック"/>
            </a:endParaRPr>
          </a:p>
          <a:p>
            <a:pPr marL="140335" marR="5080" indent="-128270">
              <a:lnSpc>
                <a:spcPct val="148200"/>
              </a:lnSpc>
              <a:buSzPct val="90000"/>
              <a:buAutoNum type="arabicPeriod"/>
              <a:tabLst>
                <a:tab pos="132080" algn="l"/>
              </a:tabLst>
            </a:pP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25" dirty="0" err="1">
                <a:solidFill>
                  <a:srgbClr val="231F20"/>
                </a:solidFill>
                <a:latin typeface="ＭＳ ゴシック"/>
                <a:cs typeface="ＭＳ ゴシック"/>
              </a:rPr>
              <a:t>研</a:t>
            </a:r>
            <a:r>
              <a:rPr sz="1000" spc="-60" dirty="0" err="1">
                <a:solidFill>
                  <a:srgbClr val="231F20"/>
                </a:solidFill>
                <a:latin typeface="ＭＳ ゴシック"/>
                <a:cs typeface="ＭＳ ゴシック"/>
              </a:rPr>
              <a:t>修</a:t>
            </a:r>
            <a:r>
              <a:rPr sz="1000" spc="-105" dirty="0" err="1">
                <a:solidFill>
                  <a:srgbClr val="231F20"/>
                </a:solidFill>
                <a:latin typeface="ＭＳ ゴシック"/>
                <a:cs typeface="ＭＳ ゴシック"/>
              </a:rPr>
              <a:t>メ</a:t>
            </a:r>
            <a:r>
              <a:rPr sz="1000" spc="-90" dirty="0" err="1">
                <a:solidFill>
                  <a:srgbClr val="231F20"/>
                </a:solidFill>
                <a:latin typeface="ＭＳ ゴシック"/>
                <a:cs typeface="ＭＳ ゴシック"/>
              </a:rPr>
              <a:t>モ</a:t>
            </a:r>
            <a:r>
              <a:rPr sz="1000" spc="-65"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指導歯科医</a:t>
            </a:r>
            <a:r>
              <a:rPr sz="1000" spc="-65" dirty="0" err="1">
                <a:solidFill>
                  <a:srgbClr val="231F20"/>
                </a:solidFill>
                <a:latin typeface="ＭＳ ゴシック"/>
                <a:cs typeface="ＭＳ ゴシック"/>
              </a:rPr>
              <a:t>か</a:t>
            </a:r>
            <a:r>
              <a:rPr sz="1000" spc="-50" dirty="0" err="1">
                <a:solidFill>
                  <a:srgbClr val="231F20"/>
                </a:solidFill>
                <a:latin typeface="ＭＳ ゴシック"/>
                <a:cs typeface="ＭＳ ゴシック"/>
              </a:rPr>
              <a:t>ら</a:t>
            </a:r>
            <a:r>
              <a:rPr sz="1000" spc="-65" dirty="0" err="1">
                <a:solidFill>
                  <a:srgbClr val="231F20"/>
                </a:solidFill>
                <a:latin typeface="ＭＳ ゴシック"/>
                <a:cs typeface="ＭＳ ゴシック"/>
              </a:rPr>
              <a:t>の</a:t>
            </a:r>
            <a:r>
              <a:rPr sz="1000" spc="-95" dirty="0" err="1">
                <a:solidFill>
                  <a:srgbClr val="231F20"/>
                </a:solidFill>
                <a:latin typeface="ＭＳ ゴシック"/>
                <a:cs typeface="ＭＳ ゴシック"/>
              </a:rPr>
              <a:t>コ</a:t>
            </a:r>
            <a:r>
              <a:rPr sz="1000" spc="-165" dirty="0" err="1">
                <a:solidFill>
                  <a:srgbClr val="231F20"/>
                </a:solidFill>
                <a:latin typeface="ＭＳ ゴシック"/>
                <a:cs typeface="ＭＳ ゴシック"/>
              </a:rPr>
              <a:t>メ</a:t>
            </a:r>
            <a:r>
              <a:rPr sz="1000" spc="-150" dirty="0" err="1">
                <a:solidFill>
                  <a:srgbClr val="231F20"/>
                </a:solidFill>
                <a:latin typeface="ＭＳ ゴシック"/>
                <a:cs typeface="ＭＳ ゴシック"/>
              </a:rPr>
              <a:t>ン</a:t>
            </a:r>
            <a:r>
              <a:rPr sz="1000" spc="-45" dirty="0" err="1">
                <a:solidFill>
                  <a:srgbClr val="231F20"/>
                </a:solidFill>
                <a:latin typeface="ＭＳ ゴシック"/>
                <a:cs typeface="ＭＳ ゴシック"/>
              </a:rPr>
              <a:t>ト</a:t>
            </a:r>
            <a:r>
              <a:rPr sz="1000" spc="-25"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dirty="0" err="1">
                <a:solidFill>
                  <a:srgbClr val="231F20"/>
                </a:solidFill>
                <a:latin typeface="ＭＳ ゴシック"/>
                <a:cs typeface="ＭＳ ゴシック"/>
              </a:rPr>
              <a:t>画面</a:t>
            </a:r>
            <a:r>
              <a:rPr sz="1000" spc="-26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240"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105" dirty="0">
                <a:solidFill>
                  <a:srgbClr val="231F20"/>
                </a:solidFill>
                <a:latin typeface="ＭＳ ゴシック"/>
                <a:cs typeface="ＭＳ ゴシック"/>
              </a:rPr>
              <a:t>メ</a:t>
            </a:r>
            <a:r>
              <a:rPr sz="1000" spc="-20" dirty="0">
                <a:solidFill>
                  <a:srgbClr val="231F20"/>
                </a:solidFill>
                <a:latin typeface="ＭＳ ゴシック"/>
                <a:cs typeface="ＭＳ ゴシック"/>
              </a:rPr>
              <a:t>モ</a:t>
            </a:r>
            <a:r>
              <a:rPr sz="1000" spc="-25" dirty="0">
                <a:solidFill>
                  <a:srgbClr val="231F20"/>
                </a:solidFill>
                <a:latin typeface="ＭＳ ゴシック"/>
                <a:cs typeface="ＭＳ ゴシック"/>
              </a:rPr>
              <a:t>一</a:t>
            </a:r>
            <a:r>
              <a:rPr sz="1000" spc="-55" dirty="0">
                <a:solidFill>
                  <a:srgbClr val="231F20"/>
                </a:solidFill>
                <a:latin typeface="ＭＳ ゴシック"/>
                <a:cs typeface="ＭＳ ゴシック"/>
              </a:rPr>
              <a:t>覧</a:t>
            </a:r>
            <a:r>
              <a:rPr sz="1000" spc="-140" dirty="0">
                <a:solidFill>
                  <a:srgbClr val="231F20"/>
                </a:solidFill>
                <a:latin typeface="ＭＳ ゴシック"/>
                <a:cs typeface="ＭＳ ゴシック"/>
              </a:rPr>
              <a:t>エ</a:t>
            </a:r>
            <a:r>
              <a:rPr sz="1000" spc="-10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0" dirty="0">
                <a:solidFill>
                  <a:srgbClr val="231F20"/>
                </a:solidFill>
                <a:latin typeface="ＭＳ ゴシック"/>
                <a:cs typeface="ＭＳ ゴシック"/>
              </a:rPr>
              <a:t> </a:t>
            </a:r>
            <a:r>
              <a:rPr sz="1000" spc="-65" dirty="0" err="1">
                <a:solidFill>
                  <a:srgbClr val="231F20"/>
                </a:solidFill>
                <a:latin typeface="ＭＳ ゴシック"/>
                <a:cs typeface="ＭＳ ゴシック"/>
              </a:rPr>
              <a:t>か</a:t>
            </a:r>
            <a:r>
              <a:rPr sz="1000" spc="-85" dirty="0" err="1">
                <a:solidFill>
                  <a:srgbClr val="231F20"/>
                </a:solidFill>
                <a:latin typeface="ＭＳ ゴシック"/>
                <a:cs typeface="ＭＳ ゴシック"/>
              </a:rPr>
              <a:t>ら</a:t>
            </a:r>
            <a:r>
              <a:rPr sz="1000" spc="30" dirty="0" err="1">
                <a:solidFill>
                  <a:srgbClr val="231F20"/>
                </a:solidFill>
                <a:latin typeface="ＭＳ ゴシック"/>
                <a:cs typeface="ＭＳ ゴシック"/>
              </a:rPr>
              <a:t>、</a:t>
            </a:r>
            <a:r>
              <a:rPr sz="1000" spc="-10" dirty="0" err="1">
                <a:solidFill>
                  <a:srgbClr val="231F20"/>
                </a:solidFill>
                <a:latin typeface="ＭＳ ゴシック"/>
                <a:cs typeface="ＭＳ ゴシック"/>
              </a:rPr>
              <a:t>閲</a:t>
            </a:r>
            <a:r>
              <a:rPr sz="1000" spc="-85" dirty="0" err="1">
                <a:solidFill>
                  <a:srgbClr val="231F20"/>
                </a:solidFill>
                <a:latin typeface="ＭＳ ゴシック"/>
                <a:cs typeface="ＭＳ ゴシック"/>
              </a:rPr>
              <a:t>覧</a:t>
            </a:r>
            <a:r>
              <a:rPr sz="1000" spc="-75" dirty="0" err="1">
                <a:solidFill>
                  <a:srgbClr val="231F20"/>
                </a:solidFill>
                <a:latin typeface="ＭＳ ゴシック"/>
                <a:cs typeface="ＭＳ ゴシック"/>
              </a:rPr>
              <a:t>し</a:t>
            </a:r>
            <a:r>
              <a:rPr sz="1000" spc="-60" dirty="0" err="1">
                <a:solidFill>
                  <a:srgbClr val="231F20"/>
                </a:solidFill>
                <a:latin typeface="ＭＳ ゴシック"/>
                <a:cs typeface="ＭＳ ゴシック"/>
              </a:rPr>
              <a:t>た</a:t>
            </a:r>
            <a:r>
              <a:rPr sz="1000" spc="-50" dirty="0" err="1">
                <a:solidFill>
                  <a:srgbClr val="231F20"/>
                </a:solidFill>
                <a:latin typeface="ＭＳ ゴシック"/>
                <a:cs typeface="ＭＳ ゴシック"/>
              </a:rPr>
              <a:t>い</a:t>
            </a:r>
            <a:r>
              <a:rPr sz="1000" spc="-95" dirty="0" err="1">
                <a:solidFill>
                  <a:srgbClr val="231F20"/>
                </a:solidFill>
                <a:latin typeface="ＭＳ ゴシック"/>
                <a:cs typeface="ＭＳ ゴシック"/>
              </a:rPr>
              <a:t>コ</a:t>
            </a:r>
            <a:r>
              <a:rPr sz="1000" spc="-165" dirty="0" err="1">
                <a:solidFill>
                  <a:srgbClr val="231F20"/>
                </a:solidFill>
                <a:latin typeface="ＭＳ ゴシック"/>
                <a:cs typeface="ＭＳ ゴシック"/>
              </a:rPr>
              <a:t>メ</a:t>
            </a:r>
            <a:r>
              <a:rPr sz="1000" spc="-150" dirty="0" err="1">
                <a:solidFill>
                  <a:srgbClr val="231F20"/>
                </a:solidFill>
                <a:latin typeface="ＭＳ ゴシック"/>
                <a:cs typeface="ＭＳ ゴシック"/>
              </a:rPr>
              <a:t>ン</a:t>
            </a:r>
            <a:r>
              <a:rPr sz="1000" spc="-70" dirty="0" err="1">
                <a:solidFill>
                  <a:srgbClr val="231F20"/>
                </a:solidFill>
                <a:latin typeface="ＭＳ ゴシック"/>
                <a:cs typeface="ＭＳ ゴシック"/>
              </a:rPr>
              <a:t>ト</a:t>
            </a:r>
            <a:r>
              <a:rPr sz="1000" spc="-5" dirty="0" err="1">
                <a:solidFill>
                  <a:srgbClr val="231F20"/>
                </a:solidFill>
                <a:latin typeface="ＭＳ ゴシック"/>
                <a:cs typeface="ＭＳ ゴシック"/>
              </a:rPr>
              <a:t>を</a:t>
            </a:r>
            <a:r>
              <a:rPr sz="1000" dirty="0" err="1">
                <a:solidFill>
                  <a:srgbClr val="231F20"/>
                </a:solidFill>
                <a:latin typeface="ＭＳ ゴシック"/>
                <a:cs typeface="ＭＳ ゴシック"/>
              </a:rPr>
              <a:t>選</a:t>
            </a:r>
            <a:r>
              <a:rPr sz="1000" spc="-105" dirty="0" err="1">
                <a:solidFill>
                  <a:srgbClr val="231F20"/>
                </a:solidFill>
                <a:latin typeface="ＭＳ ゴシック"/>
                <a:cs typeface="ＭＳ ゴシック"/>
              </a:rPr>
              <a:t>択</a:t>
            </a:r>
            <a:r>
              <a:rPr sz="1000" spc="-70" dirty="0" err="1">
                <a:solidFill>
                  <a:srgbClr val="231F20"/>
                </a:solidFill>
                <a:latin typeface="ＭＳ ゴシック"/>
                <a:cs typeface="ＭＳ ゴシック"/>
              </a:rPr>
              <a:t>し</a:t>
            </a:r>
            <a:r>
              <a:rPr sz="1000" spc="30" dirty="0" err="1">
                <a:solidFill>
                  <a:srgbClr val="231F20"/>
                </a:solidFill>
                <a:latin typeface="ＭＳ ゴシック"/>
                <a:cs typeface="ＭＳ ゴシック"/>
              </a:rPr>
              <a:t>、</a:t>
            </a:r>
            <a:r>
              <a:rPr sz="1000" spc="-25" dirty="0" err="1">
                <a:solidFill>
                  <a:srgbClr val="231F20"/>
                </a:solidFill>
                <a:latin typeface="ＭＳ ゴシック"/>
                <a:cs typeface="ＭＳ ゴシック"/>
              </a:rPr>
              <a:t>列</a:t>
            </a:r>
            <a:r>
              <a:rPr sz="1000" dirty="0" err="1">
                <a:solidFill>
                  <a:srgbClr val="231F20"/>
                </a:solidFill>
                <a:latin typeface="ＭＳ ゴシック"/>
                <a:cs typeface="ＭＳ ゴシック"/>
              </a:rPr>
              <a:t>の</a:t>
            </a:r>
            <a:r>
              <a:rPr sz="1000" spc="-70" dirty="0" err="1">
                <a:solidFill>
                  <a:srgbClr val="231F20"/>
                </a:solidFill>
                <a:latin typeface="ＭＳ ゴシック"/>
                <a:cs typeface="ＭＳ ゴシック"/>
              </a:rPr>
              <a:t>い</a:t>
            </a:r>
            <a:r>
              <a:rPr sz="1000" spc="-45" dirty="0" err="1">
                <a:solidFill>
                  <a:srgbClr val="231F20"/>
                </a:solidFill>
                <a:latin typeface="ＭＳ ゴシック"/>
                <a:cs typeface="ＭＳ ゴシック"/>
              </a:rPr>
              <a:t>ず</a:t>
            </a:r>
            <a:r>
              <a:rPr sz="1000" spc="-40" dirty="0" err="1">
                <a:solidFill>
                  <a:srgbClr val="231F20"/>
                </a:solidFill>
                <a:latin typeface="ＭＳ ゴシック"/>
                <a:cs typeface="ＭＳ ゴシック"/>
              </a:rPr>
              <a:t>れ</a:t>
            </a:r>
            <a:r>
              <a:rPr sz="1000" spc="-25" dirty="0" err="1">
                <a:solidFill>
                  <a:srgbClr val="231F20"/>
                </a:solidFill>
                <a:latin typeface="ＭＳ ゴシック"/>
                <a:cs typeface="ＭＳ ゴシック"/>
              </a:rPr>
              <a:t>か</a:t>
            </a:r>
            <a:r>
              <a:rPr sz="1000" spc="-50" dirty="0" err="1">
                <a:solidFill>
                  <a:srgbClr val="231F20"/>
                </a:solidFill>
                <a:latin typeface="ＭＳ ゴシック"/>
                <a:cs typeface="ＭＳ ゴシック"/>
              </a:rPr>
              <a:t>の</a:t>
            </a:r>
            <a:r>
              <a:rPr sz="1000" spc="-30" dirty="0" err="1">
                <a:solidFill>
                  <a:srgbClr val="231F20"/>
                </a:solidFill>
                <a:latin typeface="ＭＳ ゴシック"/>
                <a:cs typeface="ＭＳ ゴシック"/>
              </a:rPr>
              <a:t>箇</a:t>
            </a:r>
            <a:r>
              <a:rPr sz="1000" spc="-80" dirty="0" err="1">
                <a:solidFill>
                  <a:srgbClr val="231F20"/>
                </a:solidFill>
                <a:latin typeface="ＭＳ ゴシック"/>
                <a:cs typeface="ＭＳ ゴシック"/>
              </a:rPr>
              <a:t>所</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a:t>
            </a:r>
            <a:endParaRPr sz="1000" dirty="0">
              <a:latin typeface="ＭＳ ゴシック"/>
              <a:cs typeface="ＭＳ ゴシック"/>
            </a:endParaRPr>
          </a:p>
          <a:p>
            <a:pPr marL="153670" indent="-141605">
              <a:lnSpc>
                <a:spcPct val="100000"/>
              </a:lnSpc>
              <a:spcBef>
                <a:spcPts val="580"/>
              </a:spcBef>
              <a:buSzPct val="90000"/>
              <a:buAutoNum type="arabicPeriod"/>
              <a:tabLst>
                <a:tab pos="154305" algn="l"/>
              </a:tabLst>
            </a:pP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65" dirty="0">
                <a:solidFill>
                  <a:srgbClr val="231F20"/>
                </a:solidFill>
                <a:latin typeface="ＭＳ ゴシック"/>
                <a:cs typeface="ＭＳ ゴシック"/>
              </a:rPr>
              <a:t>た</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0" dirty="0">
                <a:solidFill>
                  <a:srgbClr val="231F20"/>
                </a:solidFill>
                <a:latin typeface="ＭＳ ゴシック"/>
                <a:cs typeface="ＭＳ ゴシック"/>
              </a:rPr>
              <a:t>ト</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90" dirty="0">
                <a:solidFill>
                  <a:srgbClr val="231F20"/>
                </a:solidFill>
                <a:latin typeface="ＭＳ ゴシック"/>
                <a:cs typeface="ＭＳ ゴシック"/>
              </a:rPr>
              <a:t> </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80" dirty="0">
                <a:solidFill>
                  <a:srgbClr val="231F20"/>
                </a:solidFill>
                <a:latin typeface="ＭＳ ゴシック"/>
                <a:cs typeface="ＭＳ ゴシック"/>
              </a:rPr>
              <a:t>ト</a:t>
            </a:r>
            <a:r>
              <a:rPr sz="1000" spc="-20" dirty="0">
                <a:solidFill>
                  <a:srgbClr val="231F20"/>
                </a:solidFill>
                <a:latin typeface="ＭＳ ゴシック"/>
                <a:cs typeface="ＭＳ ゴシック"/>
              </a:rPr>
              <a:t>詳</a:t>
            </a:r>
            <a:r>
              <a:rPr sz="1000" spc="-10" dirty="0">
                <a:solidFill>
                  <a:srgbClr val="231F20"/>
                </a:solidFill>
                <a:latin typeface="ＭＳ ゴシック"/>
                <a:cs typeface="ＭＳ ゴシック"/>
              </a:rPr>
              <a:t>細</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0" dirty="0">
                <a:solidFill>
                  <a:srgbClr val="231F20"/>
                </a:solidFill>
                <a:latin typeface="ＭＳ ゴシック"/>
                <a:cs typeface="ＭＳ ゴシック"/>
              </a:rPr>
              <a:t> </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1270">
              <a:lnSpc>
                <a:spcPct val="148200"/>
              </a:lnSpc>
            </a:pPr>
            <a:r>
              <a:rPr sz="1000" spc="-5" dirty="0">
                <a:solidFill>
                  <a:srgbClr val="231F20"/>
                </a:solidFill>
                <a:latin typeface="ＭＳ ゴシック"/>
                <a:cs typeface="ＭＳ ゴシック"/>
              </a:rPr>
              <a:t>登</a:t>
            </a:r>
            <a:r>
              <a:rPr sz="1000" spc="-95" dirty="0">
                <a:solidFill>
                  <a:srgbClr val="231F20"/>
                </a:solidFill>
                <a:latin typeface="ＭＳ ゴシック"/>
                <a:cs typeface="ＭＳ ゴシック"/>
              </a:rPr>
              <a:t>録</a:t>
            </a:r>
            <a:r>
              <a:rPr sz="1000" spc="-80" dirty="0">
                <a:solidFill>
                  <a:srgbClr val="231F20"/>
                </a:solidFill>
                <a:latin typeface="ＭＳ ゴシック"/>
                <a:cs typeface="ＭＳ ゴシック"/>
              </a:rPr>
              <a:t>し</a:t>
            </a:r>
            <a:r>
              <a:rPr sz="1000" spc="-70" dirty="0">
                <a:solidFill>
                  <a:srgbClr val="231F20"/>
                </a:solidFill>
                <a:latin typeface="ＭＳ ゴシック"/>
                <a:cs typeface="ＭＳ ゴシック"/>
              </a:rPr>
              <a:t>た</a:t>
            </a:r>
            <a:r>
              <a:rPr sz="1000" spc="-105" dirty="0">
                <a:solidFill>
                  <a:srgbClr val="231F20"/>
                </a:solidFill>
                <a:latin typeface="ＭＳ ゴシック"/>
                <a:cs typeface="ＭＳ ゴシック"/>
              </a:rPr>
              <a:t>コ</a:t>
            </a:r>
            <a:r>
              <a:rPr sz="1000" spc="-175" dirty="0">
                <a:solidFill>
                  <a:srgbClr val="231F20"/>
                </a:solidFill>
                <a:latin typeface="ＭＳ ゴシック"/>
                <a:cs typeface="ＭＳ ゴシック"/>
              </a:rPr>
              <a:t>メ</a:t>
            </a:r>
            <a:r>
              <a:rPr sz="1000" spc="-155" dirty="0">
                <a:solidFill>
                  <a:srgbClr val="231F20"/>
                </a:solidFill>
                <a:latin typeface="ＭＳ ゴシック"/>
                <a:cs typeface="ＭＳ ゴシック"/>
              </a:rPr>
              <a:t>ン</a:t>
            </a:r>
            <a:r>
              <a:rPr sz="1000" spc="-100" dirty="0">
                <a:solidFill>
                  <a:srgbClr val="231F20"/>
                </a:solidFill>
                <a:latin typeface="ＭＳ ゴシック"/>
                <a:cs typeface="ＭＳ ゴシック"/>
              </a:rPr>
              <a:t>ト</a:t>
            </a:r>
            <a:r>
              <a:rPr sz="1000" spc="-5" dirty="0">
                <a:solidFill>
                  <a:srgbClr val="231F20"/>
                </a:solidFill>
                <a:latin typeface="ＭＳ ゴシック"/>
                <a:cs typeface="ＭＳ ゴシック"/>
              </a:rPr>
              <a:t>が</a:t>
            </a:r>
            <a:r>
              <a:rPr sz="1000" spc="-35" dirty="0">
                <a:solidFill>
                  <a:srgbClr val="231F20"/>
                </a:solidFill>
                <a:latin typeface="ＭＳ ゴシック"/>
                <a:cs typeface="ＭＳ ゴシック"/>
              </a:rPr>
              <a:t>長</a:t>
            </a:r>
            <a:r>
              <a:rPr sz="1000" spc="-10" dirty="0">
                <a:solidFill>
                  <a:srgbClr val="231F20"/>
                </a:solidFill>
                <a:latin typeface="ＭＳ ゴシック"/>
                <a:cs typeface="ＭＳ ゴシック"/>
              </a:rPr>
              <a:t>い</a:t>
            </a:r>
            <a:r>
              <a:rPr sz="1000" dirty="0">
                <a:solidFill>
                  <a:srgbClr val="231F20"/>
                </a:solidFill>
                <a:latin typeface="ＭＳ ゴシック"/>
                <a:cs typeface="ＭＳ ゴシック"/>
              </a:rPr>
              <a:t>場</a:t>
            </a:r>
            <a:r>
              <a:rPr sz="1000" spc="-3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275" dirty="0">
                <a:solidFill>
                  <a:srgbClr val="231F20"/>
                </a:solidFill>
                <a:latin typeface="ＭＳ ゴシック"/>
                <a:cs typeface="ＭＳ ゴシック"/>
              </a:rPr>
              <a:t> </a:t>
            </a:r>
            <a:r>
              <a:rPr sz="1000" spc="-15" dirty="0">
                <a:solidFill>
                  <a:srgbClr val="231F20"/>
                </a:solidFill>
                <a:latin typeface="ＭＳ ゴシック"/>
                <a:cs typeface="ＭＳ ゴシック"/>
              </a:rPr>
              <a:t>過去</a:t>
            </a:r>
            <a:r>
              <a:rPr sz="1000" spc="-100" dirty="0">
                <a:solidFill>
                  <a:srgbClr val="231F20"/>
                </a:solidFill>
                <a:latin typeface="ＭＳ ゴシック"/>
                <a:cs typeface="ＭＳ ゴシック"/>
              </a:rPr>
              <a:t>の</a:t>
            </a:r>
            <a:r>
              <a:rPr sz="1000" spc="-114" dirty="0">
                <a:solidFill>
                  <a:srgbClr val="231F20"/>
                </a:solidFill>
                <a:latin typeface="ＭＳ ゴシック"/>
                <a:cs typeface="ＭＳ ゴシック"/>
              </a:rPr>
              <a:t>メ</a:t>
            </a:r>
            <a:r>
              <a:rPr sz="1000" spc="-20" dirty="0">
                <a:solidFill>
                  <a:srgbClr val="231F20"/>
                </a:solidFill>
                <a:latin typeface="ＭＳ ゴシック"/>
                <a:cs typeface="ＭＳ ゴシック"/>
              </a:rPr>
              <a:t>モ参</a:t>
            </a:r>
            <a:r>
              <a:rPr sz="1000" spc="-50" dirty="0">
                <a:solidFill>
                  <a:srgbClr val="231F20"/>
                </a:solidFill>
                <a:latin typeface="ＭＳ ゴシック"/>
                <a:cs typeface="ＭＳ ゴシック"/>
              </a:rPr>
              <a:t>照</a:t>
            </a:r>
            <a:r>
              <a:rPr sz="1000" spc="-150" dirty="0">
                <a:solidFill>
                  <a:srgbClr val="231F20"/>
                </a:solidFill>
                <a:latin typeface="ＭＳ ゴシック"/>
                <a:cs typeface="ＭＳ ゴシック"/>
              </a:rPr>
              <a:t>エ</a:t>
            </a:r>
            <a:r>
              <a:rPr sz="1000" spc="-114"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3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70" dirty="0" err="1">
                <a:solidFill>
                  <a:srgbClr val="231F20"/>
                </a:solidFill>
                <a:latin typeface="ＭＳ ゴシック"/>
                <a:cs typeface="ＭＳ ゴシック"/>
              </a:rPr>
              <a:t>を</a:t>
            </a:r>
            <a:r>
              <a:rPr sz="1000" spc="-105" dirty="0" err="1">
                <a:solidFill>
                  <a:srgbClr val="231F20"/>
                </a:solidFill>
                <a:latin typeface="ＭＳ ゴシック"/>
                <a:cs typeface="ＭＳ ゴシック"/>
              </a:rPr>
              <a:t>上</a:t>
            </a:r>
            <a:r>
              <a:rPr sz="1000" spc="-50" dirty="0" err="1">
                <a:solidFill>
                  <a:srgbClr val="231F20"/>
                </a:solidFill>
                <a:latin typeface="ＭＳ ゴシック"/>
                <a:cs typeface="ＭＳ ゴシック"/>
              </a:rPr>
              <a:t>下</a:t>
            </a:r>
            <a:r>
              <a:rPr sz="1000" spc="-25" dirty="0" err="1">
                <a:solidFill>
                  <a:srgbClr val="231F20"/>
                </a:solidFill>
                <a:latin typeface="ＭＳ ゴシック"/>
                <a:cs typeface="ＭＳ ゴシック"/>
              </a:rPr>
              <a:t>に</a:t>
            </a:r>
            <a:r>
              <a:rPr sz="1000" spc="-114" dirty="0" err="1">
                <a:solidFill>
                  <a:srgbClr val="231F20"/>
                </a:solidFill>
                <a:latin typeface="ＭＳ ゴシック"/>
                <a:cs typeface="ＭＳ ゴシック"/>
              </a:rPr>
              <a:t>ス</a:t>
            </a:r>
            <a:r>
              <a:rPr sz="1000" spc="-130" dirty="0" err="1">
                <a:solidFill>
                  <a:srgbClr val="231F20"/>
                </a:solidFill>
                <a:latin typeface="ＭＳ ゴシック"/>
                <a:cs typeface="ＭＳ ゴシック"/>
              </a:rPr>
              <a:t>ク</a:t>
            </a:r>
            <a:r>
              <a:rPr sz="1000" spc="-50" dirty="0" err="1">
                <a:solidFill>
                  <a:srgbClr val="231F20"/>
                </a:solidFill>
                <a:latin typeface="ＭＳ ゴシック"/>
                <a:cs typeface="ＭＳ ゴシック"/>
              </a:rPr>
              <a:t>ロ</a:t>
            </a:r>
            <a:r>
              <a:rPr sz="1000" spc="-85" dirty="0" err="1">
                <a:solidFill>
                  <a:srgbClr val="231F20"/>
                </a:solidFill>
                <a:latin typeface="ＭＳ ゴシック"/>
                <a:cs typeface="ＭＳ ゴシック"/>
              </a:rPr>
              <a:t>ー</a:t>
            </a:r>
            <a:r>
              <a:rPr sz="1000" spc="-80" dirty="0" err="1">
                <a:solidFill>
                  <a:srgbClr val="231F20"/>
                </a:solidFill>
                <a:latin typeface="ＭＳ ゴシック"/>
                <a:cs typeface="ＭＳ ゴシック"/>
              </a:rPr>
              <a:t>ル</a:t>
            </a:r>
            <a:r>
              <a:rPr sz="1000" spc="-130" dirty="0" err="1">
                <a:solidFill>
                  <a:srgbClr val="231F20"/>
                </a:solidFill>
                <a:latin typeface="ＭＳ ゴシック"/>
                <a:cs typeface="ＭＳ ゴシック"/>
              </a:rPr>
              <a:t>す</a:t>
            </a:r>
            <a:r>
              <a:rPr sz="1000" spc="-95" dirty="0" err="1">
                <a:solidFill>
                  <a:srgbClr val="231F20"/>
                </a:solidFill>
                <a:latin typeface="ＭＳ ゴシック"/>
                <a:cs typeface="ＭＳ ゴシック"/>
              </a:rPr>
              <a:t>る</a:t>
            </a:r>
            <a:r>
              <a:rPr sz="1000" spc="-110" dirty="0" err="1">
                <a:solidFill>
                  <a:srgbClr val="231F20"/>
                </a:solidFill>
                <a:latin typeface="ＭＳ ゴシック"/>
                <a:cs typeface="ＭＳ ゴシック"/>
              </a:rPr>
              <a:t>こ</a:t>
            </a:r>
            <a:r>
              <a:rPr sz="1000" spc="-100" dirty="0" err="1">
                <a:solidFill>
                  <a:srgbClr val="231F20"/>
                </a:solidFill>
                <a:latin typeface="ＭＳ ゴシック"/>
                <a:cs typeface="ＭＳ ゴシック"/>
              </a:rPr>
              <a:t>と</a:t>
            </a:r>
            <a:r>
              <a:rPr sz="1000" spc="-20" dirty="0" err="1">
                <a:solidFill>
                  <a:srgbClr val="231F20"/>
                </a:solidFill>
                <a:latin typeface="ＭＳ ゴシック"/>
                <a:cs typeface="ＭＳ ゴシック"/>
              </a:rPr>
              <a:t>で</a:t>
            </a:r>
            <a:r>
              <a:rPr sz="1000" spc="-15" dirty="0" err="1">
                <a:solidFill>
                  <a:srgbClr val="231F20"/>
                </a:solidFill>
                <a:latin typeface="ＭＳ ゴシック"/>
                <a:cs typeface="ＭＳ ゴシック"/>
              </a:rPr>
              <a:t>過去</a:t>
            </a:r>
            <a:r>
              <a:rPr sz="1000" spc="-5" dirty="0" err="1">
                <a:solidFill>
                  <a:srgbClr val="231F20"/>
                </a:solidFill>
                <a:latin typeface="ＭＳ ゴシック"/>
                <a:cs typeface="ＭＳ ゴシック"/>
              </a:rPr>
              <a:t>の</a:t>
            </a:r>
            <a:r>
              <a:rPr sz="1000" spc="15" dirty="0" err="1">
                <a:solidFill>
                  <a:srgbClr val="231F20"/>
                </a:solidFill>
                <a:latin typeface="ＭＳ ゴシック"/>
                <a:cs typeface="ＭＳ ゴシック"/>
              </a:rPr>
              <a:t>情</a:t>
            </a:r>
            <a:r>
              <a:rPr sz="1000" spc="-55" dirty="0" err="1">
                <a:solidFill>
                  <a:srgbClr val="231F20"/>
                </a:solidFill>
                <a:latin typeface="ＭＳ ゴシック"/>
                <a:cs typeface="ＭＳ ゴシック"/>
              </a:rPr>
              <a:t>報</a:t>
            </a:r>
            <a:r>
              <a:rPr sz="1000" spc="-30" dirty="0" err="1">
                <a:solidFill>
                  <a:srgbClr val="231F20"/>
                </a:solidFill>
                <a:latin typeface="ＭＳ ゴシック"/>
                <a:cs typeface="ＭＳ ゴシック"/>
              </a:rPr>
              <a:t>を</a:t>
            </a:r>
            <a:br>
              <a:rPr lang="en-US" sz="1000" spc="-30" dirty="0">
                <a:solidFill>
                  <a:srgbClr val="231F20"/>
                </a:solidFill>
                <a:latin typeface="ＭＳ ゴシック"/>
                <a:cs typeface="ＭＳ ゴシック"/>
              </a:rPr>
            </a:br>
            <a:r>
              <a:rPr sz="1000" spc="-20" dirty="0" err="1">
                <a:solidFill>
                  <a:srgbClr val="231F20"/>
                </a:solidFill>
                <a:latin typeface="ＭＳ ゴシック"/>
                <a:cs typeface="ＭＳ ゴシック"/>
              </a:rPr>
              <a:t>閲</a:t>
            </a:r>
            <a:r>
              <a:rPr sz="1000" spc="-30" dirty="0" err="1">
                <a:solidFill>
                  <a:srgbClr val="231F20"/>
                </a:solidFill>
                <a:latin typeface="ＭＳ ゴシック"/>
                <a:cs typeface="ＭＳ ゴシック"/>
              </a:rPr>
              <a:t>覧</a:t>
            </a:r>
            <a:r>
              <a:rPr sz="1000"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a:t>
            </a:r>
            <a:endParaRPr sz="1000" dirty="0">
              <a:latin typeface="ＭＳ ゴシック"/>
              <a:cs typeface="ＭＳ ゴシック"/>
            </a:endParaRPr>
          </a:p>
          <a:p>
            <a:pPr marL="140335" marR="5080" indent="-128270">
              <a:lnSpc>
                <a:spcPct val="148200"/>
              </a:lnSpc>
              <a:buSzPct val="90000"/>
              <a:buAutoNum type="arabicPeriod" startAt="3"/>
              <a:tabLst>
                <a:tab pos="153035" algn="l"/>
              </a:tabLst>
            </a:pP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65" dirty="0">
                <a:solidFill>
                  <a:srgbClr val="231F20"/>
                </a:solidFill>
                <a:latin typeface="ＭＳ ゴシック"/>
                <a:cs typeface="ＭＳ ゴシック"/>
              </a:rPr>
              <a:t>た</a:t>
            </a:r>
            <a:r>
              <a:rPr sz="1000" spc="-125" dirty="0">
                <a:solidFill>
                  <a:srgbClr val="231F20"/>
                </a:solidFill>
                <a:latin typeface="ＭＳ ゴシック"/>
                <a:cs typeface="ＭＳ ゴシック"/>
              </a:rPr>
              <a:t>メ</a:t>
            </a:r>
            <a:r>
              <a:rPr sz="1000" spc="-295" dirty="0">
                <a:solidFill>
                  <a:srgbClr val="231F20"/>
                </a:solidFill>
                <a:latin typeface="ＭＳ ゴシック"/>
                <a:cs typeface="ＭＳ ゴシック"/>
              </a:rPr>
              <a:t>モ</a:t>
            </a:r>
            <a:r>
              <a:rPr sz="1000" spc="-38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80" dirty="0">
                <a:solidFill>
                  <a:srgbClr val="231F20"/>
                </a:solidFill>
                <a:latin typeface="ＭＳ ゴシック"/>
                <a:cs typeface="ＭＳ ゴシック"/>
              </a:rPr>
              <a:t>ト</a:t>
            </a:r>
            <a:r>
              <a:rPr sz="1000" spc="-45" dirty="0">
                <a:solidFill>
                  <a:srgbClr val="231F20"/>
                </a:solidFill>
                <a:latin typeface="ＭＳ ゴシック"/>
                <a:cs typeface="ＭＳ ゴシック"/>
              </a:rPr>
              <a:t>に</a:t>
            </a:r>
            <a:r>
              <a:rPr sz="1000" spc="-300" dirty="0">
                <a:solidFill>
                  <a:srgbClr val="231F20"/>
                </a:solidFill>
                <a:latin typeface="ＭＳ ゴシック"/>
                <a:cs typeface="ＭＳ ゴシック"/>
              </a:rPr>
              <a:t>、</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追</a:t>
            </a:r>
            <a:r>
              <a:rPr sz="1000" spc="-105" dirty="0">
                <a:solidFill>
                  <a:srgbClr val="231F20"/>
                </a:solidFill>
                <a:latin typeface="ＭＳ ゴシック"/>
                <a:cs typeface="ＭＳ ゴシック"/>
              </a:rPr>
              <a:t>記</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30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320" dirty="0">
                <a:solidFill>
                  <a:srgbClr val="231F20"/>
                </a:solidFill>
                <a:latin typeface="ＭＳ ゴシック"/>
                <a:cs typeface="ＭＳ ゴシック"/>
              </a:rPr>
              <a:t> </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5" dirty="0">
                <a:solidFill>
                  <a:srgbClr val="231F20"/>
                </a:solidFill>
                <a:latin typeface="ＭＳ ゴシック"/>
                <a:cs typeface="ＭＳ ゴシック"/>
              </a:rPr>
              <a:t>追</a:t>
            </a:r>
            <a:r>
              <a:rPr sz="1000" spc="-25" dirty="0">
                <a:solidFill>
                  <a:srgbClr val="231F20"/>
                </a:solidFill>
                <a:latin typeface="ＭＳ ゴシック"/>
                <a:cs typeface="ＭＳ ゴシック"/>
              </a:rPr>
              <a:t>加</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3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00" dirty="0">
                <a:solidFill>
                  <a:srgbClr val="231F20"/>
                </a:solidFill>
                <a:latin typeface="ＭＳ ゴシック"/>
                <a:cs typeface="ＭＳ ゴシック"/>
              </a:rPr>
              <a:t> </a:t>
            </a:r>
            <a:r>
              <a:rPr sz="1000" spc="-45" dirty="0" err="1">
                <a:solidFill>
                  <a:srgbClr val="231F20"/>
                </a:solidFill>
                <a:latin typeface="ＭＳ ゴシック"/>
                <a:cs typeface="ＭＳ ゴシック"/>
              </a:rPr>
              <a:t>の</a:t>
            </a:r>
            <a:r>
              <a:rPr sz="1000" spc="-80" dirty="0" err="1">
                <a:solidFill>
                  <a:srgbClr val="231F20"/>
                </a:solidFill>
                <a:latin typeface="ＭＳ ゴシック"/>
                <a:cs typeface="ＭＳ ゴシック"/>
              </a:rPr>
              <a:t>テ</a:t>
            </a:r>
            <a:r>
              <a:rPr sz="1000" spc="-120" dirty="0" err="1">
                <a:solidFill>
                  <a:srgbClr val="231F20"/>
                </a:solidFill>
                <a:latin typeface="ＭＳ ゴシック"/>
                <a:cs typeface="ＭＳ ゴシック"/>
              </a:rPr>
              <a:t>キ</a:t>
            </a:r>
            <a:r>
              <a:rPr sz="1000" spc="-185" dirty="0" err="1">
                <a:solidFill>
                  <a:srgbClr val="231F20"/>
                </a:solidFill>
                <a:latin typeface="ＭＳ ゴシック"/>
                <a:cs typeface="ＭＳ ゴシック"/>
              </a:rPr>
              <a:t>ス</a:t>
            </a:r>
            <a:r>
              <a:rPr sz="1000" spc="-210" dirty="0" err="1">
                <a:solidFill>
                  <a:srgbClr val="231F20"/>
                </a:solidFill>
                <a:latin typeface="ＭＳ ゴシック"/>
                <a:cs typeface="ＭＳ ゴシック"/>
              </a:rPr>
              <a:t>ト</a:t>
            </a:r>
            <a:r>
              <a:rPr sz="1000" spc="-170" dirty="0" err="1">
                <a:solidFill>
                  <a:srgbClr val="231F20"/>
                </a:solidFill>
                <a:latin typeface="ＭＳ ゴシック"/>
                <a:cs typeface="ＭＳ ゴシック"/>
              </a:rPr>
              <a:t>フ</a:t>
            </a:r>
            <a:r>
              <a:rPr sz="1000" spc="-155" dirty="0" err="1">
                <a:solidFill>
                  <a:srgbClr val="231F20"/>
                </a:solidFill>
                <a:latin typeface="ＭＳ ゴシック"/>
                <a:cs typeface="ＭＳ ゴシック"/>
              </a:rPr>
              <a:t>ィ</a:t>
            </a:r>
            <a:r>
              <a:rPr sz="1000" spc="-100" dirty="0" err="1">
                <a:solidFill>
                  <a:srgbClr val="231F20"/>
                </a:solidFill>
                <a:latin typeface="ＭＳ ゴシック"/>
                <a:cs typeface="ＭＳ ゴシック"/>
              </a:rPr>
              <a:t>ー</a:t>
            </a:r>
            <a:r>
              <a:rPr sz="1000" spc="-150" dirty="0" err="1">
                <a:solidFill>
                  <a:srgbClr val="231F20"/>
                </a:solidFill>
                <a:latin typeface="ＭＳ ゴシック"/>
                <a:cs typeface="ＭＳ ゴシック"/>
              </a:rPr>
              <a:t>ル</a:t>
            </a:r>
            <a:r>
              <a:rPr sz="1000" spc="-55" dirty="0" err="1">
                <a:solidFill>
                  <a:srgbClr val="231F20"/>
                </a:solidFill>
                <a:latin typeface="ＭＳ ゴシック"/>
                <a:cs typeface="ＭＳ ゴシック"/>
              </a:rPr>
              <a:t>ド</a:t>
            </a:r>
            <a:r>
              <a:rPr sz="1000" spc="-40" dirty="0" err="1">
                <a:solidFill>
                  <a:srgbClr val="231F20"/>
                </a:solidFill>
                <a:latin typeface="ＭＳ ゴシック"/>
                <a:cs typeface="ＭＳ ゴシック"/>
              </a:rPr>
              <a:t>に</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lang="ja-JP" altLang="en-US" sz="1000" spc="-70" dirty="0">
                <a:solidFill>
                  <a:srgbClr val="231F20"/>
                </a:solidFill>
                <a:latin typeface="ＭＳ ゴシック"/>
                <a:cs typeface="ＭＳ ゴシック"/>
              </a:rPr>
              <a:t>し、</a:t>
            </a:r>
            <a:br>
              <a:rPr lang="en-US" altLang="ja-JP" sz="1000" spc="-70" dirty="0">
                <a:solidFill>
                  <a:srgbClr val="231F20"/>
                </a:solidFill>
                <a:latin typeface="ＭＳ ゴシック"/>
                <a:cs typeface="ＭＳ ゴシック"/>
              </a:rPr>
            </a:br>
            <a:r>
              <a:rPr lang="ja-JP" altLang="en-US" sz="1000" spc="-70" dirty="0">
                <a:solidFill>
                  <a:srgbClr val="231F20"/>
                </a:solidFill>
                <a:latin typeface="ＭＳ ゴシック"/>
                <a:cs typeface="ＭＳ ゴシック"/>
              </a:rPr>
              <a:t>「</a:t>
            </a:r>
            <a:r>
              <a:rPr sz="1000" dirty="0" err="1">
                <a:solidFill>
                  <a:srgbClr val="231F20"/>
                </a:solidFill>
                <a:latin typeface="ＭＳ ゴシック"/>
                <a:cs typeface="ＭＳ ゴシック"/>
              </a:rPr>
              <a:t>登</a:t>
            </a:r>
            <a:r>
              <a:rPr sz="1000" spc="-10" dirty="0" err="1">
                <a:solidFill>
                  <a:srgbClr val="231F20"/>
                </a:solidFill>
                <a:latin typeface="ＭＳ ゴシック"/>
                <a:cs typeface="ＭＳ ゴシック"/>
              </a:rPr>
              <a:t>録</a:t>
            </a:r>
            <a:r>
              <a:rPr lang="ja-JP" altLang="en-US"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2347">
          <a:spcBef>
            <a:spcPts val="111"/>
          </a:spcBef>
          <a:defRPr sz="1000" dirty="0" smtClean="0">
            <a:latin typeface="Microsoft YaHei"/>
            <a:cs typeface="Microsoft YaHei"/>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15564</TotalTime>
  <Words>2677</Words>
  <Application>Microsoft Office PowerPoint</Application>
  <PresentationFormat>ユーザー設定</PresentationFormat>
  <Paragraphs>373</Paragraphs>
  <Slides>21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HGPｺﾞｼｯｸE</vt:lpstr>
      <vt:lpstr>HGS明朝E</vt:lpstr>
      <vt:lpstr>HGｺﾞｼｯｸE</vt:lpstr>
      <vt:lpstr>Microsoft YaHei</vt:lpstr>
      <vt:lpstr>ＭＳ Ｐゴシック</vt:lpstr>
      <vt:lpstr>ＭＳ ゴシック</vt:lpstr>
      <vt:lpstr>メイリオ</vt:lpstr>
      <vt:lpstr>游ゴシック</vt:lpstr>
      <vt:lpstr>Arial</vt:lpstr>
      <vt:lpstr>Calibri</vt:lpstr>
      <vt:lpstr>Office Theme</vt:lpstr>
      <vt:lpstr>オンライン臨床教育評価システム</vt:lpstr>
      <vt:lpstr>「研修歯科医」メニューの操作方法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DEBUT2 manu_res</dc:title>
  <dc:creator>小口 絵理香</dc:creator>
  <cp:lastModifiedBy>山神 千里</cp:lastModifiedBy>
  <cp:revision>185</cp:revision>
  <dcterms:created xsi:type="dcterms:W3CDTF">2020-09-14T09:48:00Z</dcterms:created>
  <dcterms:modified xsi:type="dcterms:W3CDTF">2025-12-09T01:07:33Z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2020-03-30T00:00:00Z</vt:filetime>
  </property>
  <property fmtid="{D5CDD505-2E9C-101B-9397-08002B2CF9AE}" pid="3" name="Creator">
    <vt:lpwstr>Adobe InDesign 15.0 (Windows)</vt:lpwstr>
  </property>
  <property fmtid="{D5CDD505-2E9C-101B-9397-08002B2CF9AE}" pid="4" name="LastSaved">
    <vt:filetime>2020-09-14T00:00:00Z</vt:filetime>
  </property>
</Properties>
</file>