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4.jpg" ContentType="image/jpg"/>
  <Override PartName="/ppt/media/image5.jpg" ContentType="image/jpg"/>
  <Override PartName="/ppt/media/image6.jpg" ContentType="image/jpg"/>
  <Override PartName="/ppt/media/image7.jpg" ContentType="image/jpg"/>
  <Override PartName="/ppt/media/image10.jpg" ContentType="image/jpg"/>
  <Override PartName="/ppt/media/image11.jpg" ContentType="image/jpg"/>
  <Override PartName="/ppt/media/image12.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3.jpg" ContentType="image/jpg"/>
  <Override PartName="/ppt/media/image53.jpg" ContentType="image/jpg"/>
  <Override PartName="/ppt/media/image77.jpg" ContentType="image/jpg"/>
  <Override PartName="/ppt/media/image87.jpg" ContentType="image/jpg"/>
  <Override PartName="/ppt/media/image88.jpg" ContentType="image/jpg"/>
  <Override PartName="/ppt/media/image89.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311" r:id="rId2"/>
    <p:sldId id="312" r:id="rId3"/>
    <p:sldId id="258" r:id="rId4"/>
    <p:sldId id="259" r:id="rId5"/>
    <p:sldId id="335" r:id="rId6"/>
    <p:sldId id="260" r:id="rId7"/>
    <p:sldId id="261" r:id="rId8"/>
    <p:sldId id="262" r:id="rId9"/>
    <p:sldId id="322" r:id="rId10"/>
    <p:sldId id="316" r:id="rId11"/>
    <p:sldId id="329" r:id="rId12"/>
    <p:sldId id="265" r:id="rId13"/>
    <p:sldId id="323" r:id="rId14"/>
    <p:sldId id="328" r:id="rId15"/>
    <p:sldId id="267" r:id="rId16"/>
    <p:sldId id="324" r:id="rId17"/>
    <p:sldId id="330" r:id="rId18"/>
    <p:sldId id="313" r:id="rId19"/>
    <p:sldId id="314" r:id="rId20"/>
    <p:sldId id="273" r:id="rId21"/>
    <p:sldId id="274" r:id="rId22"/>
    <p:sldId id="276" r:id="rId23"/>
    <p:sldId id="277" r:id="rId24"/>
    <p:sldId id="278" r:id="rId25"/>
    <p:sldId id="279" r:id="rId26"/>
    <p:sldId id="280" r:id="rId27"/>
    <p:sldId id="281" r:id="rId28"/>
    <p:sldId id="282" r:id="rId29"/>
    <p:sldId id="283" r:id="rId30"/>
    <p:sldId id="286" r:id="rId31"/>
    <p:sldId id="288" r:id="rId32"/>
    <p:sldId id="325" r:id="rId33"/>
    <p:sldId id="326" r:id="rId34"/>
    <p:sldId id="290" r:id="rId35"/>
    <p:sldId id="331" r:id="rId36"/>
    <p:sldId id="292" r:id="rId37"/>
    <p:sldId id="293" r:id="rId38"/>
    <p:sldId id="294" r:id="rId39"/>
    <p:sldId id="295" r:id="rId40"/>
    <p:sldId id="296" r:id="rId41"/>
    <p:sldId id="297" r:id="rId42"/>
    <p:sldId id="318" r:id="rId43"/>
    <p:sldId id="299" r:id="rId44"/>
    <p:sldId id="300" r:id="rId45"/>
    <p:sldId id="327" r:id="rId46"/>
    <p:sldId id="301" r:id="rId47"/>
    <p:sldId id="302" r:id="rId48"/>
    <p:sldId id="303" r:id="rId49"/>
    <p:sldId id="304" r:id="rId50"/>
    <p:sldId id="305" r:id="rId51"/>
    <p:sldId id="306" r:id="rId52"/>
    <p:sldId id="321" r:id="rId53"/>
    <p:sldId id="307" r:id="rId54"/>
    <p:sldId id="308" r:id="rId55"/>
    <p:sldId id="309" r:id="rId56"/>
    <p:sldId id="332" r:id="rId57"/>
    <p:sldId id="310" r:id="rId58"/>
    <p:sldId id="333" r:id="rId59"/>
    <p:sldId id="334" r:id="rId60"/>
  </p:sldIdLst>
  <p:sldSz cx="7556500" cy="106934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12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BCF19-1027-442F-8BC8-D1212D6AD21B}" v="7" dt="2022-02-22T00:47:19.3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83" autoAdjust="0"/>
  </p:normalViewPr>
  <p:slideViewPr>
    <p:cSldViewPr>
      <p:cViewPr>
        <p:scale>
          <a:sx n="66" d="100"/>
          <a:sy n="66" d="100"/>
        </p:scale>
        <p:origin x="1944" y="6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imoire GiG" userId="eb1ebdc0c30d447c" providerId="Windows Live" clId="Web-{0F4BCF19-1027-442F-8BC8-D1212D6AD21B}"/>
    <pc:docChg chg="modSld">
      <pc:chgData name="Grimoire GiG" userId="eb1ebdc0c30d447c" providerId="Windows Live" clId="Web-{0F4BCF19-1027-442F-8BC8-D1212D6AD21B}" dt="2022-02-22T00:47:18.398" v="3" actId="20577"/>
      <pc:docMkLst>
        <pc:docMk/>
      </pc:docMkLst>
      <pc:sldChg chg="modSp">
        <pc:chgData name="Grimoire GiG" userId="eb1ebdc0c30d447c" providerId="Windows Live" clId="Web-{0F4BCF19-1027-442F-8BC8-D1212D6AD21B}" dt="2022-02-22T00:46:51.569" v="1" actId="20577"/>
        <pc:sldMkLst>
          <pc:docMk/>
          <pc:sldMk cId="0" sldId="259"/>
        </pc:sldMkLst>
        <pc:spChg chg="mod">
          <ac:chgData name="Grimoire GiG" userId="eb1ebdc0c30d447c" providerId="Windows Live" clId="Web-{0F4BCF19-1027-442F-8BC8-D1212D6AD21B}" dt="2022-02-22T00:46:51.569" v="1" actId="20577"/>
          <ac:spMkLst>
            <pc:docMk/>
            <pc:sldMk cId="0" sldId="259"/>
            <ac:spMk id="19" creationId="{00000000-0000-0000-0000-000000000000}"/>
          </ac:spMkLst>
        </pc:spChg>
      </pc:sldChg>
      <pc:sldChg chg="modSp">
        <pc:chgData name="Grimoire GiG" userId="eb1ebdc0c30d447c" providerId="Windows Live" clId="Web-{0F4BCF19-1027-442F-8BC8-D1212D6AD21B}" dt="2022-02-22T00:47:18.398" v="3" actId="20577"/>
        <pc:sldMkLst>
          <pc:docMk/>
          <pc:sldMk cId="0" sldId="307"/>
        </pc:sldMkLst>
        <pc:spChg chg="mod">
          <ac:chgData name="Grimoire GiG" userId="eb1ebdc0c30d447c" providerId="Windows Live" clId="Web-{0F4BCF19-1027-442F-8BC8-D1212D6AD21B}" dt="2022-02-22T00:47:18.398" v="3" actId="20577"/>
          <ac:spMkLst>
            <pc:docMk/>
            <pc:sldMk cId="0" sldId="30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0264" cy="498738"/>
          </a:xfrm>
          <a:prstGeom prst="rect">
            <a:avLst/>
          </a:prstGeom>
        </p:spPr>
        <p:txBody>
          <a:bodyPr vert="horz" lIns="83905" tIns="41953" rIns="83905" bIns="41953"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3855507" y="0"/>
            <a:ext cx="2950264" cy="498738"/>
          </a:xfrm>
          <a:prstGeom prst="rect">
            <a:avLst/>
          </a:prstGeom>
        </p:spPr>
        <p:txBody>
          <a:bodyPr vert="horz" lIns="83905" tIns="41953" rIns="83905" bIns="41953" rtlCol="0"/>
          <a:lstStyle>
            <a:lvl1pPr algn="r">
              <a:defRPr sz="1100"/>
            </a:lvl1pPr>
          </a:lstStyle>
          <a:p>
            <a:fld id="{AD81BA4A-3395-443C-BB89-14E070649E21}" type="datetimeFigureOut">
              <a:rPr kumimoji="1" lang="ja-JP" altLang="en-US" smtClean="0"/>
              <a:t>2026/2/24</a:t>
            </a:fld>
            <a:endParaRPr kumimoji="1" lang="ja-JP" altLang="en-US" dirty="0"/>
          </a:p>
        </p:txBody>
      </p:sp>
      <p:sp>
        <p:nvSpPr>
          <p:cNvPr id="4" name="スライド イメージ プレースホルダー 3"/>
          <p:cNvSpPr>
            <a:spLocks noGrp="1" noRot="1" noChangeAspect="1"/>
          </p:cNvSpPr>
          <p:nvPr>
            <p:ph type="sldImg" idx="2"/>
          </p:nvPr>
        </p:nvSpPr>
        <p:spPr>
          <a:xfrm>
            <a:off x="2219325" y="1243013"/>
            <a:ext cx="2368550" cy="3352800"/>
          </a:xfrm>
          <a:prstGeom prst="rect">
            <a:avLst/>
          </a:prstGeom>
          <a:noFill/>
          <a:ln w="12700">
            <a:solidFill>
              <a:prstClr val="black"/>
            </a:solidFill>
          </a:ln>
        </p:spPr>
        <p:txBody>
          <a:bodyPr vert="horz" lIns="83905" tIns="41953" rIns="83905" bIns="41953" rtlCol="0" anchor="ctr"/>
          <a:lstStyle/>
          <a:p>
            <a:endParaRPr lang="ja-JP" altLang="en-US" dirty="0"/>
          </a:p>
        </p:txBody>
      </p:sp>
      <p:sp>
        <p:nvSpPr>
          <p:cNvPr id="5" name="ノート プレースホルダー 4"/>
          <p:cNvSpPr>
            <a:spLocks noGrp="1"/>
          </p:cNvSpPr>
          <p:nvPr>
            <p:ph type="body" sz="quarter" idx="3"/>
          </p:nvPr>
        </p:nvSpPr>
        <p:spPr>
          <a:xfrm>
            <a:off x="680720" y="4783749"/>
            <a:ext cx="5445760" cy="3913172"/>
          </a:xfrm>
          <a:prstGeom prst="rect">
            <a:avLst/>
          </a:prstGeom>
        </p:spPr>
        <p:txBody>
          <a:bodyPr vert="horz" lIns="83905" tIns="41953" rIns="83905" bIns="4195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01"/>
            <a:ext cx="2950264" cy="498738"/>
          </a:xfrm>
          <a:prstGeom prst="rect">
            <a:avLst/>
          </a:prstGeom>
        </p:spPr>
        <p:txBody>
          <a:bodyPr vert="horz" lIns="83905" tIns="41953" rIns="83905" bIns="41953"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3855507" y="9440601"/>
            <a:ext cx="2950264" cy="498738"/>
          </a:xfrm>
          <a:prstGeom prst="rect">
            <a:avLst/>
          </a:prstGeom>
        </p:spPr>
        <p:txBody>
          <a:bodyPr vert="horz" lIns="83905" tIns="41953" rIns="83905" bIns="41953" rtlCol="0" anchor="b"/>
          <a:lstStyle>
            <a:lvl1pPr algn="r">
              <a:defRPr sz="1100"/>
            </a:lvl1pPr>
          </a:lstStyle>
          <a:p>
            <a:fld id="{FA6326A2-29AE-4C5F-A8A5-B0C6EF868235}" type="slidenum">
              <a:rPr kumimoji="1" lang="ja-JP" altLang="en-US" smtClean="0"/>
              <a:t>‹#›</a:t>
            </a:fld>
            <a:endParaRPr kumimoji="1" lang="ja-JP" altLang="en-US" dirty="0"/>
          </a:p>
        </p:txBody>
      </p:sp>
    </p:spTree>
    <p:extLst>
      <p:ext uri="{BB962C8B-B14F-4D97-AF65-F5344CB8AC3E}">
        <p14:creationId xmlns:p14="http://schemas.microsoft.com/office/powerpoint/2010/main" val="38685217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A6326A2-29AE-4C5F-A8A5-B0C6EF868235}" type="slidenum">
              <a:rPr kumimoji="1" lang="ja-JP" altLang="en-US" smtClean="0"/>
              <a:t>13</a:t>
            </a:fld>
            <a:endParaRPr kumimoji="1" lang="ja-JP" altLang="en-US" dirty="0"/>
          </a:p>
        </p:txBody>
      </p:sp>
    </p:spTree>
    <p:extLst>
      <p:ext uri="{BB962C8B-B14F-4D97-AF65-F5344CB8AC3E}">
        <p14:creationId xmlns:p14="http://schemas.microsoft.com/office/powerpoint/2010/main" val="409261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A6326A2-29AE-4C5F-A8A5-B0C6EF868235}" type="slidenum">
              <a:rPr kumimoji="1" lang="ja-JP" altLang="en-US" smtClean="0"/>
              <a:t>21</a:t>
            </a:fld>
            <a:endParaRPr kumimoji="1" lang="ja-JP" altLang="en-US" dirty="0"/>
          </a:p>
        </p:txBody>
      </p:sp>
    </p:spTree>
    <p:extLst>
      <p:ext uri="{BB962C8B-B14F-4D97-AF65-F5344CB8AC3E}">
        <p14:creationId xmlns:p14="http://schemas.microsoft.com/office/powerpoint/2010/main" val="295943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dirty="0"/>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03" y="1803"/>
            <a:ext cx="7560309"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ED6C00"/>
          </a:solidFill>
        </p:spPr>
        <p:txBody>
          <a:bodyPr wrap="square" lIns="0" tIns="0" rIns="0" bIns="0" rtlCol="0"/>
          <a:lstStyle/>
          <a:p>
            <a:endParaRPr dirty="0"/>
          </a:p>
        </p:txBody>
      </p:sp>
      <p:sp>
        <p:nvSpPr>
          <p:cNvPr id="17" name="bg object 17"/>
          <p:cNvSpPr/>
          <p:nvPr/>
        </p:nvSpPr>
        <p:spPr>
          <a:xfrm>
            <a:off x="0" y="2599207"/>
            <a:ext cx="7560309" cy="181610"/>
          </a:xfrm>
          <a:custGeom>
            <a:avLst/>
            <a:gdLst/>
            <a:ahLst/>
            <a:cxnLst/>
            <a:rect l="l" t="t" r="r" b="b"/>
            <a:pathLst>
              <a:path w="7560309" h="181610">
                <a:moveTo>
                  <a:pt x="7560005" y="0"/>
                </a:moveTo>
                <a:lnTo>
                  <a:pt x="0" y="0"/>
                </a:lnTo>
                <a:lnTo>
                  <a:pt x="0" y="181063"/>
                </a:lnTo>
                <a:lnTo>
                  <a:pt x="7560005" y="181063"/>
                </a:lnTo>
                <a:lnTo>
                  <a:pt x="7560005" y="0"/>
                </a:lnTo>
                <a:close/>
              </a:path>
            </a:pathLst>
          </a:custGeom>
          <a:solidFill>
            <a:srgbClr val="FFFFFF">
              <a:alpha val="29998"/>
            </a:srgbClr>
          </a:solidFill>
        </p:spPr>
        <p:txBody>
          <a:bodyPr wrap="square" lIns="0" tIns="0" rIns="0" bIns="0" rtlCol="0"/>
          <a:lstStyle/>
          <a:p>
            <a:endParaRPr dirty="0"/>
          </a:p>
        </p:txBody>
      </p:sp>
      <p:sp>
        <p:nvSpPr>
          <p:cNvPr id="18" name="bg object 18"/>
          <p:cNvSpPr/>
          <p:nvPr/>
        </p:nvSpPr>
        <p:spPr>
          <a:xfrm>
            <a:off x="0" y="3202165"/>
            <a:ext cx="7560309" cy="26670"/>
          </a:xfrm>
          <a:custGeom>
            <a:avLst/>
            <a:gdLst/>
            <a:ahLst/>
            <a:cxnLst/>
            <a:rect l="l" t="t" r="r" b="b"/>
            <a:pathLst>
              <a:path w="7560309" h="26669">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dirty="0"/>
          </a:p>
        </p:txBody>
      </p:sp>
      <p:sp>
        <p:nvSpPr>
          <p:cNvPr id="19" name="bg object 19"/>
          <p:cNvSpPr/>
          <p:nvPr/>
        </p:nvSpPr>
        <p:spPr>
          <a:xfrm>
            <a:off x="0" y="3635489"/>
            <a:ext cx="7560309" cy="26670"/>
          </a:xfrm>
          <a:custGeom>
            <a:avLst/>
            <a:gdLst/>
            <a:ahLst/>
            <a:cxnLst/>
            <a:rect l="l" t="t" r="r" b="b"/>
            <a:pathLst>
              <a:path w="7560309" h="26670">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dirty="0"/>
          </a:p>
        </p:txBody>
      </p:sp>
      <p:sp>
        <p:nvSpPr>
          <p:cNvPr id="20" name="bg object 20"/>
          <p:cNvSpPr/>
          <p:nvPr/>
        </p:nvSpPr>
        <p:spPr>
          <a:xfrm>
            <a:off x="0" y="4068813"/>
            <a:ext cx="7560309" cy="26670"/>
          </a:xfrm>
          <a:custGeom>
            <a:avLst/>
            <a:gdLst/>
            <a:ahLst/>
            <a:cxnLst/>
            <a:rect l="l" t="t" r="r" b="b"/>
            <a:pathLst>
              <a:path w="7560309" h="26670">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dirty="0"/>
          </a:p>
        </p:txBody>
      </p:sp>
      <p:sp>
        <p:nvSpPr>
          <p:cNvPr id="21" name="bg object 21"/>
          <p:cNvSpPr/>
          <p:nvPr/>
        </p:nvSpPr>
        <p:spPr>
          <a:xfrm>
            <a:off x="0" y="4518012"/>
            <a:ext cx="7560309" cy="26670"/>
          </a:xfrm>
          <a:custGeom>
            <a:avLst/>
            <a:gdLst/>
            <a:ahLst/>
            <a:cxnLst/>
            <a:rect l="l" t="t" r="r" b="b"/>
            <a:pathLst>
              <a:path w="7560309" h="26670">
                <a:moveTo>
                  <a:pt x="7560005" y="0"/>
                </a:moveTo>
                <a:lnTo>
                  <a:pt x="0" y="0"/>
                </a:lnTo>
                <a:lnTo>
                  <a:pt x="0" y="26365"/>
                </a:lnTo>
                <a:lnTo>
                  <a:pt x="7560005" y="26365"/>
                </a:lnTo>
                <a:lnTo>
                  <a:pt x="7560005" y="0"/>
                </a:lnTo>
                <a:close/>
              </a:path>
            </a:pathLst>
          </a:custGeom>
          <a:solidFill>
            <a:srgbClr val="FFFFFF">
              <a:alpha val="29998"/>
            </a:srgbClr>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dirty="0"/>
          </a:p>
        </p:txBody>
      </p:sp>
      <p:sp>
        <p:nvSpPr>
          <p:cNvPr id="6" name="Holder 6"/>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dirty="0"/>
          </a:p>
        </p:txBody>
      </p:sp>
      <p:sp>
        <p:nvSpPr>
          <p:cNvPr id="7" name="Holder 7"/>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dirty="0"/>
          </a:p>
        </p:txBody>
      </p:sp>
      <p:sp>
        <p:nvSpPr>
          <p:cNvPr id="5" name="Holder 5"/>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2/24/2026</a:t>
            </a:fld>
            <a:endParaRPr lang="en-US" dirty="0"/>
          </a:p>
        </p:txBody>
      </p:sp>
      <p:sp>
        <p:nvSpPr>
          <p:cNvPr id="4" name="Holder 4"/>
          <p:cNvSpPr>
            <a:spLocks noGrp="1"/>
          </p:cNvSpPr>
          <p:nvPr>
            <p:ph type="sldNum" sz="quarter" idx="7"/>
          </p:nvPr>
        </p:nvSpPr>
        <p:spPr/>
        <p:txBody>
          <a:bodyPr lIns="0" tIns="0" rIns="0" bIns="0"/>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34402" y="10290962"/>
            <a:ext cx="2959735" cy="36830"/>
          </a:xfrm>
          <a:custGeom>
            <a:avLst/>
            <a:gdLst/>
            <a:ahLst/>
            <a:cxnLst/>
            <a:rect l="l" t="t" r="r" b="b"/>
            <a:pathLst>
              <a:path w="2959735" h="36829">
                <a:moveTo>
                  <a:pt x="0" y="36626"/>
                </a:moveTo>
                <a:lnTo>
                  <a:pt x="2959201" y="36626"/>
                </a:lnTo>
                <a:lnTo>
                  <a:pt x="2959201" y="0"/>
                </a:lnTo>
                <a:lnTo>
                  <a:pt x="0" y="0"/>
                </a:lnTo>
                <a:lnTo>
                  <a:pt x="0" y="36626"/>
                </a:lnTo>
                <a:close/>
              </a:path>
            </a:pathLst>
          </a:custGeom>
          <a:solidFill>
            <a:srgbClr val="ED6C00"/>
          </a:solidFill>
        </p:spPr>
        <p:txBody>
          <a:bodyPr wrap="square" lIns="0" tIns="0" rIns="0" bIns="0" rtlCol="0"/>
          <a:lstStyle/>
          <a:p>
            <a:endParaRPr dirty="0"/>
          </a:p>
        </p:txBody>
      </p:sp>
      <p:sp>
        <p:nvSpPr>
          <p:cNvPr id="17" name="bg object 17"/>
          <p:cNvSpPr/>
          <p:nvPr/>
        </p:nvSpPr>
        <p:spPr>
          <a:xfrm>
            <a:off x="3866400" y="10290962"/>
            <a:ext cx="2959735" cy="36830"/>
          </a:xfrm>
          <a:custGeom>
            <a:avLst/>
            <a:gdLst/>
            <a:ahLst/>
            <a:cxnLst/>
            <a:rect l="l" t="t" r="r" b="b"/>
            <a:pathLst>
              <a:path w="2959734" h="36829">
                <a:moveTo>
                  <a:pt x="0" y="36626"/>
                </a:moveTo>
                <a:lnTo>
                  <a:pt x="2959201" y="36626"/>
                </a:lnTo>
                <a:lnTo>
                  <a:pt x="2959201" y="0"/>
                </a:lnTo>
                <a:lnTo>
                  <a:pt x="0" y="0"/>
                </a:lnTo>
                <a:lnTo>
                  <a:pt x="0" y="36626"/>
                </a:lnTo>
                <a:close/>
              </a:path>
            </a:pathLst>
          </a:custGeom>
          <a:solidFill>
            <a:srgbClr val="ED6C00"/>
          </a:solidFill>
        </p:spPr>
        <p:txBody>
          <a:bodyPr wrap="square" lIns="0" tIns="0" rIns="0" bIns="0" rtlCol="0"/>
          <a:lstStyle/>
          <a:p>
            <a:endParaRPr dirty="0"/>
          </a:p>
        </p:txBody>
      </p:sp>
      <p:sp>
        <p:nvSpPr>
          <p:cNvPr id="2" name="Holder 2"/>
          <p:cNvSpPr>
            <a:spLocks noGrp="1"/>
          </p:cNvSpPr>
          <p:nvPr>
            <p:ph type="title"/>
          </p:nvPr>
        </p:nvSpPr>
        <p:spPr>
          <a:xfrm>
            <a:off x="721700" y="1944945"/>
            <a:ext cx="6119449" cy="447039"/>
          </a:xfrm>
          <a:prstGeom prst="rect">
            <a:avLst/>
          </a:prstGeom>
        </p:spPr>
        <p:txBody>
          <a:bodyPr wrap="square" lIns="0" tIns="0" rIns="0" bIns="0">
            <a:spAutoFit/>
          </a:bodyPr>
          <a:lstStyle>
            <a:lvl1pPr>
              <a:defRPr sz="2750" b="0" i="0">
                <a:solidFill>
                  <a:schemeClr val="bg1"/>
                </a:solidFill>
                <a:latin typeface="ＭＳ ゴシック"/>
                <a:cs typeface="ＭＳ ゴシック"/>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2/24/2026</a:t>
            </a:fld>
            <a:endParaRPr lang="en-US" dirty="0"/>
          </a:p>
        </p:txBody>
      </p:sp>
      <p:sp>
        <p:nvSpPr>
          <p:cNvPr id="6" name="Holder 6"/>
          <p:cNvSpPr>
            <a:spLocks noGrp="1"/>
          </p:cNvSpPr>
          <p:nvPr>
            <p:ph type="sldNum" sz="quarter" idx="7"/>
          </p:nvPr>
        </p:nvSpPr>
        <p:spPr>
          <a:xfrm>
            <a:off x="3686262" y="10250712"/>
            <a:ext cx="186054" cy="126365"/>
          </a:xfrm>
          <a:prstGeom prst="rect">
            <a:avLst/>
          </a:prstGeom>
        </p:spPr>
        <p:txBody>
          <a:bodyPr wrap="square" lIns="0" tIns="0" rIns="0" bIns="0">
            <a:spAutoFit/>
          </a:bodyPr>
          <a:lstStyle>
            <a:lvl1pPr>
              <a:defRPr sz="700" b="0" i="0">
                <a:solidFill>
                  <a:srgbClr val="231F20"/>
                </a:solidFill>
                <a:latin typeface="Arial"/>
                <a:cs typeface="Arial"/>
              </a:defRPr>
            </a:lvl1pPr>
          </a:lstStyle>
          <a:p>
            <a:pPr marL="38100">
              <a:lnSpc>
                <a:spcPct val="100000"/>
              </a:lnSpc>
              <a:spcBef>
                <a:spcPts val="4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6.xml"/><Relationship Id="rId3" Type="http://schemas.openxmlformats.org/officeDocument/2006/relationships/slide" Target="slide21.xml"/><Relationship Id="rId7" Type="http://schemas.openxmlformats.org/officeDocument/2006/relationships/slide" Target="slide27.xml"/><Relationship Id="rId12" Type="http://schemas.openxmlformats.org/officeDocument/2006/relationships/slide" Target="slide34.xml"/><Relationship Id="rId17" Type="http://schemas.openxmlformats.org/officeDocument/2006/relationships/slide" Target="slide40.xml"/><Relationship Id="rId2" Type="http://schemas.openxmlformats.org/officeDocument/2006/relationships/slide" Target="slide20.xml"/><Relationship Id="rId16" Type="http://schemas.openxmlformats.org/officeDocument/2006/relationships/slide" Target="slide39.xml"/><Relationship Id="rId1" Type="http://schemas.openxmlformats.org/officeDocument/2006/relationships/slideLayout" Target="../slideLayouts/slideLayout4.xml"/><Relationship Id="rId6" Type="http://schemas.openxmlformats.org/officeDocument/2006/relationships/slide" Target="slide26.xml"/><Relationship Id="rId11" Type="http://schemas.openxmlformats.org/officeDocument/2006/relationships/slide" Target="slide32.xml"/><Relationship Id="rId5" Type="http://schemas.openxmlformats.org/officeDocument/2006/relationships/slide" Target="slide24.xml"/><Relationship Id="rId15" Type="http://schemas.openxmlformats.org/officeDocument/2006/relationships/slide" Target="slide38.xml"/><Relationship Id="rId10" Type="http://schemas.openxmlformats.org/officeDocument/2006/relationships/slide" Target="slide31.xml"/><Relationship Id="rId4" Type="http://schemas.openxmlformats.org/officeDocument/2006/relationships/slide" Target="slide22.xml"/><Relationship Id="rId9" Type="http://schemas.openxmlformats.org/officeDocument/2006/relationships/slide" Target="slide30.xml"/><Relationship Id="rId14" Type="http://schemas.openxmlformats.org/officeDocument/2006/relationships/slide" Target="slide37.xml"/></Relationships>
</file>

<file path=ppt/slides/_rels/slide19.xml.rels><?xml version="1.0" encoding="UTF-8" standalone="yes"?>
<Relationships xmlns="http://schemas.openxmlformats.org/package/2006/relationships"><Relationship Id="rId8" Type="http://schemas.openxmlformats.org/officeDocument/2006/relationships/slide" Target="slide49.xml"/><Relationship Id="rId13" Type="http://schemas.openxmlformats.org/officeDocument/2006/relationships/slide" Target="slide57.xml"/><Relationship Id="rId3" Type="http://schemas.openxmlformats.org/officeDocument/2006/relationships/slide" Target="slide42.xml"/><Relationship Id="rId7" Type="http://schemas.openxmlformats.org/officeDocument/2006/relationships/slide" Target="slide47.xml"/><Relationship Id="rId12" Type="http://schemas.openxmlformats.org/officeDocument/2006/relationships/slide" Target="slide55.xml"/><Relationship Id="rId2" Type="http://schemas.openxmlformats.org/officeDocument/2006/relationships/slide" Target="slide41.xml"/><Relationship Id="rId1" Type="http://schemas.openxmlformats.org/officeDocument/2006/relationships/slideLayout" Target="../slideLayouts/slideLayout4.xml"/><Relationship Id="rId6" Type="http://schemas.openxmlformats.org/officeDocument/2006/relationships/slide" Target="slide46.xml"/><Relationship Id="rId11" Type="http://schemas.openxmlformats.org/officeDocument/2006/relationships/slide" Target="slide53.xml"/><Relationship Id="rId5" Type="http://schemas.openxmlformats.org/officeDocument/2006/relationships/slide" Target="slide44.xml"/><Relationship Id="rId10" Type="http://schemas.openxmlformats.org/officeDocument/2006/relationships/slide" Target="slide52.xml"/><Relationship Id="rId4" Type="http://schemas.openxmlformats.org/officeDocument/2006/relationships/slide" Target="slide43.xml"/><Relationship Id="rId9" Type="http://schemas.openxmlformats.org/officeDocument/2006/relationships/slide" Target="slide51.xml"/><Relationship Id="rId14" Type="http://schemas.openxmlformats.org/officeDocument/2006/relationships/slide" Target="slide58.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 Target="slide4.xml"/><Relationship Id="rId7"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9.xml"/><Relationship Id="rId11" Type="http://schemas.openxmlformats.org/officeDocument/2006/relationships/slide" Target="slide13.xml"/><Relationship Id="rId5" Type="http://schemas.openxmlformats.org/officeDocument/2006/relationships/slide" Target="slide8.xml"/><Relationship Id="rId10" Type="http://schemas.openxmlformats.org/officeDocument/2006/relationships/slide" Target="slide15.xml"/><Relationship Id="rId4" Type="http://schemas.openxmlformats.org/officeDocument/2006/relationships/slide" Target="slide6.xml"/><Relationship Id="rId9" Type="http://schemas.openxmlformats.org/officeDocument/2006/relationships/slide" Target="slide14.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5.xml"/><Relationship Id="rId4" Type="http://schemas.openxmlformats.org/officeDocument/2006/relationships/image" Target="../media/image55.jpg"/></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png"/><Relationship Id="rId1" Type="http://schemas.openxmlformats.org/officeDocument/2006/relationships/slideLayout" Target="../slideLayouts/slideLayout5.xml"/><Relationship Id="rId5" Type="http://schemas.openxmlformats.org/officeDocument/2006/relationships/image" Target="../media/image79.pn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5.xml"/><Relationship Id="rId4" Type="http://schemas.openxmlformats.org/officeDocument/2006/relationships/image" Target="../media/image89.jpg"/></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1065" y="1572869"/>
            <a:ext cx="6428422" cy="369332"/>
          </a:xfrm>
        </p:spPr>
        <p:txBody>
          <a:bodyPr/>
          <a:lstStyle/>
          <a:p>
            <a:pPr algn="ctr"/>
            <a:r>
              <a:rPr kumimoji="1" lang="ja-JP" altLang="en-US" sz="2400" dirty="0">
                <a:solidFill>
                  <a:schemeClr val="bg1">
                    <a:lumMod val="95000"/>
                  </a:schemeClr>
                </a:solidFill>
              </a:rPr>
              <a:t>オンライン臨床教育評価システム</a:t>
            </a:r>
          </a:p>
        </p:txBody>
      </p:sp>
      <p:sp>
        <p:nvSpPr>
          <p:cNvPr id="3" name="サブタイトル 2"/>
          <p:cNvSpPr>
            <a:spLocks noGrp="1"/>
          </p:cNvSpPr>
          <p:nvPr>
            <p:ph type="subTitle" idx="4"/>
          </p:nvPr>
        </p:nvSpPr>
        <p:spPr>
          <a:xfrm>
            <a:off x="656209" y="5988304"/>
            <a:ext cx="6428422" cy="276999"/>
          </a:xfrm>
        </p:spPr>
        <p:txBody>
          <a:bodyPr/>
          <a:lstStyle/>
          <a:p>
            <a:pPr algn="ctr"/>
            <a:r>
              <a:rPr kumimoji="1" lang="en-US" altLang="ja-JP" dirty="0">
                <a:solidFill>
                  <a:schemeClr val="tx1"/>
                </a:solidFill>
                <a:latin typeface="+mn-ea"/>
              </a:rPr>
              <a:t>【</a:t>
            </a:r>
            <a:r>
              <a:rPr kumimoji="1" lang="ja-JP" altLang="en-US" dirty="0">
                <a:solidFill>
                  <a:schemeClr val="tx1"/>
                </a:solidFill>
                <a:latin typeface="+mn-ea"/>
              </a:rPr>
              <a:t>　研修プログラム管理担当者 </a:t>
            </a:r>
            <a:r>
              <a:rPr kumimoji="1" lang="en-US" altLang="ja-JP" dirty="0">
                <a:solidFill>
                  <a:schemeClr val="tx1"/>
                </a:solidFill>
                <a:latin typeface="+mn-ea"/>
              </a:rPr>
              <a:t>/ </a:t>
            </a:r>
            <a:r>
              <a:rPr kumimoji="1" lang="ja-JP" altLang="en-US" dirty="0">
                <a:solidFill>
                  <a:schemeClr val="tx1"/>
                </a:solidFill>
                <a:latin typeface="+mn-ea"/>
              </a:rPr>
              <a:t>研修施設担当者用マニュアル　</a:t>
            </a:r>
            <a:r>
              <a:rPr kumimoji="1" lang="en-US" altLang="ja-JP" dirty="0">
                <a:solidFill>
                  <a:schemeClr val="tx1"/>
                </a:solidFill>
                <a:latin typeface="+mn-ea"/>
              </a:rPr>
              <a:t>】</a:t>
            </a:r>
            <a:endParaRPr kumimoji="1" lang="ja-JP" altLang="en-US" dirty="0">
              <a:solidFill>
                <a:schemeClr val="tx1"/>
              </a:solidFill>
              <a:latin typeface="+mn-ea"/>
            </a:endParaRPr>
          </a:p>
        </p:txBody>
      </p:sp>
      <p:sp>
        <p:nvSpPr>
          <p:cNvPr id="4" name="タイトル 1"/>
          <p:cNvSpPr txBox="1">
            <a:spLocks/>
          </p:cNvSpPr>
          <p:nvPr/>
        </p:nvSpPr>
        <p:spPr>
          <a:xfrm>
            <a:off x="656209" y="1990993"/>
            <a:ext cx="6428422" cy="83099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5400" b="1" kern="0" dirty="0">
                <a:solidFill>
                  <a:schemeClr val="bg1">
                    <a:lumMod val="95000"/>
                  </a:schemeClr>
                </a:solidFill>
              </a:rPr>
              <a:t>D E B U T 2</a:t>
            </a:r>
            <a:endParaRPr kumimoji="1" lang="ja-JP" altLang="en-US" sz="5400" b="1" kern="0" dirty="0">
              <a:solidFill>
                <a:schemeClr val="bg1">
                  <a:lumMod val="95000"/>
                </a:schemeClr>
              </a:solidFill>
            </a:endParaRPr>
          </a:p>
        </p:txBody>
      </p:sp>
      <p:sp>
        <p:nvSpPr>
          <p:cNvPr id="5" name="タイトル 1"/>
          <p:cNvSpPr txBox="1">
            <a:spLocks/>
          </p:cNvSpPr>
          <p:nvPr/>
        </p:nvSpPr>
        <p:spPr>
          <a:xfrm>
            <a:off x="656209" y="2870783"/>
            <a:ext cx="6428422" cy="307777"/>
          </a:xfrm>
          <a:prstGeom prst="rect">
            <a:avLst/>
          </a:prstGeom>
        </p:spPr>
        <p:txBody>
          <a:bodyPr wrap="square" lIns="0" tIns="0" rIns="0" bIns="0">
            <a:spAutoFit/>
          </a:bodyPr>
          <a:lstStyle>
            <a:lvl1pPr>
              <a:defRPr sz="2750" b="0" i="0">
                <a:solidFill>
                  <a:schemeClr val="bg1"/>
                </a:solidFill>
                <a:latin typeface="HGS明朝E"/>
                <a:ea typeface="+mj-ea"/>
                <a:cs typeface="HGS明朝E"/>
              </a:defRPr>
            </a:lvl1pPr>
          </a:lstStyle>
          <a:p>
            <a:pPr algn="ctr"/>
            <a:r>
              <a:rPr lang="en-US" altLang="ja-JP" sz="2000" kern="0" dirty="0">
                <a:solidFill>
                  <a:schemeClr val="bg1">
                    <a:lumMod val="95000"/>
                  </a:schemeClr>
                </a:solidFill>
              </a:rPr>
              <a:t>Dental training Evaluation and taBUlation sysTem</a:t>
            </a:r>
            <a:endParaRPr kumimoji="1" lang="ja-JP" altLang="en-US" sz="2000" kern="0" dirty="0">
              <a:solidFill>
                <a:schemeClr val="bg1">
                  <a:lumMod val="95000"/>
                </a:schemeClr>
              </a:solidFill>
            </a:endParaRPr>
          </a:p>
        </p:txBody>
      </p:sp>
    </p:spTree>
    <p:extLst>
      <p:ext uri="{BB962C8B-B14F-4D97-AF65-F5344CB8AC3E}">
        <p14:creationId xmlns:p14="http://schemas.microsoft.com/office/powerpoint/2010/main" val="1543659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3" name="object 3"/>
          <p:cNvSpPr txBox="1"/>
          <p:nvPr/>
        </p:nvSpPr>
        <p:spPr>
          <a:xfrm>
            <a:off x="734402" y="3706627"/>
            <a:ext cx="6116955" cy="1796197"/>
          </a:xfrm>
          <a:prstGeom prst="rect">
            <a:avLst/>
          </a:prstGeom>
        </p:spPr>
        <p:txBody>
          <a:bodyPr vert="horz" wrap="square" lIns="0" tIns="12700" rIns="0" bIns="0" rtlCol="0">
            <a:spAutoFit/>
          </a:bodyPr>
          <a:lstStyle/>
          <a:p>
            <a:pPr marL="140335">
              <a:lnSpc>
                <a:spcPts val="15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研修歯科医の評価データダウンロードでは、「プログラム」メニュー、「施設」メニューで</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動作がそれぞれ異なります。「プログラム」メニューの「評価データダウンロード」では、</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研修プログラムに登録された</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全施設</a:t>
            </a:r>
            <a:r>
              <a:rPr lang="ja-JP" altLang="en-US" sz="1000" dirty="0">
                <a:latin typeface="游ゴシック" panose="020B0400000000000000" pitchFamily="50" charset="-128"/>
                <a:ea typeface="游ゴシック" panose="020B0400000000000000" pitchFamily="50" charset="-128"/>
                <a:cs typeface="ＭＳ ゴシック"/>
              </a:rPr>
              <a:t>のデータを一括・個別でダウンロードできる機能となります。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0" dirty="0">
                <a:solidFill>
                  <a:srgbClr val="231F20"/>
                </a:solidFill>
                <a:latin typeface="ＭＳ ゴシック"/>
                <a:ea typeface="游ゴシック" panose="020B0400000000000000" pitchFamily="50" charset="-128"/>
                <a:cs typeface="ＭＳ ゴシック"/>
              </a:rPr>
              <a:t>研修プログラム管理担当者権限にてログインの場合）</a:t>
            </a:r>
            <a:endParaRPr lang="en-US" altLang="ja-JP" sz="1000" spc="10" dirty="0">
              <a:solidFill>
                <a:srgbClr val="231F20"/>
              </a:solidFill>
              <a:latin typeface="ＭＳ ゴシック"/>
              <a:ea typeface="游ゴシック" panose="020B0400000000000000" pitchFamily="50" charset="-128"/>
              <a:cs typeface="ＭＳ ゴシック"/>
            </a:endParaRPr>
          </a:p>
          <a:p>
            <a:pPr marL="140335">
              <a:lnSpc>
                <a:spcPts val="1000"/>
              </a:lnSpc>
              <a:spcBef>
                <a:spcPts val="100"/>
              </a:spcBef>
            </a:pP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「施設」メニューの「研修医の評価データダウンロード（施設別）」からダウンロードを行った場合は、</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施設毎の評価データ</a:t>
            </a:r>
            <a:r>
              <a:rPr lang="ja-JP" altLang="en-US" sz="1000" dirty="0">
                <a:latin typeface="游ゴシック" panose="020B0400000000000000" pitchFamily="50" charset="-128"/>
                <a:ea typeface="游ゴシック" panose="020B0400000000000000" pitchFamily="50" charset="-128"/>
                <a:cs typeface="ＭＳ ゴシック"/>
              </a:rPr>
              <a:t>がダウンロードされます。</a:t>
            </a:r>
            <a:r>
              <a:rPr lang="en-US" altLang="ja-JP" sz="1000" dirty="0">
                <a:latin typeface="游ゴシック" panose="020B0400000000000000" pitchFamily="50" charset="-128"/>
                <a:ea typeface="游ゴシック" panose="020B0400000000000000" pitchFamily="50" charset="-128"/>
                <a:cs typeface="ＭＳ ゴシック"/>
              </a:rPr>
              <a:t>DEBUT2</a:t>
            </a:r>
            <a:r>
              <a:rPr lang="ja-JP" altLang="en-US" sz="1000" dirty="0">
                <a:latin typeface="游ゴシック" panose="020B0400000000000000" pitchFamily="50" charset="-128"/>
                <a:ea typeface="游ゴシック" panose="020B0400000000000000" pitchFamily="50" charset="-128"/>
                <a:cs typeface="ＭＳ ゴシック"/>
              </a:rPr>
              <a:t>　</a:t>
            </a:r>
            <a:r>
              <a:rPr lang="en-US" altLang="ja-JP" sz="1000" dirty="0">
                <a:latin typeface="游ゴシック" panose="020B0400000000000000" pitchFamily="50" charset="-128"/>
                <a:ea typeface="游ゴシック" panose="020B0400000000000000" pitchFamily="50" charset="-128"/>
                <a:cs typeface="ＭＳ ゴシック"/>
              </a:rPr>
              <a:t>TOP</a:t>
            </a:r>
            <a:r>
              <a:rPr lang="ja-JP" altLang="en-US" sz="1000" dirty="0">
                <a:latin typeface="游ゴシック" panose="020B0400000000000000" pitchFamily="50" charset="-128"/>
                <a:ea typeface="游ゴシック" panose="020B0400000000000000" pitchFamily="50" charset="-128"/>
                <a:cs typeface="ＭＳ ゴシック"/>
              </a:rPr>
              <a:t>ページの</a:t>
            </a:r>
            <a:r>
              <a:rPr lang="en-US" altLang="ja-JP" sz="1000" dirty="0">
                <a:latin typeface="游ゴシック" panose="020B0400000000000000" pitchFamily="50" charset="-128"/>
                <a:ea typeface="游ゴシック" panose="020B0400000000000000" pitchFamily="50" charset="-128"/>
                <a:cs typeface="ＭＳ ゴシック"/>
              </a:rPr>
              <a:t>『</a:t>
            </a:r>
            <a:r>
              <a:rPr lang="zh-CN" altLang="en-US" sz="1000" dirty="0">
                <a:latin typeface="游ゴシック" panose="020B0400000000000000" pitchFamily="50" charset="-128"/>
                <a:ea typeface="游ゴシック" panose="020B0400000000000000" pitchFamily="50" charset="-128"/>
                <a:cs typeface="ＭＳ ゴシック"/>
              </a:rPr>
              <a:t>研修施設担当者</a:t>
            </a: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から</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ログインされた場合も</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施設毎の評価データ</a:t>
            </a:r>
            <a:r>
              <a:rPr lang="ja-JP" altLang="en-US" sz="1000" dirty="0">
                <a:latin typeface="游ゴシック" panose="020B0400000000000000" pitchFamily="50" charset="-128"/>
                <a:ea typeface="游ゴシック" panose="020B0400000000000000" pitchFamily="50" charset="-128"/>
                <a:cs typeface="ＭＳ ゴシック"/>
              </a:rPr>
              <a:t>のダウンロードとなるので、</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ログインしている施設</a:t>
            </a:r>
            <a:r>
              <a:rPr lang="ja-JP" altLang="en-US" sz="1000" dirty="0">
                <a:latin typeface="游ゴシック" panose="020B0400000000000000" pitchFamily="50" charset="-128"/>
                <a:ea typeface="游ゴシック" panose="020B0400000000000000" pitchFamily="50" charset="-128"/>
                <a:cs typeface="ＭＳ ゴシック"/>
              </a:rPr>
              <a:t>のデータ</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に限定されます。</a:t>
            </a:r>
            <a:endParaRPr lang="en-US" altLang="ja-JP" sz="1000" dirty="0">
              <a:latin typeface="游ゴシック" panose="020B0400000000000000" pitchFamily="50" charset="-128"/>
              <a:ea typeface="游ゴシック" panose="020B0400000000000000" pitchFamily="50" charset="-128"/>
              <a:cs typeface="ＭＳ ゴシック"/>
            </a:endParaRPr>
          </a:p>
        </p:txBody>
      </p:sp>
      <p:sp>
        <p:nvSpPr>
          <p:cNvPr id="16" name="object 16"/>
          <p:cNvSpPr txBox="1"/>
          <p:nvPr/>
        </p:nvSpPr>
        <p:spPr>
          <a:xfrm>
            <a:off x="4535100" y="1929282"/>
            <a:ext cx="1470025" cy="151323"/>
          </a:xfrm>
          <a:prstGeom prst="rect">
            <a:avLst/>
          </a:prstGeom>
        </p:spPr>
        <p:txBody>
          <a:bodyPr vert="horz" wrap="square" lIns="0" tIns="12700" rIns="0" bIns="0" rtlCol="0">
            <a:spAutoFit/>
          </a:bodyPr>
          <a:lstStyle/>
          <a:p>
            <a:pPr marL="299085">
              <a:lnSpc>
                <a:spcPct val="100000"/>
              </a:lnSpc>
              <a:spcBef>
                <a:spcPts val="100"/>
              </a:spcBef>
            </a:pPr>
            <a:r>
              <a:rPr sz="900" spc="-25" dirty="0">
                <a:solidFill>
                  <a:srgbClr val="FFFFFF"/>
                </a:solidFill>
                <a:latin typeface="游ゴシック" panose="020B0400000000000000" pitchFamily="50" charset="-128"/>
                <a:ea typeface="游ゴシック" panose="020B0400000000000000" pitchFamily="50" charset="-128"/>
                <a:cs typeface="ＭＳ ゴシック"/>
              </a:rPr>
              <a:t>判</a:t>
            </a:r>
            <a:r>
              <a:rPr sz="900" spc="-15" dirty="0">
                <a:solidFill>
                  <a:srgbClr val="FFFFFF"/>
                </a:solidFill>
                <a:latin typeface="游ゴシック" panose="020B0400000000000000" pitchFamily="50" charset="-128"/>
                <a:ea typeface="游ゴシック" panose="020B0400000000000000" pitchFamily="50" charset="-128"/>
                <a:cs typeface="ＭＳ ゴシック"/>
              </a:rPr>
              <a:t>定</a:t>
            </a:r>
            <a:r>
              <a:rPr sz="900" spc="-35" dirty="0">
                <a:solidFill>
                  <a:srgbClr val="FFFFFF"/>
                </a:solidFill>
                <a:latin typeface="游ゴシック" panose="020B0400000000000000" pitchFamily="50" charset="-128"/>
                <a:ea typeface="游ゴシック" panose="020B0400000000000000" pitchFamily="50" charset="-128"/>
                <a:cs typeface="ＭＳ ゴシック"/>
              </a:rPr>
              <a:t>方</a:t>
            </a:r>
            <a:r>
              <a:rPr sz="900" spc="5" dirty="0">
                <a:solidFill>
                  <a:srgbClr val="FFFFFF"/>
                </a:solidFill>
                <a:latin typeface="游ゴシック" panose="020B0400000000000000" pitchFamily="50" charset="-128"/>
                <a:ea typeface="游ゴシック" panose="020B0400000000000000" pitchFamily="50" charset="-128"/>
                <a:cs typeface="ＭＳ ゴシック"/>
              </a:rPr>
              <a:t>法</a:t>
            </a:r>
            <a:r>
              <a:rPr sz="900" spc="-15" dirty="0">
                <a:solidFill>
                  <a:srgbClr val="FFFFFF"/>
                </a:solidFill>
                <a:latin typeface="游ゴシック" panose="020B0400000000000000" pitchFamily="50" charset="-128"/>
                <a:ea typeface="游ゴシック" panose="020B0400000000000000" pitchFamily="50" charset="-128"/>
                <a:cs typeface="ＭＳ ゴシック"/>
              </a:rPr>
              <a:t>選</a:t>
            </a:r>
            <a:r>
              <a:rPr sz="900" spc="-60" dirty="0">
                <a:solidFill>
                  <a:srgbClr val="FFFFFF"/>
                </a:solidFill>
                <a:latin typeface="游ゴシック" panose="020B0400000000000000" pitchFamily="50" charset="-128"/>
                <a:ea typeface="游ゴシック" panose="020B0400000000000000" pitchFamily="50" charset="-128"/>
                <a:cs typeface="ＭＳ ゴシック"/>
              </a:rPr>
              <a:t>択</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2" name="object 22"/>
          <p:cNvSpPr txBox="1"/>
          <p:nvPr/>
        </p:nvSpPr>
        <p:spPr>
          <a:xfrm>
            <a:off x="2440139" y="2407996"/>
            <a:ext cx="1841500" cy="167354"/>
          </a:xfrm>
          <a:prstGeom prst="rect">
            <a:avLst/>
          </a:prstGeom>
        </p:spPr>
        <p:txBody>
          <a:bodyPr vert="horz" wrap="square" lIns="0" tIns="28575" rIns="0" bIns="0" rtlCol="0">
            <a:spAutoFit/>
          </a:bodyPr>
          <a:lstStyle/>
          <a:p>
            <a:pPr marL="258445">
              <a:lnSpc>
                <a:spcPct val="100000"/>
              </a:lnSpc>
              <a:spcBef>
                <a:spcPts val="225"/>
              </a:spcBef>
            </a:pPr>
            <a:r>
              <a:rPr sz="900" spc="-65" dirty="0">
                <a:solidFill>
                  <a:srgbClr val="FFFFFF"/>
                </a:solidFill>
                <a:latin typeface="游ゴシック" panose="020B0400000000000000" pitchFamily="50" charset="-128"/>
                <a:ea typeface="游ゴシック" panose="020B0400000000000000" pitchFamily="50" charset="-128"/>
                <a:cs typeface="ＭＳ ゴシック"/>
              </a:rPr>
              <a:t>プ</a:t>
            </a:r>
            <a:r>
              <a:rPr sz="900" spc="-80" dirty="0">
                <a:solidFill>
                  <a:srgbClr val="FFFFFF"/>
                </a:solidFill>
                <a:latin typeface="游ゴシック" panose="020B0400000000000000" pitchFamily="50" charset="-128"/>
                <a:ea typeface="游ゴシック" panose="020B0400000000000000" pitchFamily="50" charset="-128"/>
                <a:cs typeface="ＭＳ ゴシック"/>
              </a:rPr>
              <a:t>ロ</a:t>
            </a:r>
            <a:r>
              <a:rPr sz="900" spc="-60" dirty="0">
                <a:solidFill>
                  <a:srgbClr val="FFFFFF"/>
                </a:solidFill>
                <a:latin typeface="游ゴシック" panose="020B0400000000000000" pitchFamily="50" charset="-128"/>
                <a:ea typeface="游ゴシック" panose="020B0400000000000000" pitchFamily="50" charset="-128"/>
                <a:cs typeface="ＭＳ ゴシック"/>
              </a:rPr>
              <a:t>グ</a:t>
            </a:r>
            <a:r>
              <a:rPr sz="900" spc="-100" dirty="0">
                <a:solidFill>
                  <a:srgbClr val="FFFFFF"/>
                </a:solidFill>
                <a:latin typeface="游ゴシック" panose="020B0400000000000000" pitchFamily="50" charset="-128"/>
                <a:ea typeface="游ゴシック" panose="020B0400000000000000" pitchFamily="50" charset="-128"/>
                <a:cs typeface="ＭＳ ゴシック"/>
              </a:rPr>
              <a:t>ラ</a:t>
            </a:r>
            <a:r>
              <a:rPr sz="900" spc="-35" dirty="0">
                <a:solidFill>
                  <a:srgbClr val="FFFFFF"/>
                </a:solidFill>
                <a:latin typeface="游ゴシック" panose="020B0400000000000000" pitchFamily="50" charset="-128"/>
                <a:ea typeface="游ゴシック" panose="020B0400000000000000" pitchFamily="50" charset="-128"/>
                <a:cs typeface="ＭＳ ゴシック"/>
              </a:rPr>
              <a:t>ム責</a:t>
            </a:r>
            <a:r>
              <a:rPr sz="900" spc="-25" dirty="0">
                <a:solidFill>
                  <a:srgbClr val="FFFFFF"/>
                </a:solidFill>
                <a:latin typeface="游ゴシック" panose="020B0400000000000000" pitchFamily="50" charset="-128"/>
                <a:ea typeface="游ゴシック" panose="020B0400000000000000" pitchFamily="50" charset="-128"/>
                <a:cs typeface="ＭＳ ゴシック"/>
              </a:rPr>
              <a:t>任者</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35" dirty="0">
                <a:solidFill>
                  <a:srgbClr val="FFFFFF"/>
                </a:solidFill>
                <a:latin typeface="游ゴシック" panose="020B0400000000000000" pitchFamily="50" charset="-128"/>
                <a:ea typeface="游ゴシック" panose="020B0400000000000000" pitchFamily="50" charset="-128"/>
                <a:cs typeface="ＭＳ ゴシック"/>
              </a:rPr>
              <a:t>録</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9" name="object 29"/>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dirty="0">
                <a:solidFill>
                  <a:schemeClr val="bg1"/>
                </a:solidFill>
                <a:latin typeface="HGPｺﾞｼｯｸE" panose="020B0900000000000000" pitchFamily="50" charset="-128"/>
                <a:ea typeface="HGPｺﾞｼｯｸE" panose="020B0900000000000000" pitchFamily="50" charset="-128"/>
                <a:cs typeface="HGPｺﾞｼｯｸE"/>
              </a:rPr>
              <a:t>評価データダウンロード</a:t>
            </a:r>
            <a:r>
              <a:rPr lang="en-US" altLang="ja-JP" sz="2200" dirty="0">
                <a:solidFill>
                  <a:schemeClr val="bg1"/>
                </a:solidFill>
                <a:latin typeface="HGPｺﾞｼｯｸE" panose="020B0900000000000000" pitchFamily="50" charset="-128"/>
                <a:ea typeface="HGPｺﾞｼｯｸE" panose="020B0900000000000000" pitchFamily="50" charset="-128"/>
                <a:cs typeface="HGPｺﾞｼｯｸE"/>
              </a:rPr>
              <a:t>(</a:t>
            </a:r>
            <a:r>
              <a:rPr lang="ja-JP" altLang="en-US" sz="2200" dirty="0">
                <a:solidFill>
                  <a:schemeClr val="bg1"/>
                </a:solidFill>
                <a:latin typeface="HGPｺﾞｼｯｸE" panose="020B0900000000000000" pitchFamily="50" charset="-128"/>
                <a:ea typeface="HGPｺﾞｼｯｸE" panose="020B0900000000000000" pitchFamily="50" charset="-128"/>
                <a:cs typeface="HGPｺﾞｼｯｸE"/>
              </a:rPr>
              <a:t>プログラム</a:t>
            </a:r>
            <a:r>
              <a:rPr lang="en-US" altLang="ja-JP" sz="2200" dirty="0">
                <a:solidFill>
                  <a:schemeClr val="bg1"/>
                </a:solidFill>
                <a:latin typeface="HGPｺﾞｼｯｸE" panose="020B0900000000000000" pitchFamily="50" charset="-128"/>
                <a:ea typeface="HGPｺﾞｼｯｸE" panose="020B0900000000000000" pitchFamily="50" charset="-128"/>
                <a:cs typeface="HGPｺﾞｼｯｸE"/>
              </a:rPr>
              <a:t>)</a:t>
            </a:r>
            <a:endParaRPr sz="2200" dirty="0">
              <a:solidFill>
                <a:schemeClr val="bg1"/>
              </a:solidFill>
              <a:latin typeface="HGPｺﾞｼｯｸE" panose="020B0900000000000000" pitchFamily="50" charset="-128"/>
              <a:ea typeface="HGPｺﾞｼｯｸE" panose="020B0900000000000000" pitchFamily="50" charset="-128"/>
              <a:cs typeface="HGPｺﾞｼｯｸE"/>
            </a:endParaRPr>
          </a:p>
        </p:txBody>
      </p:sp>
      <p:sp>
        <p:nvSpPr>
          <p:cNvPr id="31" name="object 31"/>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10</a:t>
            </a:fld>
            <a:endParaRPr dirty="0">
              <a:latin typeface="游ゴシック" panose="020B0400000000000000" pitchFamily="50" charset="-128"/>
              <a:ea typeface="游ゴシック" panose="020B0400000000000000" pitchFamily="50" charset="-128"/>
            </a:endParaRPr>
          </a:p>
        </p:txBody>
      </p:sp>
      <p:sp>
        <p:nvSpPr>
          <p:cNvPr id="30" name="object 3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25" dirty="0">
                <a:solidFill>
                  <a:srgbClr val="FFFFFF"/>
                </a:solidFill>
                <a:latin typeface="游ゴシック" panose="020B0400000000000000" pitchFamily="50" charset="-128"/>
                <a:ea typeface="游ゴシック" panose="020B0400000000000000" pitchFamily="50" charset="-128"/>
                <a:cs typeface="ＭＳ Ｐゴシック"/>
              </a:rPr>
              <a:t>〈</a:t>
            </a: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研修歯科医</a:t>
            </a:r>
            <a:r>
              <a:rPr sz="1000" spc="-5" dirty="0">
                <a:solidFill>
                  <a:srgbClr val="FFFFFF"/>
                </a:solidFill>
                <a:latin typeface="游ゴシック" panose="020B0400000000000000" pitchFamily="50" charset="-128"/>
                <a:ea typeface="游ゴシック" panose="020B0400000000000000" pitchFamily="50" charset="-128"/>
                <a:cs typeface="ＭＳ Ｐゴシック"/>
              </a:rPr>
              <a:t>評</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価</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pic>
        <p:nvPicPr>
          <p:cNvPr id="7" name="図 6">
            <a:extLst>
              <a:ext uri="{FF2B5EF4-FFF2-40B4-BE49-F238E27FC236}">
                <a16:creationId xmlns:a16="http://schemas.microsoft.com/office/drawing/2014/main" id="{7A0F5BA7-C275-4CF1-BCAE-E49DEB04B0FD}"/>
              </a:ext>
            </a:extLst>
          </p:cNvPr>
          <p:cNvPicPr>
            <a:picLocks noChangeAspect="1"/>
          </p:cNvPicPr>
          <p:nvPr/>
        </p:nvPicPr>
        <p:blipFill rotWithShape="1">
          <a:blip r:embed="rId2">
            <a:extLst>
              <a:ext uri="{28A0092B-C50C-407E-A947-70E740481C1C}">
                <a14:useLocalDpi xmlns:a14="http://schemas.microsoft.com/office/drawing/2010/main" val="0"/>
              </a:ext>
            </a:extLst>
          </a:blip>
          <a:srcRect b="42356"/>
          <a:stretch/>
        </p:blipFill>
        <p:spPr>
          <a:xfrm>
            <a:off x="1551375" y="1348933"/>
            <a:ext cx="4411885" cy="2196990"/>
          </a:xfrm>
          <a:prstGeom prst="rect">
            <a:avLst/>
          </a:prstGeom>
        </p:spPr>
      </p:pic>
      <p:sp>
        <p:nvSpPr>
          <p:cNvPr id="14" name="object 3">
            <a:extLst>
              <a:ext uri="{FF2B5EF4-FFF2-40B4-BE49-F238E27FC236}">
                <a16:creationId xmlns:a16="http://schemas.microsoft.com/office/drawing/2014/main" id="{6EDCD625-238B-4EB3-B645-21FCFE14575D}"/>
              </a:ext>
            </a:extLst>
          </p:cNvPr>
          <p:cNvSpPr txBox="1"/>
          <p:nvPr/>
        </p:nvSpPr>
        <p:spPr>
          <a:xfrm>
            <a:off x="734402" y="5534905"/>
            <a:ext cx="6116955" cy="4923592"/>
          </a:xfrm>
          <a:prstGeom prst="rect">
            <a:avLst/>
          </a:prstGeom>
        </p:spPr>
        <p:txBody>
          <a:bodyPr vert="horz" wrap="square" lIns="0" tIns="12700" rIns="0" bIns="0" rtlCol="0">
            <a:spAutoFit/>
          </a:bodyPr>
          <a:lstStyle/>
          <a:p>
            <a:pPr>
              <a:lnSpc>
                <a:spcPct val="100000"/>
              </a:lnSpc>
              <a:spcBef>
                <a:spcPts val="50"/>
              </a:spcBef>
            </a:pPr>
            <a:endParaRPr lang="en-US"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lang="ja-JP" altLang="en-US" sz="1000" dirty="0">
                <a:solidFill>
                  <a:srgbClr val="A9511A"/>
                </a:solidFill>
                <a:latin typeface="游ゴシック" panose="020B0400000000000000" pitchFamily="50" charset="-128"/>
                <a:ea typeface="游ゴシック" panose="020B0400000000000000" pitchFamily="50" charset="-128"/>
                <a:cs typeface="ＭＳ ゴシック"/>
              </a:rPr>
              <a:t>一括出力</a:t>
            </a:r>
            <a:endParaRPr lang="ja-JP" altLang="en-US" sz="1000" dirty="0">
              <a:latin typeface="游ゴシック" panose="020B0400000000000000" pitchFamily="50" charset="-128"/>
              <a:ea typeface="游ゴシック" panose="020B0400000000000000" pitchFamily="50" charset="-128"/>
              <a:cs typeface="ＭＳ ゴシック"/>
            </a:endParaRPr>
          </a:p>
          <a:p>
            <a:pPr marL="140335" marR="1341755">
              <a:lnSpc>
                <a:spcPct val="148200"/>
              </a:lnSpc>
            </a:pPr>
            <a:r>
              <a:rPr lang="ja-JP" altLang="en-US" sz="1000" dirty="0">
                <a:latin typeface="游ゴシック" panose="020B0400000000000000" pitchFamily="50" charset="-128"/>
                <a:ea typeface="游ゴシック" panose="020B0400000000000000" pitchFamily="50" charset="-128"/>
                <a:cs typeface="ＭＳ ゴシック"/>
              </a:rPr>
              <a:t>各項目に登録されたデータを「ダウンロード」ボタンをクリックして</a:t>
            </a:r>
            <a:r>
              <a:rPr lang="en-US" altLang="ja-JP" sz="1000" dirty="0">
                <a:latin typeface="游ゴシック" panose="020B0400000000000000" pitchFamily="50" charset="-128"/>
                <a:ea typeface="游ゴシック" panose="020B0400000000000000" pitchFamily="50" charset="-128"/>
                <a:cs typeface="ＭＳ ゴシック"/>
              </a:rPr>
              <a:t>Excel</a:t>
            </a:r>
            <a:r>
              <a:rPr lang="ja-JP" altLang="en-US" sz="1000" dirty="0">
                <a:latin typeface="游ゴシック" panose="020B0400000000000000" pitchFamily="50" charset="-128"/>
                <a:ea typeface="游ゴシック" panose="020B0400000000000000" pitchFamily="50" charset="-128"/>
                <a:cs typeface="ＭＳ ゴシック"/>
              </a:rPr>
              <a:t>形式でダウンロードいただけますので、各施設で必要に応じ加工してご利用ください。</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zh-TW" altLang="en-US" sz="1000" dirty="0">
                <a:latin typeface="游ゴシック" panose="020B0400000000000000" pitchFamily="50" charset="-128"/>
                <a:ea typeface="游ゴシック" panose="020B0400000000000000" pitchFamily="50" charset="-128"/>
                <a:cs typeface="ＭＳ ゴシック"/>
              </a:rPr>
              <a:t>評価票等</a:t>
            </a:r>
            <a:r>
              <a:rPr lang="en-US" altLang="zh-TW" sz="1000" dirty="0">
                <a:latin typeface="游ゴシック" panose="020B0400000000000000" pitchFamily="50" charset="-128"/>
                <a:ea typeface="游ゴシック" panose="020B0400000000000000" pitchFamily="50" charset="-128"/>
                <a:cs typeface="ＭＳ ゴシック"/>
              </a:rPr>
              <a:t>】</a:t>
            </a:r>
            <a:br>
              <a:rPr lang="en-US" altLang="zh-TW"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zh-TW" altLang="en-US" sz="1000" dirty="0">
                <a:latin typeface="游ゴシック" panose="020B0400000000000000" pitchFamily="50" charset="-128"/>
                <a:ea typeface="游ゴシック" panose="020B0400000000000000" pitchFamily="50" charset="-128"/>
                <a:cs typeface="ＭＳ ゴシック"/>
              </a:rPr>
              <a:t>評価票等</a:t>
            </a:r>
            <a:r>
              <a:rPr lang="ja-JP" altLang="en-US" sz="1000" dirty="0">
                <a:latin typeface="游ゴシック" panose="020B0400000000000000" pitchFamily="50" charset="-128"/>
                <a:ea typeface="游ゴシック" panose="020B0400000000000000" pitchFamily="50" charset="-128"/>
                <a:cs typeface="ＭＳ ゴシック"/>
              </a:rPr>
              <a:t>の各評価データのダウンロードが出来ます。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　研修歯科医が</a:t>
            </a:r>
            <a:r>
              <a:rPr lang="en-US" altLang="ja-JP" sz="1000" dirty="0">
                <a:solidFill>
                  <a:srgbClr val="FF0000"/>
                </a:solidFill>
                <a:latin typeface="游ゴシック" panose="020B0400000000000000" pitchFamily="50" charset="-128"/>
                <a:ea typeface="游ゴシック" panose="020B0400000000000000" pitchFamily="50" charset="-128"/>
                <a:cs typeface="ＭＳ ゴシック"/>
              </a:rPr>
              <a:t>e-logbook</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で登録した症例データを確認したい場合は</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a:t>
            </a:r>
            <a:r>
              <a:rPr lang="en-US" altLang="ja-JP" sz="1000" dirty="0">
                <a:solidFill>
                  <a:srgbClr val="FF0000"/>
                </a:solidFill>
                <a:latin typeface="游ゴシック" panose="020B0400000000000000" pitchFamily="50" charset="-128"/>
                <a:ea typeface="游ゴシック" panose="020B0400000000000000" pitchFamily="50" charset="-128"/>
              </a:rPr>
              <a:t>e-logbook</a:t>
            </a:r>
            <a:r>
              <a:rPr lang="ja-JP" altLang="en-US" sz="1000" dirty="0">
                <a:solidFill>
                  <a:srgbClr val="FF0000"/>
                </a:solidFill>
                <a:latin typeface="游ゴシック" panose="020B0400000000000000" pitchFamily="50" charset="-128"/>
                <a:ea typeface="游ゴシック" panose="020B0400000000000000" pitchFamily="50" charset="-128"/>
              </a:rPr>
              <a:t>登録症例</a:t>
            </a:r>
            <a:r>
              <a:rPr lang="ja-JP" altLang="en-US" sz="1000" b="1" dirty="0">
                <a:solidFill>
                  <a:srgbClr val="FF0000"/>
                </a:solidFill>
                <a:latin typeface="游ゴシック" panose="020B0400000000000000" pitchFamily="50" charset="-128"/>
                <a:ea typeface="游ゴシック" panose="020B0400000000000000" pitchFamily="50" charset="-128"/>
                <a:cs typeface="ＭＳ ゴシック"/>
              </a:rPr>
              <a:t>」</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から</a:t>
            </a:r>
            <a:endParaRPr lang="en-US" altLang="ja-JP" sz="1000" dirty="0">
              <a:solidFill>
                <a:srgbClr val="FF0000"/>
              </a:solidFill>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　ダウンロードしてください。</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ja-JP" altLang="en-US" sz="1000" dirty="0">
                <a:solidFill>
                  <a:srgbClr val="0070C0"/>
                </a:solidFill>
                <a:latin typeface="游ゴシック" panose="020B0400000000000000" pitchFamily="50" charset="-128"/>
                <a:ea typeface="游ゴシック" panose="020B0400000000000000" pitchFamily="50" charset="-128"/>
                <a:cs typeface="ＭＳ ゴシック"/>
              </a:rPr>
              <a:t>研修記録の「ダウンロード（新）」機能について</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spc="-30" dirty="0">
                <a:latin typeface="游ゴシック" panose="020B0400000000000000" pitchFamily="50" charset="-128"/>
                <a:ea typeface="游ゴシック" panose="020B0400000000000000" pitchFamily="50" charset="-128"/>
                <a:cs typeface="ＭＳ ゴシック"/>
              </a:rPr>
              <a:t>　　「ダウンロード（旧）」から行った際、ご利用環境によっては正常に処理が完了しない場合があります。</a:t>
            </a:r>
            <a:br>
              <a:rPr lang="en-US" altLang="ja-JP" sz="1000" spc="-30" dirty="0">
                <a:latin typeface="游ゴシック" panose="020B0400000000000000" pitchFamily="50" charset="-128"/>
                <a:ea typeface="游ゴシック" panose="020B0400000000000000" pitchFamily="50" charset="-128"/>
                <a:cs typeface="ＭＳ ゴシック"/>
              </a:rPr>
            </a:br>
            <a:r>
              <a:rPr lang="ja-JP" altLang="en-US" sz="1000" spc="-30" dirty="0">
                <a:latin typeface="游ゴシック" panose="020B0400000000000000" pitchFamily="50" charset="-128"/>
                <a:ea typeface="游ゴシック" panose="020B0400000000000000" pitchFamily="50" charset="-128"/>
                <a:cs typeface="ＭＳ ゴシック"/>
              </a:rPr>
              <a:t>　　「ダウンロード（新）」では別途集計を行いデータの出力を行います。「ダウンロード（新）」ボタン</a:t>
            </a:r>
            <a:endParaRPr lang="en-US" altLang="ja-JP" sz="1000" spc="-30" dirty="0">
              <a:latin typeface="游ゴシック" panose="020B0400000000000000" pitchFamily="50" charset="-128"/>
              <a:ea typeface="游ゴシック" panose="020B0400000000000000" pitchFamily="50" charset="-128"/>
              <a:cs typeface="ＭＳ ゴシック"/>
            </a:endParaRPr>
          </a:p>
          <a:p>
            <a:pPr marL="140335">
              <a:lnSpc>
                <a:spcPts val="1500"/>
              </a:lnSpc>
            </a:pPr>
            <a:r>
              <a:rPr lang="ja-JP" altLang="en-US" sz="1000" spc="-30" dirty="0">
                <a:latin typeface="游ゴシック" panose="020B0400000000000000" pitchFamily="50" charset="-128"/>
                <a:ea typeface="游ゴシック" panose="020B0400000000000000" pitchFamily="50" charset="-128"/>
                <a:cs typeface="ＭＳ ゴシック"/>
              </a:rPr>
              <a:t>　　を押下しますとタスクの実行が行われますので、画面上部にある</a:t>
            </a:r>
            <a:r>
              <a:rPr lang="en-US" altLang="ja-JP" sz="1000" spc="-30" dirty="0">
                <a:latin typeface="游ゴシック" panose="020B0400000000000000" pitchFamily="50" charset="-128"/>
                <a:ea typeface="游ゴシック" panose="020B0400000000000000" pitchFamily="50" charset="-128"/>
                <a:cs typeface="ＭＳ ゴシック"/>
              </a:rPr>
              <a:t>【</a:t>
            </a:r>
            <a:r>
              <a:rPr lang="ja-JP" altLang="en-US" sz="1000" spc="-30" dirty="0">
                <a:latin typeface="游ゴシック" panose="020B0400000000000000" pitchFamily="50" charset="-128"/>
                <a:ea typeface="游ゴシック" panose="020B0400000000000000" pitchFamily="50" charset="-128"/>
                <a:cs typeface="ＭＳ ゴシック"/>
              </a:rPr>
              <a:t>タスク実行状況確認</a:t>
            </a:r>
            <a:r>
              <a:rPr lang="en-US" altLang="ja-JP" sz="1000" spc="-30" dirty="0">
                <a:latin typeface="游ゴシック" panose="020B0400000000000000" pitchFamily="50" charset="-128"/>
                <a:ea typeface="游ゴシック" panose="020B0400000000000000" pitchFamily="50" charset="-128"/>
                <a:cs typeface="ＭＳ ゴシック"/>
              </a:rPr>
              <a:t>】</a:t>
            </a:r>
            <a:r>
              <a:rPr lang="ja-JP" altLang="en-US" sz="1000" spc="-30" dirty="0">
                <a:latin typeface="游ゴシック" panose="020B0400000000000000" pitchFamily="50" charset="-128"/>
                <a:ea typeface="游ゴシック" panose="020B0400000000000000" pitchFamily="50" charset="-128"/>
                <a:cs typeface="ＭＳ ゴシック"/>
              </a:rPr>
              <a:t>タブから</a:t>
            </a:r>
            <a:endParaRPr lang="en-US" altLang="ja-JP" sz="1000" spc="-30" dirty="0">
              <a:latin typeface="游ゴシック" panose="020B0400000000000000" pitchFamily="50" charset="-128"/>
              <a:ea typeface="游ゴシック" panose="020B0400000000000000" pitchFamily="50" charset="-128"/>
              <a:cs typeface="ＭＳ ゴシック"/>
            </a:endParaRPr>
          </a:p>
          <a:p>
            <a:pPr marL="140335">
              <a:lnSpc>
                <a:spcPts val="1500"/>
              </a:lnSpc>
            </a:pPr>
            <a:r>
              <a:rPr lang="ja-JP" altLang="en-US" sz="1000" spc="-30" dirty="0">
                <a:latin typeface="游ゴシック" panose="020B0400000000000000" pitchFamily="50" charset="-128"/>
                <a:ea typeface="游ゴシック" panose="020B0400000000000000" pitchFamily="50" charset="-128"/>
                <a:cs typeface="ＭＳ ゴシック"/>
              </a:rPr>
              <a:t>　　実行状況をご確認ください。状態項目で「終了（正常終了）」と表示されておりましたら右側にある</a:t>
            </a:r>
            <a:endParaRPr lang="en-US" altLang="ja-JP" sz="1000" spc="-30" dirty="0">
              <a:latin typeface="游ゴシック" panose="020B0400000000000000" pitchFamily="50" charset="-128"/>
              <a:ea typeface="游ゴシック" panose="020B0400000000000000" pitchFamily="50" charset="-128"/>
              <a:cs typeface="ＭＳ ゴシック"/>
            </a:endParaRPr>
          </a:p>
          <a:p>
            <a:pPr marL="140335">
              <a:lnSpc>
                <a:spcPts val="1500"/>
              </a:lnSpc>
            </a:pPr>
            <a:r>
              <a:rPr lang="ja-JP" altLang="en-US" sz="1000" spc="-30" dirty="0">
                <a:latin typeface="游ゴシック" panose="020B0400000000000000" pitchFamily="50" charset="-128"/>
                <a:ea typeface="游ゴシック" panose="020B0400000000000000" pitchFamily="50" charset="-128"/>
                <a:cs typeface="ＭＳ ゴシック"/>
              </a:rPr>
              <a:t>　　「ダウンロード」ボタンから作成されたファイルのダウンロードを行いご確認ください。</a:t>
            </a:r>
            <a:endParaRPr lang="en-US" altLang="ja-JP" sz="1000" spc="-30" dirty="0">
              <a:latin typeface="游ゴシック" panose="020B0400000000000000" pitchFamily="50" charset="-128"/>
              <a:ea typeface="游ゴシック" panose="020B0400000000000000" pitchFamily="50" charset="-128"/>
              <a:cs typeface="ＭＳ ゴシック"/>
            </a:endParaRPr>
          </a:p>
          <a:p>
            <a:pPr marL="140335">
              <a:lnSpc>
                <a:spcPts val="1000"/>
              </a:lnSpc>
              <a:spcBef>
                <a:spcPts val="100"/>
              </a:spcBef>
            </a:pPr>
            <a:endParaRPr lang="en-US" altLang="zh-TW"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研修歯科医からのフィードバック</a:t>
            </a:r>
            <a:r>
              <a:rPr lang="en-US" altLang="ja-JP" sz="1000" dirty="0">
                <a:latin typeface="游ゴシック" panose="020B0400000000000000" pitchFamily="50" charset="-128"/>
                <a:ea typeface="游ゴシック" panose="020B0400000000000000" pitchFamily="50" charset="-128"/>
                <a:cs typeface="ＭＳ ゴシック"/>
              </a:rPr>
              <a:t>】</a:t>
            </a:r>
          </a:p>
          <a:p>
            <a:pPr marL="140335">
              <a:lnSpc>
                <a:spcPts val="16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研修歯科医による「</a:t>
            </a:r>
            <a:r>
              <a:rPr lang="ja-JP" altLang="en-US" sz="1000" b="0" i="0" dirty="0">
                <a:solidFill>
                  <a:srgbClr val="000000"/>
                </a:solidFill>
                <a:effectLst/>
                <a:latin typeface="游ゴシック" panose="020B0400000000000000" pitchFamily="50" charset="-128"/>
                <a:ea typeface="游ゴシック" panose="020B0400000000000000" pitchFamily="50" charset="-128"/>
              </a:rPr>
              <a:t>指導歯科医・上級歯科医評価</a:t>
            </a:r>
            <a:r>
              <a:rPr lang="ja-JP" altLang="en-US" sz="1000" dirty="0">
                <a:latin typeface="游ゴシック" panose="020B0400000000000000" pitchFamily="50" charset="-128"/>
                <a:ea typeface="游ゴシック" panose="020B0400000000000000" pitchFamily="50" charset="-128"/>
                <a:cs typeface="ＭＳ ゴシック"/>
              </a:rPr>
              <a:t>」「</a:t>
            </a:r>
            <a:r>
              <a:rPr lang="ja-JP" altLang="en-US" sz="1000" b="0" i="0" dirty="0">
                <a:solidFill>
                  <a:srgbClr val="000000"/>
                </a:solidFill>
                <a:effectLst/>
                <a:latin typeface="游ゴシック" panose="020B0400000000000000" pitchFamily="50" charset="-128"/>
                <a:ea typeface="游ゴシック" panose="020B0400000000000000" pitchFamily="50" charset="-128"/>
              </a:rPr>
              <a:t>診療科・病棟評価</a:t>
            </a:r>
            <a:r>
              <a:rPr lang="ja-JP" altLang="en-US" sz="1000" dirty="0">
                <a:latin typeface="游ゴシック" panose="020B0400000000000000" pitchFamily="50" charset="-128"/>
                <a:ea typeface="游ゴシック" panose="020B0400000000000000" pitchFamily="50" charset="-128"/>
                <a:cs typeface="ＭＳ ゴシック"/>
              </a:rPr>
              <a:t>」「</a:t>
            </a:r>
            <a:r>
              <a:rPr lang="zh-TW" altLang="en-US" sz="1000" b="0" i="0" dirty="0">
                <a:solidFill>
                  <a:srgbClr val="000000"/>
                </a:solidFill>
                <a:effectLst/>
                <a:latin typeface="游ゴシック" panose="020B0400000000000000" pitchFamily="50" charset="-128"/>
                <a:ea typeface="游ゴシック" panose="020B0400000000000000" pitchFamily="50" charset="-128"/>
              </a:rPr>
              <a:t>研修医療機関単位評価</a:t>
            </a:r>
            <a:r>
              <a:rPr lang="ja-JP" altLang="en-US" sz="1000" dirty="0">
                <a:latin typeface="游ゴシック" panose="020B0400000000000000" pitchFamily="50" charset="-128"/>
                <a:ea typeface="游ゴシック" panose="020B0400000000000000" pitchFamily="50" charset="-128"/>
                <a:cs typeface="ＭＳ ゴシック"/>
              </a:rPr>
              <a:t>」</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ja-JP" altLang="en-US" sz="1000" b="0" i="0" dirty="0">
                <a:solidFill>
                  <a:srgbClr val="000000"/>
                </a:solidFill>
                <a:effectLst/>
                <a:latin typeface="游ゴシック" panose="020B0400000000000000" pitchFamily="50" charset="-128"/>
                <a:ea typeface="游ゴシック" panose="020B0400000000000000" pitchFamily="50" charset="-128"/>
              </a:rPr>
              <a:t>プログラム全体評価</a:t>
            </a:r>
            <a:r>
              <a:rPr lang="ja-JP" altLang="en-US" sz="1000" dirty="0">
                <a:latin typeface="游ゴシック" panose="020B0400000000000000" pitchFamily="50" charset="-128"/>
                <a:ea typeface="游ゴシック" panose="020B0400000000000000" pitchFamily="50" charset="-128"/>
                <a:cs typeface="ＭＳ ゴシック"/>
              </a:rPr>
              <a:t>」の評価済みのデータをダウンロードができます。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000"/>
              </a:lnSpc>
              <a:spcBef>
                <a:spcPts val="100"/>
              </a:spcBef>
            </a:pP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指導歯科医・メディカルスタッフ等からのフィードバック</a:t>
            </a:r>
            <a:r>
              <a:rPr lang="en-US" altLang="ja-JP" sz="1000" dirty="0">
                <a:latin typeface="游ゴシック" panose="020B0400000000000000" pitchFamily="50" charset="-128"/>
                <a:ea typeface="游ゴシック" panose="020B0400000000000000" pitchFamily="50" charset="-128"/>
                <a:cs typeface="ＭＳ ゴシック"/>
              </a:rPr>
              <a:t>】</a:t>
            </a: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 </a:t>
            </a:r>
            <a:r>
              <a:rPr lang="ja-JP" altLang="en-US" sz="1000" dirty="0">
                <a:latin typeface="游ゴシック" panose="020B0400000000000000" pitchFamily="50" charset="-128"/>
                <a:ea typeface="游ゴシック" panose="020B0400000000000000" pitchFamily="50" charset="-128"/>
                <a:cs typeface="ＭＳ ゴシック"/>
              </a:rPr>
              <a:t>「</a:t>
            </a:r>
            <a:r>
              <a:rPr lang="ja-JP" altLang="en-US" sz="1000" b="0" i="0" dirty="0">
                <a:solidFill>
                  <a:srgbClr val="000000"/>
                </a:solidFill>
                <a:effectLst/>
                <a:latin typeface="游ゴシック" panose="020B0400000000000000" pitchFamily="50" charset="-128"/>
                <a:ea typeface="游ゴシック" panose="020B0400000000000000" pitchFamily="50" charset="-128"/>
              </a:rPr>
              <a:t>研修歯科医・指導歯科医・メディカルスタッフ等による研修プログラムへのフィードバック」や、</a:t>
            </a:r>
            <a:endParaRPr lang="en-US" altLang="ja-JP" sz="1000" b="0" i="0" dirty="0">
              <a:solidFill>
                <a:srgbClr val="000000"/>
              </a:solidFill>
              <a:effectLst/>
              <a:latin typeface="游ゴシック" panose="020B0400000000000000" pitchFamily="50" charset="-128"/>
              <a:ea typeface="游ゴシック" panose="020B0400000000000000" pitchFamily="50" charset="-128"/>
            </a:endParaRPr>
          </a:p>
          <a:p>
            <a:pPr marL="140335">
              <a:lnSpc>
                <a:spcPts val="16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「指導歯科医、メディカルスタッフ等による研修歯科医へのフィードバック」</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（評価票</a:t>
            </a:r>
            <a:r>
              <a:rPr lang="en-US" altLang="ja-JP" sz="1000" dirty="0">
                <a:latin typeface="游ゴシック" panose="020B0400000000000000" pitchFamily="50" charset="-128"/>
                <a:ea typeface="游ゴシック" panose="020B0400000000000000" pitchFamily="50" charset="-128"/>
                <a:cs typeface="ＭＳ ゴシック"/>
              </a:rPr>
              <a:t>Ⅰ</a:t>
            </a: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Ⅱ</a:t>
            </a: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Ⅲ</a:t>
            </a:r>
            <a:r>
              <a:rPr lang="ja-JP" altLang="en-US" sz="1000" dirty="0">
                <a:latin typeface="游ゴシック" panose="020B0400000000000000" pitchFamily="50" charset="-128"/>
                <a:ea typeface="游ゴシック" panose="020B0400000000000000" pitchFamily="50" charset="-128"/>
                <a:cs typeface="ＭＳ ゴシック"/>
              </a:rPr>
              <a:t>の良かった点、改善すべき点、その他　評価済みのスケジュールのみ）の</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ダウンロード、指導歯科医による「</a:t>
            </a:r>
            <a:r>
              <a:rPr lang="en-US" altLang="ja-JP" sz="1000" dirty="0">
                <a:latin typeface="游ゴシック" panose="020B0400000000000000" pitchFamily="50" charset="-128"/>
                <a:ea typeface="游ゴシック" panose="020B0400000000000000" pitchFamily="50" charset="-128"/>
                <a:cs typeface="ＭＳ ゴシック"/>
              </a:rPr>
              <a:t>mini-CEX/DOPS/</a:t>
            </a:r>
            <a:r>
              <a:rPr lang="en-US" altLang="ja-JP" sz="1000" dirty="0" err="1">
                <a:latin typeface="游ゴシック" panose="020B0400000000000000" pitchFamily="50" charset="-128"/>
                <a:ea typeface="游ゴシック" panose="020B0400000000000000" pitchFamily="50" charset="-128"/>
                <a:cs typeface="ＭＳ ゴシック"/>
              </a:rPr>
              <a:t>CbD</a:t>
            </a:r>
            <a:r>
              <a:rPr lang="ja-JP" altLang="en-US" sz="1000" dirty="0">
                <a:latin typeface="游ゴシック" panose="020B0400000000000000" pitchFamily="50" charset="-128"/>
                <a:ea typeface="游ゴシック" panose="020B0400000000000000" pitchFamily="50" charset="-128"/>
                <a:cs typeface="ＭＳ ゴシック"/>
              </a:rPr>
              <a:t>」の入力状況等がダウンロードできます。</a:t>
            </a:r>
            <a:endParaRPr lang="en-US" altLang="ja-JP" sz="1000" dirty="0">
              <a:latin typeface="游ゴシック" panose="020B0400000000000000" pitchFamily="50" charset="-128"/>
              <a:ea typeface="游ゴシック" panose="020B0400000000000000" pitchFamily="50" charset="-128"/>
              <a:cs typeface="ＭＳ ゴシック"/>
            </a:endParaRPr>
          </a:p>
        </p:txBody>
      </p:sp>
      <p:sp>
        <p:nvSpPr>
          <p:cNvPr id="8" name="フローチャート: 代替処理 7">
            <a:extLst>
              <a:ext uri="{FF2B5EF4-FFF2-40B4-BE49-F238E27FC236}">
                <a16:creationId xmlns:a16="http://schemas.microsoft.com/office/drawing/2014/main" id="{10D9C982-8BDC-4C36-9025-3180F6D81136}"/>
              </a:ext>
            </a:extLst>
          </p:cNvPr>
          <p:cNvSpPr/>
          <p:nvPr/>
        </p:nvSpPr>
        <p:spPr>
          <a:xfrm>
            <a:off x="1644649" y="1639291"/>
            <a:ext cx="2590801" cy="289991"/>
          </a:xfrm>
          <a:prstGeom prst="flowChartAlternateProcess">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object 18">
            <a:extLst>
              <a:ext uri="{FF2B5EF4-FFF2-40B4-BE49-F238E27FC236}">
                <a16:creationId xmlns:a16="http://schemas.microsoft.com/office/drawing/2014/main" id="{FD346B71-7DF4-4590-82D3-66CF2D6ADDBC}"/>
              </a:ext>
            </a:extLst>
          </p:cNvPr>
          <p:cNvSpPr/>
          <p:nvPr/>
        </p:nvSpPr>
        <p:spPr>
          <a:xfrm>
            <a:off x="4061034" y="1536967"/>
            <a:ext cx="1223706"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0070C0"/>
          </a:solidFill>
        </p:spPr>
        <p:txBody>
          <a:bodyPr wrap="square" lIns="0" tIns="0" rIns="0" bIns="0" rtlCol="0"/>
          <a:lstStyle/>
          <a:p>
            <a:endParaRPr dirty="0"/>
          </a:p>
        </p:txBody>
      </p:sp>
      <p:sp>
        <p:nvSpPr>
          <p:cNvPr id="18" name="object 28">
            <a:extLst>
              <a:ext uri="{FF2B5EF4-FFF2-40B4-BE49-F238E27FC236}">
                <a16:creationId xmlns:a16="http://schemas.microsoft.com/office/drawing/2014/main" id="{50CAA597-6D1A-45E6-A021-54280D736D01}"/>
              </a:ext>
            </a:extLst>
          </p:cNvPr>
          <p:cNvSpPr txBox="1"/>
          <p:nvPr/>
        </p:nvSpPr>
        <p:spPr>
          <a:xfrm>
            <a:off x="4342938" y="1585444"/>
            <a:ext cx="941801" cy="138499"/>
          </a:xfrm>
          <a:prstGeom prst="rect">
            <a:avLst/>
          </a:prstGeom>
        </p:spPr>
        <p:txBody>
          <a:bodyPr vert="horz" wrap="square" lIns="0" tIns="0" rIns="0" bIns="0" rtlCol="0">
            <a:spAutoFit/>
          </a:bodyPr>
          <a:lstStyle/>
          <a:p>
            <a:pPr marL="72000">
              <a:lnSpc>
                <a:spcPct val="100000"/>
              </a:lnSpc>
              <a:spcBef>
                <a:spcPts val="580"/>
              </a:spcBef>
            </a:pPr>
            <a:r>
              <a:rPr lang="ja-JP" altLang="en-US" sz="900" spc="-10" dirty="0">
                <a:solidFill>
                  <a:srgbClr val="FFFFFF"/>
                </a:solidFill>
                <a:latin typeface="ＭＳ ゴシック"/>
                <a:cs typeface="ＭＳ ゴシック"/>
              </a:rPr>
              <a:t>表示切替エリア</a:t>
            </a:r>
            <a:endParaRPr sz="900" dirty="0">
              <a:latin typeface="ＭＳ ゴシック"/>
              <a:cs typeface="ＭＳ ゴシック"/>
            </a:endParaRPr>
          </a:p>
        </p:txBody>
      </p:sp>
    </p:spTree>
    <p:extLst>
      <p:ext uri="{BB962C8B-B14F-4D97-AF65-F5344CB8AC3E}">
        <p14:creationId xmlns:p14="http://schemas.microsoft.com/office/powerpoint/2010/main" val="368228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p:nvPr/>
        </p:nvSpPr>
        <p:spPr>
          <a:xfrm>
            <a:off x="4535100" y="1929282"/>
            <a:ext cx="1470025" cy="151323"/>
          </a:xfrm>
          <a:prstGeom prst="rect">
            <a:avLst/>
          </a:prstGeom>
        </p:spPr>
        <p:txBody>
          <a:bodyPr vert="horz" wrap="square" lIns="0" tIns="12700" rIns="0" bIns="0" rtlCol="0">
            <a:spAutoFit/>
          </a:bodyPr>
          <a:lstStyle/>
          <a:p>
            <a:pPr marL="299085">
              <a:lnSpc>
                <a:spcPct val="100000"/>
              </a:lnSpc>
              <a:spcBef>
                <a:spcPts val="100"/>
              </a:spcBef>
            </a:pPr>
            <a:r>
              <a:rPr sz="900" spc="-25" dirty="0">
                <a:solidFill>
                  <a:srgbClr val="FFFFFF"/>
                </a:solidFill>
                <a:latin typeface="游ゴシック" panose="020B0400000000000000" pitchFamily="50" charset="-128"/>
                <a:ea typeface="游ゴシック" panose="020B0400000000000000" pitchFamily="50" charset="-128"/>
                <a:cs typeface="ＭＳ ゴシック"/>
              </a:rPr>
              <a:t>判</a:t>
            </a:r>
            <a:r>
              <a:rPr sz="900" spc="-15" dirty="0">
                <a:solidFill>
                  <a:srgbClr val="FFFFFF"/>
                </a:solidFill>
                <a:latin typeface="游ゴシック" panose="020B0400000000000000" pitchFamily="50" charset="-128"/>
                <a:ea typeface="游ゴシック" panose="020B0400000000000000" pitchFamily="50" charset="-128"/>
                <a:cs typeface="ＭＳ ゴシック"/>
              </a:rPr>
              <a:t>定</a:t>
            </a:r>
            <a:r>
              <a:rPr sz="900" spc="-35" dirty="0">
                <a:solidFill>
                  <a:srgbClr val="FFFFFF"/>
                </a:solidFill>
                <a:latin typeface="游ゴシック" panose="020B0400000000000000" pitchFamily="50" charset="-128"/>
                <a:ea typeface="游ゴシック" panose="020B0400000000000000" pitchFamily="50" charset="-128"/>
                <a:cs typeface="ＭＳ ゴシック"/>
              </a:rPr>
              <a:t>方</a:t>
            </a:r>
            <a:r>
              <a:rPr sz="900" spc="5" dirty="0">
                <a:solidFill>
                  <a:srgbClr val="FFFFFF"/>
                </a:solidFill>
                <a:latin typeface="游ゴシック" panose="020B0400000000000000" pitchFamily="50" charset="-128"/>
                <a:ea typeface="游ゴシック" panose="020B0400000000000000" pitchFamily="50" charset="-128"/>
                <a:cs typeface="ＭＳ ゴシック"/>
              </a:rPr>
              <a:t>法</a:t>
            </a:r>
            <a:r>
              <a:rPr sz="900" spc="-15" dirty="0">
                <a:solidFill>
                  <a:srgbClr val="FFFFFF"/>
                </a:solidFill>
                <a:latin typeface="游ゴシック" panose="020B0400000000000000" pitchFamily="50" charset="-128"/>
                <a:ea typeface="游ゴシック" panose="020B0400000000000000" pitchFamily="50" charset="-128"/>
                <a:cs typeface="ＭＳ ゴシック"/>
              </a:rPr>
              <a:t>選</a:t>
            </a:r>
            <a:r>
              <a:rPr sz="900" spc="-60" dirty="0">
                <a:solidFill>
                  <a:srgbClr val="FFFFFF"/>
                </a:solidFill>
                <a:latin typeface="游ゴシック" panose="020B0400000000000000" pitchFamily="50" charset="-128"/>
                <a:ea typeface="游ゴシック" panose="020B0400000000000000" pitchFamily="50" charset="-128"/>
                <a:cs typeface="ＭＳ ゴシック"/>
              </a:rPr>
              <a:t>択</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2" name="object 22"/>
          <p:cNvSpPr txBox="1"/>
          <p:nvPr/>
        </p:nvSpPr>
        <p:spPr>
          <a:xfrm>
            <a:off x="2440139" y="2407996"/>
            <a:ext cx="1841500" cy="167354"/>
          </a:xfrm>
          <a:prstGeom prst="rect">
            <a:avLst/>
          </a:prstGeom>
        </p:spPr>
        <p:txBody>
          <a:bodyPr vert="horz" wrap="square" lIns="0" tIns="28575" rIns="0" bIns="0" rtlCol="0">
            <a:spAutoFit/>
          </a:bodyPr>
          <a:lstStyle/>
          <a:p>
            <a:pPr marL="258445">
              <a:lnSpc>
                <a:spcPct val="100000"/>
              </a:lnSpc>
              <a:spcBef>
                <a:spcPts val="225"/>
              </a:spcBef>
            </a:pPr>
            <a:r>
              <a:rPr sz="900" spc="-65" dirty="0">
                <a:solidFill>
                  <a:srgbClr val="FFFFFF"/>
                </a:solidFill>
                <a:latin typeface="游ゴシック" panose="020B0400000000000000" pitchFamily="50" charset="-128"/>
                <a:ea typeface="游ゴシック" panose="020B0400000000000000" pitchFamily="50" charset="-128"/>
                <a:cs typeface="ＭＳ ゴシック"/>
              </a:rPr>
              <a:t>プ</a:t>
            </a:r>
            <a:r>
              <a:rPr sz="900" spc="-80" dirty="0">
                <a:solidFill>
                  <a:srgbClr val="FFFFFF"/>
                </a:solidFill>
                <a:latin typeface="游ゴシック" panose="020B0400000000000000" pitchFamily="50" charset="-128"/>
                <a:ea typeface="游ゴシック" panose="020B0400000000000000" pitchFamily="50" charset="-128"/>
                <a:cs typeface="ＭＳ ゴシック"/>
              </a:rPr>
              <a:t>ロ</a:t>
            </a:r>
            <a:r>
              <a:rPr sz="900" spc="-60" dirty="0">
                <a:solidFill>
                  <a:srgbClr val="FFFFFF"/>
                </a:solidFill>
                <a:latin typeface="游ゴシック" panose="020B0400000000000000" pitchFamily="50" charset="-128"/>
                <a:ea typeface="游ゴシック" panose="020B0400000000000000" pitchFamily="50" charset="-128"/>
                <a:cs typeface="ＭＳ ゴシック"/>
              </a:rPr>
              <a:t>グ</a:t>
            </a:r>
            <a:r>
              <a:rPr sz="900" spc="-100" dirty="0">
                <a:solidFill>
                  <a:srgbClr val="FFFFFF"/>
                </a:solidFill>
                <a:latin typeface="游ゴシック" panose="020B0400000000000000" pitchFamily="50" charset="-128"/>
                <a:ea typeface="游ゴシック" panose="020B0400000000000000" pitchFamily="50" charset="-128"/>
                <a:cs typeface="ＭＳ ゴシック"/>
              </a:rPr>
              <a:t>ラ</a:t>
            </a:r>
            <a:r>
              <a:rPr sz="900" spc="-35" dirty="0">
                <a:solidFill>
                  <a:srgbClr val="FFFFFF"/>
                </a:solidFill>
                <a:latin typeface="游ゴシック" panose="020B0400000000000000" pitchFamily="50" charset="-128"/>
                <a:ea typeface="游ゴシック" panose="020B0400000000000000" pitchFamily="50" charset="-128"/>
                <a:cs typeface="ＭＳ ゴシック"/>
              </a:rPr>
              <a:t>ム責</a:t>
            </a:r>
            <a:r>
              <a:rPr sz="900" spc="-25" dirty="0">
                <a:solidFill>
                  <a:srgbClr val="FFFFFF"/>
                </a:solidFill>
                <a:latin typeface="游ゴシック" panose="020B0400000000000000" pitchFamily="50" charset="-128"/>
                <a:ea typeface="游ゴシック" panose="020B0400000000000000" pitchFamily="50" charset="-128"/>
                <a:cs typeface="ＭＳ ゴシック"/>
              </a:rPr>
              <a:t>任者</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35" dirty="0">
                <a:solidFill>
                  <a:srgbClr val="FFFFFF"/>
                </a:solidFill>
                <a:latin typeface="游ゴシック" panose="020B0400000000000000" pitchFamily="50" charset="-128"/>
                <a:ea typeface="游ゴシック" panose="020B0400000000000000" pitchFamily="50" charset="-128"/>
                <a:cs typeface="ＭＳ ゴシック"/>
              </a:rPr>
              <a:t>録</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31" name="object 31"/>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11</a:t>
            </a:fld>
            <a:endParaRPr dirty="0">
              <a:latin typeface="游ゴシック" panose="020B0400000000000000" pitchFamily="50" charset="-128"/>
              <a:ea typeface="游ゴシック" panose="020B0400000000000000" pitchFamily="50" charset="-128"/>
            </a:endParaRPr>
          </a:p>
        </p:txBody>
      </p:sp>
      <p:sp>
        <p:nvSpPr>
          <p:cNvPr id="12" name="object 5">
            <a:extLst>
              <a:ext uri="{FF2B5EF4-FFF2-40B4-BE49-F238E27FC236}">
                <a16:creationId xmlns:a16="http://schemas.microsoft.com/office/drawing/2014/main" id="{54D10496-F49E-472C-AC0F-711A4AC3026F}"/>
              </a:ext>
            </a:extLst>
          </p:cNvPr>
          <p:cNvSpPr txBox="1"/>
          <p:nvPr/>
        </p:nvSpPr>
        <p:spPr>
          <a:xfrm>
            <a:off x="638814" y="679422"/>
            <a:ext cx="6094895" cy="1714380"/>
          </a:xfrm>
          <a:prstGeom prst="rect">
            <a:avLst/>
          </a:prstGeom>
        </p:spPr>
        <p:txBody>
          <a:bodyPr vert="horz" wrap="square" lIns="0" tIns="12700" rIns="0" bIns="0" rtlCol="0">
            <a:spAutoFit/>
          </a:bodyPr>
          <a:lstStyle/>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タスク実行による一括出力</a:t>
            </a:r>
            <a:r>
              <a:rPr lang="en-US" altLang="ja-JP"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指導歯科医の指導履歴の一括出力</a:t>
            </a:r>
            <a:endParaRPr lang="en-US" altLang="ja-JP" sz="1000" b="0" i="0" dirty="0">
              <a:solidFill>
                <a:srgbClr val="000000"/>
              </a:solidFill>
              <a:effectLst/>
              <a:latin typeface="ＭＳ Ｐゴシック" panose="020B0600070205080204" pitchFamily="50" charset="-128"/>
              <a:ea typeface="ＭＳ Ｐゴシック" panose="020B0600070205080204" pitchFamily="50" charset="-128"/>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DEBUT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システム内で指導歯科医として評価入力を行った履歴のデータの出力を行います。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研修履歴の一括出力</a:t>
            </a:r>
            <a:endParaRPr lang="en-US" altLang="ja-JP" sz="1000" b="0" i="0" dirty="0">
              <a:solidFill>
                <a:srgbClr val="000000"/>
              </a:solidFill>
              <a:effectLst/>
              <a:latin typeface="ＭＳ Ｐゴシック" panose="020B0600070205080204" pitchFamily="50" charset="-128"/>
              <a:ea typeface="ＭＳ Ｐゴシック" panose="020B0600070205080204" pitchFamily="50" charset="-128"/>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「研修歯科医個別出力」タブ内に表示されている研修歯科医のデータの</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一括出力</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を行います。</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集計・帳票の作成が完了すると、画面上部にある「タスク実行状況確認」タグから</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ファイルのダウンロードが行えます。</a:t>
            </a:r>
            <a:endParaRPr lang="en-US" sz="1000" dirty="0">
              <a:latin typeface="ＭＳ Ｐゴシック" panose="020B0600070205080204" pitchFamily="50" charset="-128"/>
              <a:ea typeface="ＭＳ Ｐゴシック" panose="020B0600070205080204" pitchFamily="50" charset="-128"/>
              <a:cs typeface="ＭＳ ゴシック"/>
            </a:endParaRPr>
          </a:p>
        </p:txBody>
      </p:sp>
      <p:sp>
        <p:nvSpPr>
          <p:cNvPr id="8" name="object 3">
            <a:extLst>
              <a:ext uri="{FF2B5EF4-FFF2-40B4-BE49-F238E27FC236}">
                <a16:creationId xmlns:a16="http://schemas.microsoft.com/office/drawing/2014/main" id="{EB1CC1B9-23B4-420D-8F3C-F747DA3B04BA}"/>
              </a:ext>
            </a:extLst>
          </p:cNvPr>
          <p:cNvSpPr txBox="1"/>
          <p:nvPr/>
        </p:nvSpPr>
        <p:spPr>
          <a:xfrm>
            <a:off x="638814" y="2586588"/>
            <a:ext cx="6116955" cy="770275"/>
          </a:xfrm>
          <a:prstGeom prst="rect">
            <a:avLst/>
          </a:prstGeom>
        </p:spPr>
        <p:txBody>
          <a:bodyPr vert="horz" wrap="square" lIns="0" tIns="12700" rIns="0" bIns="0" rtlCol="0">
            <a:spAutoFit/>
          </a:bodyPr>
          <a:lstStyle/>
          <a:p>
            <a:pPr marL="139700" indent="-127635">
              <a:lnSpc>
                <a:spcPts val="1500"/>
              </a:lnSpc>
              <a:buSzPct val="90000"/>
              <a:buChar char="■"/>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研修歯科医個別出力</a:t>
            </a:r>
            <a:endParaRPr lang="en-US" altLang="ja-JP" sz="1000" dirty="0">
              <a:solidFill>
                <a:srgbClr val="A9511A"/>
              </a:solidFill>
              <a:latin typeface="ＭＳ Ｐゴシック" panose="020B0600070205080204" pitchFamily="50" charset="-128"/>
              <a:ea typeface="ＭＳ Ｐゴシック" panose="020B0600070205080204" pitchFamily="50" charset="-128"/>
              <a:cs typeface="ＭＳ ゴシック"/>
            </a:endParaRPr>
          </a:p>
          <a:p>
            <a:pPr marL="12065">
              <a:lnSpc>
                <a:spcPts val="1500"/>
              </a:lnSpc>
              <a:buSzPct val="90000"/>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　</a:t>
            </a:r>
            <a:r>
              <a:rPr lang="ja-JP" altLang="en-US" sz="1000" dirty="0">
                <a:latin typeface="ＭＳ Ｐゴシック" panose="020B0600070205080204" pitchFamily="50" charset="-128"/>
                <a:ea typeface="ＭＳ Ｐゴシック" panose="020B0600070205080204" pitchFamily="50" charset="-128"/>
                <a:cs typeface="ＭＳ ゴシック"/>
              </a:rPr>
              <a:t>出力する帳票を選択し、対象研修歯科医の「出力」ボタンをクリックすると選択した帳票に対応した</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データが出力されます。</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研修履歴の一括出力を行いたい場合は、上記「研修履歴の一括出力」にて行ってください。</a:t>
            </a:r>
          </a:p>
        </p:txBody>
      </p:sp>
      <p:pic>
        <p:nvPicPr>
          <p:cNvPr id="5" name="図 4">
            <a:extLst>
              <a:ext uri="{FF2B5EF4-FFF2-40B4-BE49-F238E27FC236}">
                <a16:creationId xmlns:a16="http://schemas.microsoft.com/office/drawing/2014/main" id="{45B680B1-4582-4310-A2C1-1736FCAEB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5508" y="3414694"/>
            <a:ext cx="4821506" cy="2112835"/>
          </a:xfrm>
          <a:prstGeom prst="rect">
            <a:avLst/>
          </a:prstGeom>
        </p:spPr>
      </p:pic>
      <p:sp>
        <p:nvSpPr>
          <p:cNvPr id="7" name="四角形: 角を丸くする 6">
            <a:extLst>
              <a:ext uri="{FF2B5EF4-FFF2-40B4-BE49-F238E27FC236}">
                <a16:creationId xmlns:a16="http://schemas.microsoft.com/office/drawing/2014/main" id="{39146D07-407D-471A-BBAC-0431B0F31C36}"/>
              </a:ext>
            </a:extLst>
          </p:cNvPr>
          <p:cNvSpPr/>
          <p:nvPr/>
        </p:nvSpPr>
        <p:spPr>
          <a:xfrm>
            <a:off x="1459486" y="4020032"/>
            <a:ext cx="3547912" cy="259715"/>
          </a:xfrm>
          <a:prstGeom prst="roundRect">
            <a:avLst>
              <a:gd name="adj" fmla="val 7790"/>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object 18">
            <a:extLst>
              <a:ext uri="{FF2B5EF4-FFF2-40B4-BE49-F238E27FC236}">
                <a16:creationId xmlns:a16="http://schemas.microsoft.com/office/drawing/2014/main" id="{5648EB57-A316-4647-B570-DC4A86B4D5A9}"/>
              </a:ext>
            </a:extLst>
          </p:cNvPr>
          <p:cNvSpPr/>
          <p:nvPr/>
        </p:nvSpPr>
        <p:spPr>
          <a:xfrm>
            <a:off x="4535195" y="3797901"/>
            <a:ext cx="1223706"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0070C0"/>
          </a:solidFill>
        </p:spPr>
        <p:txBody>
          <a:bodyPr wrap="square" lIns="0" tIns="0" rIns="0" bIns="0" rtlCol="0"/>
          <a:lstStyle/>
          <a:p>
            <a:endParaRPr dirty="0"/>
          </a:p>
        </p:txBody>
      </p:sp>
      <p:sp>
        <p:nvSpPr>
          <p:cNvPr id="17" name="object 28">
            <a:extLst>
              <a:ext uri="{FF2B5EF4-FFF2-40B4-BE49-F238E27FC236}">
                <a16:creationId xmlns:a16="http://schemas.microsoft.com/office/drawing/2014/main" id="{18C756A1-A662-4831-8955-FA0594C57966}"/>
              </a:ext>
            </a:extLst>
          </p:cNvPr>
          <p:cNvSpPr txBox="1"/>
          <p:nvPr/>
        </p:nvSpPr>
        <p:spPr>
          <a:xfrm>
            <a:off x="4817099" y="3846378"/>
            <a:ext cx="941801" cy="138499"/>
          </a:xfrm>
          <a:prstGeom prst="rect">
            <a:avLst/>
          </a:prstGeom>
        </p:spPr>
        <p:txBody>
          <a:bodyPr vert="horz" wrap="square" lIns="0" tIns="0" rIns="0" bIns="0" rtlCol="0">
            <a:spAutoFit/>
          </a:bodyPr>
          <a:lstStyle/>
          <a:p>
            <a:pPr marL="72000">
              <a:lnSpc>
                <a:spcPct val="100000"/>
              </a:lnSpc>
              <a:spcBef>
                <a:spcPts val="580"/>
              </a:spcBef>
            </a:pPr>
            <a:r>
              <a:rPr lang="ja-JP" altLang="en-US" sz="900" spc="-10" dirty="0">
                <a:solidFill>
                  <a:srgbClr val="FFFFFF"/>
                </a:solidFill>
                <a:latin typeface="ＭＳ ゴシック"/>
                <a:cs typeface="ＭＳ ゴシック"/>
              </a:rPr>
              <a:t>帳票選択エリア</a:t>
            </a:r>
            <a:endParaRPr sz="900" dirty="0">
              <a:latin typeface="ＭＳ ゴシック"/>
              <a:cs typeface="ＭＳ ゴシック"/>
            </a:endParaRPr>
          </a:p>
        </p:txBody>
      </p:sp>
      <p:sp>
        <p:nvSpPr>
          <p:cNvPr id="18" name="四角形: 角を丸くする 17">
            <a:extLst>
              <a:ext uri="{FF2B5EF4-FFF2-40B4-BE49-F238E27FC236}">
                <a16:creationId xmlns:a16="http://schemas.microsoft.com/office/drawing/2014/main" id="{9E1D7345-613D-488C-99B1-E6118C87976C}"/>
              </a:ext>
            </a:extLst>
          </p:cNvPr>
          <p:cNvSpPr/>
          <p:nvPr/>
        </p:nvSpPr>
        <p:spPr>
          <a:xfrm>
            <a:off x="2254250" y="3695741"/>
            <a:ext cx="838200" cy="243485"/>
          </a:xfrm>
          <a:prstGeom prst="roundRect">
            <a:avLst>
              <a:gd name="adj" fmla="val 779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AC515CC8-3966-4B42-B4C0-6038F89F0CDC}"/>
              </a:ext>
            </a:extLst>
          </p:cNvPr>
          <p:cNvSpPr/>
          <p:nvPr/>
        </p:nvSpPr>
        <p:spPr>
          <a:xfrm>
            <a:off x="4868899" y="5272393"/>
            <a:ext cx="433351" cy="190833"/>
          </a:xfrm>
          <a:prstGeom prst="roundRect">
            <a:avLst>
              <a:gd name="adj" fmla="val 779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object 3">
            <a:extLst>
              <a:ext uri="{FF2B5EF4-FFF2-40B4-BE49-F238E27FC236}">
                <a16:creationId xmlns:a16="http://schemas.microsoft.com/office/drawing/2014/main" id="{17215CC1-1A0B-42BF-A149-18F36186EF8E}"/>
              </a:ext>
            </a:extLst>
          </p:cNvPr>
          <p:cNvSpPr txBox="1"/>
          <p:nvPr/>
        </p:nvSpPr>
        <p:spPr>
          <a:xfrm>
            <a:off x="638814" y="5783176"/>
            <a:ext cx="6116955" cy="803874"/>
          </a:xfrm>
          <a:prstGeom prst="rect">
            <a:avLst/>
          </a:prstGeom>
        </p:spPr>
        <p:txBody>
          <a:bodyPr vert="horz" wrap="square" lIns="0" tIns="12700" rIns="0" bIns="0" rtlCol="0">
            <a:spAutoFit/>
          </a:bodyPr>
          <a:lstStyle/>
          <a:p>
            <a:pPr marL="139700" indent="-127635">
              <a:lnSpc>
                <a:spcPts val="1500"/>
              </a:lnSpc>
              <a:buSzPct val="90000"/>
              <a:buChar char="■"/>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タスク実行状況確認</a:t>
            </a:r>
            <a:endParaRPr lang="en-US" altLang="ja-JP" sz="1000" dirty="0">
              <a:solidFill>
                <a:srgbClr val="A9511A"/>
              </a:solidFill>
              <a:latin typeface="ＭＳ Ｐゴシック" panose="020B0600070205080204" pitchFamily="50" charset="-128"/>
              <a:ea typeface="ＭＳ Ｐゴシック" panose="020B0600070205080204" pitchFamily="50" charset="-128"/>
              <a:cs typeface="ＭＳ ゴシック"/>
            </a:endParaRPr>
          </a:p>
          <a:p>
            <a:pPr marL="12065">
              <a:lnSpc>
                <a:spcPts val="1500"/>
              </a:lnSpc>
              <a:buSzPct val="90000"/>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　</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タスク実行による一括出力</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の「指導歯科医の指導履歴の一括出力」と「研修履歴の一括出力」、</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研修記録の「ダウンロード（新）」</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から集計の実行を行ったデータのダウンロードを行えます。</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集計・帳票の作成中の実行状況・状態についてもこちらから確認します。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p:txBody>
      </p:sp>
    </p:spTree>
    <p:extLst>
      <p:ext uri="{BB962C8B-B14F-4D97-AF65-F5344CB8AC3E}">
        <p14:creationId xmlns:p14="http://schemas.microsoft.com/office/powerpoint/2010/main" val="2829967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24631"/>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20" dirty="0">
                <a:solidFill>
                  <a:srgbClr val="FFFFFF"/>
                </a:solidFill>
                <a:latin typeface="HGPｺﾞｼｯｸE"/>
                <a:cs typeface="HGPｺﾞｼｯｸE"/>
              </a:rPr>
              <a:t>修</a:t>
            </a:r>
            <a:r>
              <a:rPr sz="2200" spc="-25" dirty="0">
                <a:solidFill>
                  <a:srgbClr val="FFFFFF"/>
                </a:solidFill>
                <a:latin typeface="HGPｺﾞｼｯｸE"/>
                <a:cs typeface="HGPｺﾞｼｯｸE"/>
              </a:rPr>
              <a:t>プ</a:t>
            </a:r>
            <a:r>
              <a:rPr sz="2200" spc="-55" dirty="0">
                <a:solidFill>
                  <a:srgbClr val="FFFFFF"/>
                </a:solidFill>
                <a:latin typeface="HGPｺﾞｼｯｸE"/>
                <a:cs typeface="HGPｺﾞｼｯｸE"/>
              </a:rPr>
              <a:t>ロ</a:t>
            </a:r>
            <a:r>
              <a:rPr sz="2200" spc="-40" dirty="0">
                <a:solidFill>
                  <a:srgbClr val="FFFFFF"/>
                </a:solidFill>
                <a:latin typeface="HGPｺﾞｼｯｸE"/>
                <a:cs typeface="HGPｺﾞｼｯｸE"/>
              </a:rPr>
              <a:t>グ</a:t>
            </a:r>
            <a:r>
              <a:rPr sz="2200" spc="-150" dirty="0">
                <a:solidFill>
                  <a:srgbClr val="FFFFFF"/>
                </a:solidFill>
                <a:latin typeface="HGPｺﾞｼｯｸE"/>
                <a:cs typeface="HGPｺﾞｼｯｸE"/>
              </a:rPr>
              <a:t>ラ</a:t>
            </a:r>
            <a:r>
              <a:rPr sz="2200" spc="-175" dirty="0">
                <a:solidFill>
                  <a:srgbClr val="FFFFFF"/>
                </a:solidFill>
                <a:latin typeface="HGPｺﾞｼｯｸE"/>
                <a:cs typeface="HGPｺﾞｼｯｸE"/>
              </a:rPr>
              <a:t>ム</a:t>
            </a:r>
            <a:r>
              <a:rPr sz="2200" spc="-25" dirty="0">
                <a:solidFill>
                  <a:srgbClr val="FFFFFF"/>
                </a:solidFill>
                <a:latin typeface="HGPｺﾞｼｯｸE"/>
                <a:cs typeface="HGPｺﾞｼｯｸE"/>
              </a:rPr>
              <a:t>へ</a:t>
            </a:r>
            <a:r>
              <a:rPr sz="2200" spc="-45" dirty="0">
                <a:solidFill>
                  <a:srgbClr val="FFFFFF"/>
                </a:solidFill>
                <a:latin typeface="HGPｺﾞｼｯｸE"/>
                <a:cs typeface="HGPｺﾞｼｯｸE"/>
              </a:rPr>
              <a:t>の</a:t>
            </a:r>
            <a:r>
              <a:rPr sz="2200" spc="-100" dirty="0">
                <a:solidFill>
                  <a:srgbClr val="FFFFFF"/>
                </a:solidFill>
                <a:latin typeface="HGPｺﾞｼｯｸE"/>
                <a:cs typeface="HGPｺﾞｼｯｸE"/>
              </a:rPr>
              <a:t>フ</a:t>
            </a:r>
            <a:r>
              <a:rPr sz="2200" spc="-85" dirty="0">
                <a:solidFill>
                  <a:srgbClr val="FFFFFF"/>
                </a:solidFill>
                <a:latin typeface="HGPｺﾞｼｯｸE"/>
                <a:cs typeface="HGPｺﾞｼｯｸE"/>
              </a:rPr>
              <a:t>ィ</a:t>
            </a:r>
            <a:r>
              <a:rPr sz="2200" spc="-15" dirty="0">
                <a:solidFill>
                  <a:srgbClr val="FFFFFF"/>
                </a:solidFill>
                <a:latin typeface="HGPｺﾞｼｯｸE"/>
                <a:cs typeface="HGPｺﾞｼｯｸE"/>
              </a:rPr>
              <a:t>ー</a:t>
            </a:r>
            <a:r>
              <a:rPr sz="2200" spc="-240" dirty="0">
                <a:solidFill>
                  <a:srgbClr val="FFFFFF"/>
                </a:solidFill>
                <a:latin typeface="HGPｺﾞｼｯｸE"/>
                <a:cs typeface="HGPｺﾞｼｯｸE"/>
              </a:rPr>
              <a:t>ド</a:t>
            </a:r>
            <a:r>
              <a:rPr sz="2200" spc="-150" dirty="0">
                <a:solidFill>
                  <a:srgbClr val="FFFFFF"/>
                </a:solidFill>
                <a:latin typeface="HGPｺﾞｼｯｸE"/>
                <a:cs typeface="HGPｺﾞｼｯｸE"/>
              </a:rPr>
              <a:t>バ</a:t>
            </a:r>
            <a:r>
              <a:rPr sz="2200" spc="-45" dirty="0">
                <a:solidFill>
                  <a:srgbClr val="FFFFFF"/>
                </a:solidFill>
                <a:latin typeface="HGPｺﾞｼｯｸE"/>
                <a:cs typeface="HGPｺﾞｼｯｸE"/>
              </a:rPr>
              <a:t>ッ</a:t>
            </a:r>
            <a:r>
              <a:rPr sz="2200" spc="-65" dirty="0">
                <a:solidFill>
                  <a:srgbClr val="FFFFFF"/>
                </a:solidFill>
                <a:latin typeface="HGPｺﾞｼｯｸE"/>
                <a:cs typeface="HGPｺﾞｼｯｸE"/>
              </a:rPr>
              <a:t>ク</a:t>
            </a:r>
            <a:r>
              <a:rPr sz="2200" spc="-35" dirty="0">
                <a:solidFill>
                  <a:srgbClr val="FFFFFF"/>
                </a:solidFill>
                <a:latin typeface="HGPｺﾞｼｯｸE"/>
                <a:cs typeface="HGPｺﾞｼｯｸE"/>
              </a:rPr>
              <a:t>表</a:t>
            </a:r>
            <a:r>
              <a:rPr sz="2200" spc="-5" dirty="0">
                <a:solidFill>
                  <a:srgbClr val="FFFFFF"/>
                </a:solidFill>
                <a:latin typeface="HGPｺﾞｼｯｸE"/>
                <a:cs typeface="HGPｺﾞｼｯｸE"/>
              </a:rPr>
              <a:t>示</a:t>
            </a:r>
            <a:endParaRPr sz="2200" dirty="0">
              <a:latin typeface="HGPｺﾞｼｯｸE"/>
              <a:cs typeface="HGPｺﾞｼｯｸE"/>
            </a:endParaRPr>
          </a:p>
        </p:txBody>
      </p:sp>
      <p:sp>
        <p:nvSpPr>
          <p:cNvPr id="7" name="object 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12</a:t>
            </a:fld>
            <a:endParaRPr dirty="0"/>
          </a:p>
        </p:txBody>
      </p:sp>
      <p:sp>
        <p:nvSpPr>
          <p:cNvPr id="4" name="object 4"/>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40" dirty="0">
                <a:solidFill>
                  <a:srgbClr val="FFFFFF"/>
                </a:solidFill>
                <a:latin typeface="ＭＳ Ｐゴシック"/>
                <a:cs typeface="ＭＳ Ｐゴシック"/>
              </a:rPr>
              <a:t>〈</a:t>
            </a:r>
            <a:r>
              <a:rPr sz="1000" spc="-50" dirty="0">
                <a:solidFill>
                  <a:srgbClr val="FFFFFF"/>
                </a:solidFill>
                <a:latin typeface="ＭＳ Ｐゴシック"/>
                <a:cs typeface="ＭＳ Ｐゴシック"/>
              </a:rPr>
              <a:t>フ</a:t>
            </a:r>
            <a:r>
              <a:rPr sz="1000" spc="-40" dirty="0">
                <a:solidFill>
                  <a:srgbClr val="FFFFFF"/>
                </a:solidFill>
                <a:latin typeface="ＭＳ Ｐゴシック"/>
                <a:cs typeface="ＭＳ Ｐゴシック"/>
              </a:rPr>
              <a:t>ィ</a:t>
            </a:r>
            <a:r>
              <a:rPr sz="1000" spc="-5" dirty="0">
                <a:solidFill>
                  <a:srgbClr val="FFFFFF"/>
                </a:solidFill>
                <a:latin typeface="ＭＳ Ｐゴシック"/>
                <a:cs typeface="ＭＳ Ｐゴシック"/>
              </a:rPr>
              <a:t>ー</a:t>
            </a:r>
            <a:r>
              <a:rPr sz="1000" spc="-85" dirty="0">
                <a:solidFill>
                  <a:srgbClr val="FFFFFF"/>
                </a:solidFill>
                <a:latin typeface="ＭＳ Ｐゴシック"/>
                <a:cs typeface="ＭＳ Ｐゴシック"/>
              </a:rPr>
              <a:t>ド</a:t>
            </a:r>
            <a:r>
              <a:rPr sz="1000" spc="-55" dirty="0">
                <a:solidFill>
                  <a:srgbClr val="FFFFFF"/>
                </a:solidFill>
                <a:latin typeface="ＭＳ Ｐゴシック"/>
                <a:cs typeface="ＭＳ Ｐゴシック"/>
              </a:rPr>
              <a:t>バ</a:t>
            </a:r>
            <a:r>
              <a:rPr sz="1000" spc="-5" dirty="0">
                <a:solidFill>
                  <a:srgbClr val="FFFFFF"/>
                </a:solidFill>
                <a:latin typeface="ＭＳ Ｐゴシック"/>
                <a:cs typeface="ＭＳ Ｐゴシック"/>
              </a:rPr>
              <a:t>ッ</a:t>
            </a:r>
            <a:r>
              <a:rPr sz="1000" spc="-30" dirty="0">
                <a:solidFill>
                  <a:srgbClr val="FFFFFF"/>
                </a:solidFill>
                <a:latin typeface="ＭＳ Ｐゴシック"/>
                <a:cs typeface="ＭＳ Ｐゴシック"/>
              </a:rPr>
              <a:t>ク</a:t>
            </a:r>
            <a:r>
              <a:rPr sz="1000" spc="-25" dirty="0">
                <a:solidFill>
                  <a:srgbClr val="FFFFFF"/>
                </a:solidFill>
                <a:latin typeface="ＭＳ Ｐゴシック"/>
                <a:cs typeface="ＭＳ Ｐゴシック"/>
              </a:rPr>
              <a:t>表</a:t>
            </a:r>
            <a:r>
              <a:rPr sz="1000" spc="-55" dirty="0">
                <a:solidFill>
                  <a:srgbClr val="FFFFFF"/>
                </a:solidFill>
                <a:latin typeface="ＭＳ Ｐゴシック"/>
                <a:cs typeface="ＭＳ Ｐゴシック"/>
              </a:rPr>
              <a:t>示</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5" name="object 5"/>
          <p:cNvSpPr txBox="1"/>
          <p:nvPr/>
        </p:nvSpPr>
        <p:spPr>
          <a:xfrm>
            <a:off x="721700" y="3582057"/>
            <a:ext cx="5097780" cy="1307465"/>
          </a:xfrm>
          <a:prstGeom prst="rect">
            <a:avLst/>
          </a:prstGeom>
        </p:spPr>
        <p:txBody>
          <a:bodyPr vert="horz" wrap="square" lIns="0" tIns="12700" rIns="0" bIns="0" rtlCol="0">
            <a:spAutoFit/>
          </a:bodyPr>
          <a:lstStyle/>
          <a:p>
            <a:pPr marL="140335">
              <a:lnSpc>
                <a:spcPct val="100000"/>
              </a:lnSpc>
              <a:spcBef>
                <a:spcPts val="100"/>
              </a:spcBef>
            </a:pP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85" dirty="0">
                <a:solidFill>
                  <a:srgbClr val="231F20"/>
                </a:solidFill>
                <a:latin typeface="ＭＳ ゴシック"/>
                <a:cs typeface="ＭＳ ゴシック"/>
              </a:rPr>
              <a:t>ム</a:t>
            </a:r>
            <a:r>
              <a:rPr sz="1000" spc="-15" dirty="0">
                <a:solidFill>
                  <a:srgbClr val="231F20"/>
                </a:solidFill>
                <a:latin typeface="ＭＳ ゴシック"/>
                <a:cs typeface="ＭＳ ゴシック"/>
              </a:rPr>
              <a:t>へ</a:t>
            </a:r>
            <a:r>
              <a:rPr sz="1000" spc="-114" dirty="0">
                <a:solidFill>
                  <a:srgbClr val="231F20"/>
                </a:solidFill>
                <a:latin typeface="ＭＳ ゴシック"/>
                <a:cs typeface="ＭＳ ゴシック"/>
              </a:rPr>
              <a:t>の</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95" dirty="0">
                <a:solidFill>
                  <a:srgbClr val="231F20"/>
                </a:solidFill>
                <a:latin typeface="ＭＳ ゴシック"/>
                <a:cs typeface="ＭＳ ゴシック"/>
              </a:rPr>
              <a:t>ク</a:t>
            </a:r>
            <a:r>
              <a:rPr sz="1000" spc="-35" dirty="0">
                <a:solidFill>
                  <a:srgbClr val="231F20"/>
                </a:solidFill>
                <a:latin typeface="ＭＳ ゴシック"/>
                <a:cs typeface="ＭＳ ゴシック"/>
              </a:rPr>
              <a:t>が</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35" dirty="0">
                <a:solidFill>
                  <a:srgbClr val="231F20"/>
                </a:solidFill>
                <a:latin typeface="ＭＳ ゴシック"/>
                <a:cs typeface="ＭＳ ゴシック"/>
              </a:rPr>
              <a:t>れ</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55" dirty="0">
                <a:solidFill>
                  <a:srgbClr val="231F20"/>
                </a:solidFill>
                <a:latin typeface="ＭＳ ゴシック"/>
                <a:cs typeface="ＭＳ ゴシック"/>
              </a:rPr>
              <a:t>照</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デ</a:t>
            </a:r>
            <a:r>
              <a:rPr sz="1000" spc="-45" dirty="0">
                <a:solidFill>
                  <a:srgbClr val="231F20"/>
                </a:solidFill>
                <a:latin typeface="ＭＳ ゴシック"/>
                <a:cs typeface="ＭＳ ゴシック"/>
              </a:rPr>
              <a:t>ー</a:t>
            </a:r>
            <a:r>
              <a:rPr sz="1000" spc="-110" dirty="0">
                <a:solidFill>
                  <a:srgbClr val="231F20"/>
                </a:solidFill>
                <a:latin typeface="ＭＳ ゴシック"/>
                <a:cs typeface="ＭＳ ゴシック"/>
              </a:rPr>
              <a:t>タ</a:t>
            </a:r>
            <a:r>
              <a:rPr sz="1000" spc="-20" dirty="0">
                <a:solidFill>
                  <a:srgbClr val="231F20"/>
                </a:solidFill>
                <a:latin typeface="ＭＳ ゴシック"/>
                <a:cs typeface="ＭＳ ゴシック"/>
              </a:rPr>
              <a:t>保</a:t>
            </a:r>
            <a:r>
              <a:rPr sz="1000" spc="-30" dirty="0">
                <a:solidFill>
                  <a:srgbClr val="231F20"/>
                </a:solidFill>
                <a:latin typeface="ＭＳ ゴシック"/>
                <a:cs typeface="ＭＳ ゴシック"/>
              </a:rPr>
              <a:t>存</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70" dirty="0">
                <a:solidFill>
                  <a:srgbClr val="A9511A"/>
                </a:solidFill>
                <a:latin typeface="ＭＳ ゴシック"/>
                <a:cs typeface="ＭＳ ゴシック"/>
              </a:rPr>
              <a:t>フ</a:t>
            </a:r>
            <a:r>
              <a:rPr sz="1000" spc="-155" dirty="0">
                <a:solidFill>
                  <a:srgbClr val="A9511A"/>
                </a:solidFill>
                <a:latin typeface="ＭＳ ゴシック"/>
                <a:cs typeface="ＭＳ ゴシック"/>
              </a:rPr>
              <a:t>ィー</a:t>
            </a:r>
            <a:r>
              <a:rPr sz="1000" spc="-114" dirty="0">
                <a:solidFill>
                  <a:srgbClr val="A9511A"/>
                </a:solidFill>
                <a:latin typeface="ＭＳ ゴシック"/>
                <a:cs typeface="ＭＳ ゴシック"/>
              </a:rPr>
              <a:t>ド</a:t>
            </a:r>
            <a:r>
              <a:rPr sz="1000" spc="-140" dirty="0">
                <a:solidFill>
                  <a:srgbClr val="A9511A"/>
                </a:solidFill>
                <a:latin typeface="ＭＳ ゴシック"/>
                <a:cs typeface="ＭＳ ゴシック"/>
              </a:rPr>
              <a:t>バ</a:t>
            </a:r>
            <a:r>
              <a:rPr sz="1000" spc="-100" dirty="0">
                <a:solidFill>
                  <a:srgbClr val="A9511A"/>
                </a:solidFill>
                <a:latin typeface="ＭＳ ゴシック"/>
                <a:cs typeface="ＭＳ ゴシック"/>
              </a:rPr>
              <a:t>ッ</a:t>
            </a:r>
            <a:r>
              <a:rPr sz="1000" spc="-105" dirty="0">
                <a:solidFill>
                  <a:srgbClr val="A9511A"/>
                </a:solidFill>
                <a:latin typeface="ＭＳ ゴシック"/>
                <a:cs typeface="ＭＳ ゴシック"/>
              </a:rPr>
              <a:t>ク</a:t>
            </a:r>
            <a:r>
              <a:rPr sz="1000" spc="-30" dirty="0">
                <a:solidFill>
                  <a:srgbClr val="A9511A"/>
                </a:solidFill>
                <a:latin typeface="ＭＳ ゴシック"/>
                <a:cs typeface="ＭＳ ゴシック"/>
              </a:rPr>
              <a:t>デ</a:t>
            </a:r>
            <a:r>
              <a:rPr sz="1000" spc="-45" dirty="0">
                <a:solidFill>
                  <a:srgbClr val="A9511A"/>
                </a:solidFill>
                <a:latin typeface="ＭＳ ゴシック"/>
                <a:cs typeface="ＭＳ ゴシック"/>
              </a:rPr>
              <a:t>ー</a:t>
            </a:r>
            <a:r>
              <a:rPr sz="1000" spc="-110" dirty="0">
                <a:solidFill>
                  <a:srgbClr val="A9511A"/>
                </a:solidFill>
                <a:latin typeface="ＭＳ ゴシック"/>
                <a:cs typeface="ＭＳ ゴシック"/>
              </a:rPr>
              <a:t>タ</a:t>
            </a:r>
            <a:r>
              <a:rPr sz="1000" spc="-55" dirty="0">
                <a:solidFill>
                  <a:srgbClr val="A9511A"/>
                </a:solidFill>
                <a:latin typeface="ＭＳ ゴシック"/>
                <a:cs typeface="ＭＳ ゴシック"/>
              </a:rPr>
              <a:t>の</a:t>
            </a:r>
            <a:r>
              <a:rPr sz="1000" spc="-80" dirty="0">
                <a:solidFill>
                  <a:srgbClr val="A9511A"/>
                </a:solidFill>
                <a:latin typeface="ＭＳ ゴシック"/>
                <a:cs typeface="ＭＳ ゴシック"/>
              </a:rPr>
              <a:t>ダ</a:t>
            </a:r>
            <a:r>
              <a:rPr sz="1000" spc="-120" dirty="0">
                <a:solidFill>
                  <a:srgbClr val="A9511A"/>
                </a:solidFill>
                <a:latin typeface="ＭＳ ゴシック"/>
                <a:cs typeface="ＭＳ ゴシック"/>
              </a:rPr>
              <a:t>ウ</a:t>
            </a:r>
            <a:r>
              <a:rPr sz="1000" spc="-80" dirty="0">
                <a:solidFill>
                  <a:srgbClr val="A9511A"/>
                </a:solidFill>
                <a:latin typeface="ＭＳ ゴシック"/>
                <a:cs typeface="ＭＳ ゴシック"/>
              </a:rPr>
              <a:t>ン</a:t>
            </a:r>
            <a:r>
              <a:rPr sz="1000" spc="-60" dirty="0">
                <a:solidFill>
                  <a:srgbClr val="A9511A"/>
                </a:solidFill>
                <a:latin typeface="ＭＳ ゴシック"/>
                <a:cs typeface="ＭＳ ゴシック"/>
              </a:rPr>
              <a:t>ロ</a:t>
            </a:r>
            <a:r>
              <a:rPr sz="1000" spc="-155" dirty="0">
                <a:solidFill>
                  <a:srgbClr val="A9511A"/>
                </a:solidFill>
                <a:latin typeface="ＭＳ ゴシック"/>
                <a:cs typeface="ＭＳ ゴシック"/>
              </a:rPr>
              <a:t>ード</a:t>
            </a:r>
            <a:endParaRPr sz="1000" dirty="0">
              <a:latin typeface="ＭＳ ゴシック"/>
              <a:cs typeface="ＭＳ ゴシック"/>
            </a:endParaRPr>
          </a:p>
          <a:p>
            <a:pPr marL="140335">
              <a:lnSpc>
                <a:spcPct val="100000"/>
              </a:lnSpc>
              <a:spcBef>
                <a:spcPts val="575"/>
              </a:spcBef>
            </a:pPr>
            <a:r>
              <a:rPr sz="1000" spc="-5" dirty="0">
                <a:solidFill>
                  <a:srgbClr val="231F20"/>
                </a:solidFill>
                <a:latin typeface="ＭＳ ゴシック"/>
                <a:cs typeface="ＭＳ ゴシック"/>
              </a:rPr>
              <a:t>各</a:t>
            </a:r>
            <a:r>
              <a:rPr lang="ja-JP" altLang="en-US" sz="1000" spc="5" dirty="0">
                <a:solidFill>
                  <a:srgbClr val="231F20"/>
                </a:solidFill>
                <a:latin typeface="ＭＳ ゴシック"/>
                <a:cs typeface="ＭＳ ゴシック"/>
              </a:rPr>
              <a:t>研修歯科医</a:t>
            </a:r>
            <a:r>
              <a:rPr sz="1000" spc="-114" dirty="0">
                <a:solidFill>
                  <a:srgbClr val="231F20"/>
                </a:solidFill>
                <a:latin typeface="ＭＳ ゴシック"/>
                <a:cs typeface="ＭＳ ゴシック"/>
              </a:rPr>
              <a:t>の</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130" dirty="0">
                <a:solidFill>
                  <a:srgbClr val="231F20"/>
                </a:solidFill>
                <a:latin typeface="ＭＳ ゴシック"/>
                <a:cs typeface="ＭＳ ゴシック"/>
              </a:rPr>
              <a:t>を</a:t>
            </a:r>
            <a:r>
              <a:rPr sz="1000" spc="-135" dirty="0">
                <a:solidFill>
                  <a:srgbClr val="231F20"/>
                </a:solidFill>
                <a:latin typeface="ＭＳ ゴシック"/>
                <a:cs typeface="ＭＳ ゴシック"/>
              </a:rPr>
              <a:t>エ</a:t>
            </a:r>
            <a:r>
              <a:rPr sz="1000" spc="-100" dirty="0">
                <a:solidFill>
                  <a:srgbClr val="231F20"/>
                </a:solidFill>
                <a:latin typeface="ＭＳ ゴシック"/>
                <a:cs typeface="ＭＳ ゴシック"/>
              </a:rPr>
              <a:t>ク</a:t>
            </a:r>
            <a:r>
              <a:rPr sz="1000" spc="-60" dirty="0">
                <a:solidFill>
                  <a:srgbClr val="231F20"/>
                </a:solidFill>
                <a:latin typeface="ＭＳ ゴシック"/>
                <a:cs typeface="ＭＳ ゴシック"/>
              </a:rPr>
              <a:t>セ</a:t>
            </a:r>
            <a:r>
              <a:rPr sz="1000" spc="-165" dirty="0">
                <a:solidFill>
                  <a:srgbClr val="231F20"/>
                </a:solidFill>
                <a:latin typeface="ＭＳ ゴシック"/>
                <a:cs typeface="ＭＳ ゴシック"/>
              </a:rPr>
              <a:t>ル</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10" dirty="0">
                <a:solidFill>
                  <a:srgbClr val="231F20"/>
                </a:solidFill>
                <a:latin typeface="ＭＳ ゴシック"/>
                <a:cs typeface="ＭＳ ゴシック"/>
              </a:rPr>
              <a:t>ル</a:t>
            </a:r>
            <a:r>
              <a:rPr sz="1000" spc="-30" dirty="0">
                <a:solidFill>
                  <a:srgbClr val="231F20"/>
                </a:solidFill>
                <a:latin typeface="ＭＳ ゴシック"/>
                <a:cs typeface="ＭＳ ゴシック"/>
              </a:rPr>
              <a:t>の</a:t>
            </a:r>
            <a:r>
              <a:rPr sz="1000" spc="-60" dirty="0">
                <a:solidFill>
                  <a:srgbClr val="231F20"/>
                </a:solidFill>
                <a:latin typeface="ＭＳ ゴシック"/>
                <a:cs typeface="ＭＳ ゴシック"/>
              </a:rPr>
              <a:t>形</a:t>
            </a:r>
            <a:r>
              <a:rPr sz="1000" spc="-35" dirty="0">
                <a:solidFill>
                  <a:srgbClr val="231F20"/>
                </a:solidFill>
                <a:latin typeface="ＭＳ ゴシック"/>
                <a:cs typeface="ＭＳ ゴシック"/>
              </a:rPr>
              <a:t>式</a:t>
            </a:r>
            <a:r>
              <a:rPr sz="1000" spc="-80" dirty="0">
                <a:solidFill>
                  <a:srgbClr val="231F20"/>
                </a:solidFill>
                <a:latin typeface="ＭＳ ゴシック"/>
                <a:cs typeface="ＭＳ ゴシック"/>
              </a:rPr>
              <a:t>でダ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14" dirty="0">
                <a:solidFill>
                  <a:srgbClr val="231F20"/>
                </a:solidFill>
                <a:latin typeface="ＭＳ ゴシック"/>
                <a:cs typeface="ＭＳ ゴシック"/>
              </a:rPr>
              <a:t>ク</a:t>
            </a:r>
            <a:r>
              <a:rPr sz="1000" spc="-55" dirty="0">
                <a:solidFill>
                  <a:srgbClr val="231F20"/>
                </a:solidFill>
                <a:latin typeface="ＭＳ ゴシック"/>
                <a:cs typeface="ＭＳ ゴシック"/>
              </a:rPr>
              <a:t>の</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名</a:t>
            </a:r>
            <a:r>
              <a:rPr sz="1000" spc="-55" dirty="0">
                <a:solidFill>
                  <a:srgbClr val="231F20"/>
                </a:solidFill>
                <a:latin typeface="ＭＳ ゴシック"/>
                <a:cs typeface="ＭＳ ゴシック"/>
              </a:rPr>
              <a:t>前</a:t>
            </a:r>
            <a:r>
              <a:rPr sz="1000" spc="-25" dirty="0">
                <a:solidFill>
                  <a:srgbClr val="231F20"/>
                </a:solidFill>
                <a:latin typeface="ＭＳ ゴシック"/>
                <a:cs typeface="ＭＳ ゴシック"/>
              </a:rPr>
              <a:t>を</a:t>
            </a:r>
            <a:r>
              <a:rPr sz="1000" spc="-55" dirty="0">
                <a:solidFill>
                  <a:srgbClr val="231F20"/>
                </a:solidFill>
                <a:latin typeface="ＭＳ ゴシック"/>
                <a:cs typeface="ＭＳ ゴシック"/>
              </a:rPr>
              <a:t>付</a:t>
            </a:r>
            <a:r>
              <a:rPr sz="1000" spc="-45" dirty="0">
                <a:solidFill>
                  <a:srgbClr val="231F20"/>
                </a:solidFill>
                <a:latin typeface="ＭＳ ゴシック"/>
                <a:cs typeface="ＭＳ ゴシック"/>
              </a:rPr>
              <a:t>け</a:t>
            </a:r>
            <a:r>
              <a:rPr sz="1000" spc="-95" dirty="0">
                <a:solidFill>
                  <a:srgbClr val="231F20"/>
                </a:solidFill>
                <a:latin typeface="ＭＳ ゴシック"/>
                <a:cs typeface="ＭＳ ゴシック"/>
              </a:rPr>
              <a:t>て</a:t>
            </a:r>
            <a:r>
              <a:rPr sz="1000" spc="-20" dirty="0">
                <a:solidFill>
                  <a:srgbClr val="231F20"/>
                </a:solidFill>
                <a:latin typeface="ＭＳ ゴシック"/>
                <a:cs typeface="ＭＳ ゴシック"/>
              </a:rPr>
              <a:t>保</a:t>
            </a:r>
            <a:r>
              <a:rPr sz="1000" spc="-35" dirty="0">
                <a:solidFill>
                  <a:srgbClr val="231F20"/>
                </a:solidFill>
                <a:latin typeface="ＭＳ ゴシック"/>
                <a:cs typeface="ＭＳ ゴシック"/>
              </a:rPr>
              <a:t>存</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の</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75" dirty="0">
                <a:solidFill>
                  <a:srgbClr val="231F20"/>
                </a:solidFill>
                <a:latin typeface="ＭＳ ゴシック"/>
                <a:cs typeface="ＭＳ ゴシック"/>
              </a:rPr>
              <a:t>グ</a:t>
            </a:r>
            <a:r>
              <a:rPr sz="1000" spc="-100" dirty="0">
                <a:solidFill>
                  <a:srgbClr val="231F20"/>
                </a:solidFill>
                <a:latin typeface="ＭＳ ゴシック"/>
                <a:cs typeface="ＭＳ ゴシック"/>
              </a:rPr>
              <a:t>ボッ</a:t>
            </a:r>
            <a:r>
              <a:rPr sz="1000" spc="-135" dirty="0">
                <a:solidFill>
                  <a:srgbClr val="231F20"/>
                </a:solidFill>
                <a:latin typeface="ＭＳ ゴシック"/>
                <a:cs typeface="ＭＳ ゴシック"/>
              </a:rPr>
              <a:t>ク</a:t>
            </a:r>
            <a:r>
              <a:rPr sz="1000" spc="-45" dirty="0">
                <a:solidFill>
                  <a:srgbClr val="231F20"/>
                </a:solidFill>
                <a:latin typeface="ＭＳ ゴシック"/>
                <a:cs typeface="ＭＳ ゴシック"/>
              </a:rPr>
              <a:t>ス</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40" dirty="0">
                <a:solidFill>
                  <a:srgbClr val="231F20"/>
                </a:solidFill>
                <a:latin typeface="ＭＳ ゴシック"/>
                <a:cs typeface="ＭＳ ゴシック"/>
              </a:rPr>
              <a:t>で</a:t>
            </a:r>
            <a:r>
              <a:rPr sz="1000" spc="-25" dirty="0">
                <a:solidFill>
                  <a:srgbClr val="231F20"/>
                </a:solidFill>
                <a:latin typeface="ＭＳ ゴシック"/>
                <a:cs typeface="ＭＳ ゴシック"/>
              </a:rPr>
              <a:t>任</a:t>
            </a:r>
            <a:r>
              <a:rPr sz="1000" spc="-55" dirty="0">
                <a:solidFill>
                  <a:srgbClr val="231F20"/>
                </a:solidFill>
                <a:latin typeface="ＭＳ ゴシック"/>
                <a:cs typeface="ＭＳ ゴシック"/>
              </a:rPr>
              <a:t>意</a:t>
            </a:r>
            <a:r>
              <a:rPr sz="1000" spc="-114" dirty="0">
                <a:solidFill>
                  <a:srgbClr val="231F20"/>
                </a:solidFill>
                <a:latin typeface="ＭＳ ゴシック"/>
                <a:cs typeface="ＭＳ ゴシック"/>
              </a:rPr>
              <a:t>の</a:t>
            </a:r>
            <a:r>
              <a:rPr sz="1000" spc="-105" dirty="0">
                <a:solidFill>
                  <a:srgbClr val="231F20"/>
                </a:solidFill>
                <a:latin typeface="ＭＳ ゴシック"/>
                <a:cs typeface="ＭＳ ゴシック"/>
              </a:rPr>
              <a:t>フ</a:t>
            </a:r>
            <a:r>
              <a:rPr sz="1000" spc="-155" dirty="0">
                <a:solidFill>
                  <a:srgbClr val="231F20"/>
                </a:solidFill>
                <a:latin typeface="ＭＳ ゴシック"/>
                <a:cs typeface="ＭＳ ゴシック"/>
              </a:rPr>
              <a:t>ォ</a:t>
            </a:r>
            <a:r>
              <a:rPr sz="1000" spc="-45" dirty="0">
                <a:solidFill>
                  <a:srgbClr val="231F20"/>
                </a:solidFill>
                <a:latin typeface="ＭＳ ゴシック"/>
                <a:cs typeface="ＭＳ ゴシック"/>
              </a:rPr>
              <a:t>ル</a:t>
            </a:r>
            <a:r>
              <a:rPr sz="1000" spc="-40" dirty="0">
                <a:solidFill>
                  <a:srgbClr val="231F20"/>
                </a:solidFill>
                <a:latin typeface="ＭＳ ゴシック"/>
                <a:cs typeface="ＭＳ ゴシック"/>
              </a:rPr>
              <a:t>ダ</a:t>
            </a:r>
            <a:r>
              <a:rPr sz="1000" spc="-85" dirty="0">
                <a:solidFill>
                  <a:srgbClr val="231F20"/>
                </a:solidFill>
                <a:latin typeface="ＭＳ ゴシック"/>
                <a:cs typeface="ＭＳ ゴシック"/>
              </a:rPr>
              <a:t>に</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700" y="1474533"/>
            <a:ext cx="6101944" cy="189096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3">
            <a:extLst>
              <a:ext uri="{28A0092B-C50C-407E-A947-70E740481C1C}">
                <a14:useLocalDpi xmlns:a14="http://schemas.microsoft.com/office/drawing/2010/main" val="0"/>
              </a:ext>
            </a:extLst>
          </a:blip>
          <a:srcRect l="3613" t="15190" r="43950" b="43370"/>
          <a:stretch/>
        </p:blipFill>
        <p:spPr>
          <a:xfrm>
            <a:off x="349250" y="5585074"/>
            <a:ext cx="3962400" cy="190500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250" y="1460736"/>
            <a:ext cx="3953495" cy="2129766"/>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0" name="object 20"/>
          <p:cNvSpPr txBox="1"/>
          <p:nvPr/>
        </p:nvSpPr>
        <p:spPr>
          <a:xfrm>
            <a:off x="720811" y="4604732"/>
            <a:ext cx="6116955" cy="743409"/>
          </a:xfrm>
          <a:prstGeom prst="rect">
            <a:avLst/>
          </a:prstGeom>
        </p:spPr>
        <p:txBody>
          <a:bodyPr vert="horz" wrap="square" lIns="0" tIns="12700" rIns="0" bIns="0" rtlCol="0">
            <a:spAutoFit/>
          </a:bodyPr>
          <a:lstStyle/>
          <a:p>
            <a:pPr marL="12700" marR="5080" indent="128905">
              <a:lnSpc>
                <a:spcPct val="148200"/>
              </a:lnSpc>
              <a:spcBef>
                <a:spcPts val="100"/>
              </a:spcBef>
            </a:pPr>
            <a:r>
              <a:rPr lang="ja-JP" altLang="en-US" sz="1000" dirty="0">
                <a:solidFill>
                  <a:srgbClr val="231F20"/>
                </a:solidFill>
                <a:latin typeface="ＭＳ ゴシック"/>
                <a:cs typeface="ＭＳ ゴシック"/>
              </a:rPr>
              <a:t>評価票</a:t>
            </a:r>
            <a:r>
              <a:rPr lang="en-US" altLang="ja-JP" sz="1000" dirty="0">
                <a:solidFill>
                  <a:srgbClr val="231F20"/>
                </a:solidFill>
                <a:latin typeface="ＭＳ ゴシック"/>
                <a:cs typeface="ＭＳ ゴシック"/>
              </a:rPr>
              <a:t>C</a:t>
            </a:r>
            <a:r>
              <a:rPr lang="ja-JP" altLang="en-US" sz="1000" dirty="0">
                <a:solidFill>
                  <a:srgbClr val="231F20"/>
                </a:solidFill>
                <a:latin typeface="ＭＳ ゴシック"/>
                <a:cs typeface="ＭＳ ゴシック"/>
              </a:rPr>
              <a:t>領域に表示する症例及び必要症例数を設定する画面です。</a:t>
            </a:r>
            <a:endParaRPr lang="en-US" altLang="ja-JP" sz="1000" dirty="0">
              <a:solidFill>
                <a:srgbClr val="231F20"/>
              </a:solidFill>
              <a:latin typeface="ＭＳ ゴシック"/>
              <a:cs typeface="ＭＳ ゴシック"/>
            </a:endParaRPr>
          </a:p>
          <a:p>
            <a:pPr marL="12700" marR="5080" indent="128905">
              <a:lnSpc>
                <a:spcPct val="148200"/>
              </a:lnSpc>
              <a:spcBef>
                <a:spcPts val="10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dirty="0">
                <a:solidFill>
                  <a:srgbClr val="A9511A"/>
                </a:solidFill>
                <a:latin typeface="ＭＳ ゴシック"/>
                <a:cs typeface="ＭＳ ゴシック"/>
              </a:rPr>
              <a:t>必要症例数</a:t>
            </a:r>
          </a:p>
          <a:p>
            <a:pPr marL="12065">
              <a:lnSpc>
                <a:spcPct val="100000"/>
              </a:lnSpc>
              <a:buSzPct val="90000"/>
              <a:tabLst>
                <a:tab pos="140335" algn="l"/>
              </a:tabLst>
            </a:pPr>
            <a:r>
              <a:rPr lang="ja-JP" altLang="en-US" sz="1000" dirty="0">
                <a:latin typeface="ＭＳ ゴシック"/>
                <a:cs typeface="ＭＳ ゴシック"/>
              </a:rPr>
              <a:t>　項目を設定、「保存」することで研修歯科医の評価票入力画面の「必要症例数」の項目に反映されます。</a:t>
            </a:r>
            <a:endParaRPr sz="1000" dirty="0">
              <a:latin typeface="ＭＳ ゴシック"/>
              <a:cs typeface="ＭＳ ゴシック"/>
            </a:endParaRPr>
          </a:p>
        </p:txBody>
      </p:sp>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13</a:t>
            </a:fld>
            <a:endParaRPr dirty="0"/>
          </a:p>
        </p:txBody>
      </p:sp>
      <p:sp>
        <p:nvSpPr>
          <p:cNvPr id="24" name="object 24"/>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145" dirty="0">
                <a:solidFill>
                  <a:srgbClr val="FFFFFF"/>
                </a:solidFill>
                <a:latin typeface="HGPｺﾞｼｯｸE" panose="020B0900000000000000" pitchFamily="50" charset="-128"/>
                <a:ea typeface="HGPｺﾞｼｯｸE" panose="020B0900000000000000" pitchFamily="50" charset="-128"/>
                <a:cs typeface="HGPｺﾞｼｯｸE"/>
              </a:rPr>
              <a:t>評価票</a:t>
            </a:r>
            <a:r>
              <a:rPr lang="en-US" altLang="ja-JP" sz="2200" spc="-145" dirty="0">
                <a:solidFill>
                  <a:srgbClr val="FFFFFF"/>
                </a:solidFill>
                <a:latin typeface="HGPｺﾞｼｯｸE" panose="020B0900000000000000" pitchFamily="50" charset="-128"/>
                <a:ea typeface="HGPｺﾞｼｯｸE" panose="020B0900000000000000" pitchFamily="50" charset="-128"/>
                <a:cs typeface="HGPｺﾞｼｯｸE"/>
              </a:rPr>
              <a:t>C</a:t>
            </a:r>
            <a:r>
              <a:rPr lang="ja-JP" altLang="en-US" sz="2200" spc="-145" dirty="0">
                <a:solidFill>
                  <a:srgbClr val="FFFFFF"/>
                </a:solidFill>
                <a:latin typeface="HGPｺﾞｼｯｸE" panose="020B0900000000000000" pitchFamily="50" charset="-128"/>
                <a:ea typeface="HGPｺﾞｼｯｸE" panose="020B0900000000000000" pitchFamily="50" charset="-128"/>
                <a:cs typeface="HGPｺﾞｼｯｸE"/>
              </a:rPr>
              <a:t>領域の必要症例管理画面</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5" name="object 25"/>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marR="2540" algn="ctr">
              <a:lnSpc>
                <a:spcPct val="100000"/>
              </a:lnSpc>
              <a:spcBef>
                <a:spcPts val="65"/>
              </a:spcBef>
            </a:pPr>
            <a:r>
              <a:rPr sz="1000" spc="-90" dirty="0">
                <a:solidFill>
                  <a:srgbClr val="FFFFFF"/>
                </a:solidFill>
                <a:latin typeface="ＭＳ Ｐゴシック"/>
                <a:cs typeface="ＭＳ Ｐゴシック"/>
              </a:rPr>
              <a:t>〈</a:t>
            </a:r>
            <a:r>
              <a:rPr sz="1000" spc="-20" dirty="0">
                <a:solidFill>
                  <a:srgbClr val="FFFFFF"/>
                </a:solidFill>
                <a:latin typeface="ＭＳ Ｐゴシック"/>
                <a:cs typeface="ＭＳ Ｐゴシック"/>
              </a:rPr>
              <a:t>各</a:t>
            </a:r>
            <a:r>
              <a:rPr sz="1000" spc="-5" dirty="0">
                <a:solidFill>
                  <a:srgbClr val="FFFFFF"/>
                </a:solidFill>
                <a:latin typeface="ＭＳ Ｐゴシック"/>
                <a:cs typeface="ＭＳ Ｐゴシック"/>
              </a:rPr>
              <a:t>種</a:t>
            </a:r>
            <a:r>
              <a:rPr sz="1000" spc="-20" dirty="0">
                <a:solidFill>
                  <a:srgbClr val="FFFFFF"/>
                </a:solidFill>
                <a:latin typeface="ＭＳ Ｐゴシック"/>
                <a:cs typeface="ＭＳ Ｐゴシック"/>
              </a:rPr>
              <a:t>ツ</a:t>
            </a:r>
            <a:r>
              <a:rPr sz="1000" spc="-70" dirty="0">
                <a:solidFill>
                  <a:srgbClr val="FFFFFF"/>
                </a:solidFill>
                <a:latin typeface="ＭＳ Ｐゴシック"/>
                <a:cs typeface="ＭＳ Ｐゴシック"/>
              </a:rPr>
              <a:t>ー</a:t>
            </a:r>
            <a:r>
              <a:rPr sz="1000" spc="-95" dirty="0">
                <a:solidFill>
                  <a:srgbClr val="FFFFFF"/>
                </a:solidFill>
                <a:latin typeface="ＭＳ Ｐゴシック"/>
                <a:cs typeface="ＭＳ Ｐゴシック"/>
              </a:rPr>
              <a:t>ル</a:t>
            </a:r>
            <a:r>
              <a:rPr sz="1000" spc="-9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27" name="object 20"/>
          <p:cNvSpPr/>
          <p:nvPr/>
        </p:nvSpPr>
        <p:spPr>
          <a:xfrm>
            <a:off x="654050" y="2679701"/>
            <a:ext cx="880062" cy="228600"/>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p>
        </p:txBody>
      </p:sp>
      <p:pic>
        <p:nvPicPr>
          <p:cNvPr id="9" name="図 8"/>
          <p:cNvPicPr>
            <a:picLocks noChangeAspect="1"/>
          </p:cNvPicPr>
          <p:nvPr/>
        </p:nvPicPr>
        <p:blipFill rotWithShape="1">
          <a:blip r:embed="rId5">
            <a:extLst>
              <a:ext uri="{28A0092B-C50C-407E-A947-70E740481C1C}">
                <a14:useLocalDpi xmlns:a14="http://schemas.microsoft.com/office/drawing/2010/main" val="0"/>
              </a:ext>
            </a:extLst>
          </a:blip>
          <a:srcRect l="1806" t="36591" r="10326" b="1"/>
          <a:stretch/>
        </p:blipFill>
        <p:spPr>
          <a:xfrm>
            <a:off x="3018027" y="2498358"/>
            <a:ext cx="3929961" cy="2032003"/>
          </a:xfrm>
          <a:prstGeom prst="rect">
            <a:avLst/>
          </a:prstGeom>
        </p:spPr>
      </p:pic>
      <p:sp>
        <p:nvSpPr>
          <p:cNvPr id="28" name="object 20"/>
          <p:cNvSpPr/>
          <p:nvPr/>
        </p:nvSpPr>
        <p:spPr>
          <a:xfrm>
            <a:off x="4984785" y="3503549"/>
            <a:ext cx="1616420" cy="245190"/>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p>
        </p:txBody>
      </p:sp>
      <p:cxnSp>
        <p:nvCxnSpPr>
          <p:cNvPr id="29" name="直線矢印コネクタ 28"/>
          <p:cNvCxnSpPr/>
          <p:nvPr/>
        </p:nvCxnSpPr>
        <p:spPr>
          <a:xfrm>
            <a:off x="1797050" y="2817111"/>
            <a:ext cx="2924797" cy="77339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30" name="図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1847" y="5651500"/>
            <a:ext cx="2457450" cy="1881188"/>
          </a:xfrm>
          <a:prstGeom prst="rect">
            <a:avLst/>
          </a:prstGeom>
        </p:spPr>
      </p:pic>
      <p:sp>
        <p:nvSpPr>
          <p:cNvPr id="31" name="object 20"/>
          <p:cNvSpPr/>
          <p:nvPr/>
        </p:nvSpPr>
        <p:spPr>
          <a:xfrm>
            <a:off x="582002" y="6565900"/>
            <a:ext cx="605448" cy="221159"/>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p>
        </p:txBody>
      </p:sp>
      <p:pic>
        <p:nvPicPr>
          <p:cNvPr id="32" name="図 31"/>
          <p:cNvPicPr>
            <a:picLocks noChangeAspect="1"/>
          </p:cNvPicPr>
          <p:nvPr/>
        </p:nvPicPr>
        <p:blipFill rotWithShape="1">
          <a:blip r:embed="rId7">
            <a:extLst>
              <a:ext uri="{28A0092B-C50C-407E-A947-70E740481C1C}">
                <a14:useLocalDpi xmlns:a14="http://schemas.microsoft.com/office/drawing/2010/main" val="0"/>
              </a:ext>
            </a:extLst>
          </a:blip>
          <a:srcRect r="61538" b="65818"/>
          <a:stretch/>
        </p:blipFill>
        <p:spPr>
          <a:xfrm>
            <a:off x="2559049" y="5768378"/>
            <a:ext cx="1927877" cy="2017748"/>
          </a:xfrm>
          <a:prstGeom prst="rect">
            <a:avLst/>
          </a:prstGeom>
        </p:spPr>
      </p:pic>
      <p:sp>
        <p:nvSpPr>
          <p:cNvPr id="35" name="object 20"/>
          <p:cNvSpPr/>
          <p:nvPr/>
        </p:nvSpPr>
        <p:spPr>
          <a:xfrm>
            <a:off x="4983007" y="6676479"/>
            <a:ext cx="547843" cy="499021"/>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p>
        </p:txBody>
      </p:sp>
      <p:cxnSp>
        <p:nvCxnSpPr>
          <p:cNvPr id="37" name="直線矢印コネクタ 36"/>
          <p:cNvCxnSpPr/>
          <p:nvPr/>
        </p:nvCxnSpPr>
        <p:spPr>
          <a:xfrm flipV="1">
            <a:off x="1339850" y="6676479"/>
            <a:ext cx="1219199"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3353611" y="6678265"/>
            <a:ext cx="1543512" cy="192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6225527" y="6592094"/>
            <a:ext cx="600430" cy="5834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下カーブ矢印 48"/>
          <p:cNvSpPr/>
          <p:nvPr/>
        </p:nvSpPr>
        <p:spPr>
          <a:xfrm rot="10800000">
            <a:off x="2150876" y="7182174"/>
            <a:ext cx="4303737" cy="8048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object 20"/>
          <p:cNvSpPr txBox="1"/>
          <p:nvPr/>
        </p:nvSpPr>
        <p:spPr>
          <a:xfrm>
            <a:off x="577850" y="8171369"/>
            <a:ext cx="6116955" cy="1397819"/>
          </a:xfrm>
          <a:prstGeom prst="rect">
            <a:avLst/>
          </a:prstGeom>
        </p:spPr>
        <p:txBody>
          <a:bodyPr vert="horz" wrap="square" lIns="0" tIns="12700" rIns="0" bIns="0" rtlCol="0">
            <a:spAutoFit/>
          </a:bodyPr>
          <a:lstStyle/>
          <a:p>
            <a:pPr marL="139700" indent="-127635">
              <a:lnSpc>
                <a:spcPct val="100000"/>
              </a:lnSpc>
              <a:buSzPct val="90000"/>
              <a:buChar char="■"/>
              <a:tabLst>
                <a:tab pos="140335" algn="l"/>
              </a:tabLst>
            </a:pPr>
            <a:r>
              <a:rPr lang="ja-JP" altLang="en-US" sz="1000" dirty="0">
                <a:solidFill>
                  <a:srgbClr val="A9511A"/>
                </a:solidFill>
                <a:latin typeface="ＭＳ ゴシック"/>
                <a:cs typeface="ＭＳ ゴシック"/>
              </a:rPr>
              <a:t>必要症例の追加</a:t>
            </a:r>
          </a:p>
          <a:p>
            <a:pPr marL="12065">
              <a:lnSpc>
                <a:spcPct val="100000"/>
              </a:lnSpc>
              <a:buSzPct val="90000"/>
              <a:tabLst>
                <a:tab pos="140335" algn="l"/>
              </a:tabLst>
            </a:pPr>
            <a:r>
              <a:rPr lang="ja-JP" altLang="en-US" sz="1000" dirty="0">
                <a:latin typeface="ＭＳ ゴシック"/>
                <a:cs typeface="ＭＳ ゴシック"/>
              </a:rPr>
              <a:t>　「</a:t>
            </a:r>
            <a:r>
              <a:rPr lang="ja-JP" altLang="en-US" sz="1000" b="1" dirty="0">
                <a:latin typeface="ＭＳ ゴシック"/>
                <a:cs typeface="ＭＳ ゴシック"/>
              </a:rPr>
              <a:t>追加</a:t>
            </a:r>
            <a:r>
              <a:rPr lang="ja-JP" altLang="en-US" sz="1000" dirty="0">
                <a:latin typeface="ＭＳ ゴシック"/>
                <a:cs typeface="ＭＳ ゴシック"/>
              </a:rPr>
              <a:t>」ボタン、「</a:t>
            </a:r>
            <a:r>
              <a:rPr lang="ja-JP" altLang="en-US" sz="1000" b="1" dirty="0">
                <a:latin typeface="ＭＳ ゴシック"/>
                <a:cs typeface="ＭＳ ゴシック"/>
              </a:rPr>
              <a:t>削除</a:t>
            </a:r>
            <a:r>
              <a:rPr lang="ja-JP" altLang="en-US" sz="1000" dirty="0">
                <a:latin typeface="ＭＳ ゴシック"/>
                <a:cs typeface="ＭＳ ゴシック"/>
              </a:rPr>
              <a:t>」ボタンで各項目の調整が可能です。</a:t>
            </a:r>
            <a:endParaRPr lang="en-US" altLang="ja-JP" sz="1000" dirty="0">
              <a:latin typeface="ＭＳ ゴシック"/>
              <a:cs typeface="ＭＳ ゴシック"/>
            </a:endParaRPr>
          </a:p>
          <a:p>
            <a:pPr marL="12065">
              <a:lnSpc>
                <a:spcPct val="100000"/>
              </a:lnSpc>
              <a:buSzPct val="90000"/>
              <a:tabLst>
                <a:tab pos="140335" algn="l"/>
              </a:tabLst>
            </a:pPr>
            <a:endParaRPr lang="en-US" altLang="ja-JP" sz="1000" dirty="0">
              <a:latin typeface="ＭＳ ゴシック"/>
              <a:cs typeface="ＭＳ ゴシック"/>
            </a:endParaRPr>
          </a:p>
          <a:p>
            <a:pPr marL="12065">
              <a:lnSpc>
                <a:spcPct val="100000"/>
              </a:lnSpc>
              <a:buSzPct val="90000"/>
              <a:tabLst>
                <a:tab pos="140335" algn="l"/>
              </a:tabLst>
            </a:pPr>
            <a:endParaRPr lang="en-US" altLang="ja-JP" sz="1000" dirty="0">
              <a:latin typeface="ＭＳ ゴシック"/>
              <a:cs typeface="ＭＳ ゴシック"/>
            </a:endParaRPr>
          </a:p>
          <a:p>
            <a:pPr marL="12065">
              <a:lnSpc>
                <a:spcPct val="100000"/>
              </a:lnSpc>
              <a:buSzPct val="90000"/>
              <a:tabLst>
                <a:tab pos="140335" algn="l"/>
              </a:tabLst>
            </a:pPr>
            <a:endParaRPr lang="en-US" altLang="ja-JP" sz="1000" dirty="0">
              <a:latin typeface="ＭＳ ゴシック"/>
              <a:cs typeface="ＭＳ ゴシック"/>
            </a:endParaRPr>
          </a:p>
          <a:p>
            <a:pPr marL="12065">
              <a:lnSpc>
                <a:spcPct val="100000"/>
              </a:lnSpc>
              <a:buSzPct val="90000"/>
              <a:tabLst>
                <a:tab pos="140335" algn="l"/>
              </a:tabLst>
            </a:pPr>
            <a:endParaRPr lang="en-US" altLang="ja-JP" sz="1000" dirty="0">
              <a:latin typeface="ＭＳ ゴシック"/>
              <a:cs typeface="ＭＳ ゴシック"/>
            </a:endParaRPr>
          </a:p>
          <a:p>
            <a:pPr marL="12065">
              <a:lnSpc>
                <a:spcPct val="100000"/>
              </a:lnSpc>
              <a:buSzPct val="90000"/>
              <a:tabLst>
                <a:tab pos="140335" algn="l"/>
              </a:tabLst>
            </a:pPr>
            <a:r>
              <a:rPr lang="ja-JP" altLang="en-US" sz="1000" dirty="0">
                <a:latin typeface="ＭＳ ゴシック"/>
                <a:cs typeface="ＭＳ ゴシック"/>
              </a:rPr>
              <a:t>　</a:t>
            </a:r>
            <a:r>
              <a:rPr lang="ja-JP" altLang="en-US" sz="1000" b="1" dirty="0">
                <a:latin typeface="ＭＳ ゴシック"/>
                <a:cs typeface="ＭＳ ゴシック"/>
              </a:rPr>
              <a:t>「</a:t>
            </a:r>
            <a:r>
              <a:rPr lang="ja-JP" altLang="en-US" sz="1000" b="1" dirty="0">
                <a:solidFill>
                  <a:srgbClr val="FF0000"/>
                </a:solidFill>
                <a:latin typeface="ＭＳ ゴシック"/>
                <a:cs typeface="ＭＳ ゴシック"/>
              </a:rPr>
              <a:t>初期値に戻す</a:t>
            </a:r>
            <a:r>
              <a:rPr lang="ja-JP" altLang="en-US" sz="1000" b="1" dirty="0">
                <a:latin typeface="ＭＳ ゴシック"/>
                <a:cs typeface="ＭＳ ゴシック"/>
              </a:rPr>
              <a:t>」</a:t>
            </a:r>
            <a:r>
              <a:rPr lang="ja-JP" altLang="en-US" sz="1000" dirty="0">
                <a:latin typeface="ＭＳ ゴシック"/>
                <a:cs typeface="ＭＳ ゴシック"/>
              </a:rPr>
              <a:t>を操作すると、操作時点の初期値ではなく、必要症例数・症例共、</a:t>
            </a:r>
            <a:endParaRPr lang="en-US" altLang="ja-JP" sz="1000" dirty="0">
              <a:latin typeface="ＭＳ ゴシック"/>
              <a:cs typeface="ＭＳ ゴシック"/>
            </a:endParaRPr>
          </a:p>
          <a:p>
            <a:pPr marL="12065">
              <a:lnSpc>
                <a:spcPct val="100000"/>
              </a:lnSpc>
              <a:buSzPct val="90000"/>
              <a:tabLst>
                <a:tab pos="140335" algn="l"/>
              </a:tabLst>
            </a:pPr>
            <a:r>
              <a:rPr lang="ja-JP" altLang="en-US" sz="1000" dirty="0">
                <a:latin typeface="ＭＳ ゴシック"/>
                <a:cs typeface="ＭＳ ゴシック"/>
              </a:rPr>
              <a:t>　最初に設定された項目となりますのでご注意ください。</a:t>
            </a:r>
            <a:br>
              <a:rPr lang="en-US" altLang="ja-JP" sz="1000" dirty="0">
                <a:latin typeface="ＭＳ ゴシック"/>
                <a:cs typeface="ＭＳ ゴシック"/>
              </a:rPr>
            </a:br>
            <a:r>
              <a:rPr lang="ja-JP" altLang="en-US" sz="1000" dirty="0">
                <a:latin typeface="ＭＳ ゴシック"/>
                <a:cs typeface="ＭＳ ゴシック"/>
              </a:rPr>
              <a:t>　</a:t>
            </a:r>
            <a:endParaRPr sz="1000" dirty="0">
              <a:latin typeface="ＭＳ ゴシック"/>
              <a:cs typeface="ＭＳ ゴシック"/>
            </a:endParaRPr>
          </a:p>
        </p:txBody>
      </p:sp>
      <p:sp>
        <p:nvSpPr>
          <p:cNvPr id="3" name="楕円 2"/>
          <p:cNvSpPr/>
          <p:nvPr/>
        </p:nvSpPr>
        <p:spPr>
          <a:xfrm>
            <a:off x="3549650" y="1612900"/>
            <a:ext cx="753095" cy="3885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983007" y="3755413"/>
            <a:ext cx="1964981" cy="6768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982951" y="4500546"/>
            <a:ext cx="2196346" cy="400110"/>
          </a:xfrm>
          <a:prstGeom prst="rect">
            <a:avLst/>
          </a:prstGeom>
          <a:noFill/>
        </p:spPr>
        <p:txBody>
          <a:bodyPr wrap="square" rtlCol="0">
            <a:spAutoFit/>
          </a:bodyPr>
          <a:lstStyle/>
          <a:p>
            <a:r>
              <a:rPr lang="en-US" altLang="ja-JP" sz="1000" b="1" dirty="0">
                <a:solidFill>
                  <a:schemeClr val="accent1"/>
                </a:solidFill>
              </a:rPr>
              <a:t>※E-Logbook</a:t>
            </a:r>
            <a:r>
              <a:rPr lang="ja-JP" altLang="en-US" sz="1000" b="1" dirty="0">
                <a:solidFill>
                  <a:schemeClr val="accent1"/>
                </a:solidFill>
              </a:rPr>
              <a:t>を利用し、</a:t>
            </a:r>
            <a:br>
              <a:rPr lang="en-US" altLang="ja-JP" sz="1000" b="1" dirty="0">
                <a:solidFill>
                  <a:schemeClr val="accent1"/>
                </a:solidFill>
              </a:rPr>
            </a:br>
            <a:r>
              <a:rPr lang="ja-JP" altLang="en-US" sz="1000" b="1" dirty="0">
                <a:solidFill>
                  <a:schemeClr val="accent1"/>
                </a:solidFill>
              </a:rPr>
              <a:t>登録・集計された内容が表示されます。</a:t>
            </a:r>
            <a:endParaRPr kumimoji="1" lang="ja-JP" altLang="en-US" sz="1000" b="1" dirty="0">
              <a:solidFill>
                <a:schemeClr val="accent1"/>
              </a:solidFill>
            </a:endParaRPr>
          </a:p>
        </p:txBody>
      </p:sp>
    </p:spTree>
    <p:extLst>
      <p:ext uri="{BB962C8B-B14F-4D97-AF65-F5344CB8AC3E}">
        <p14:creationId xmlns:p14="http://schemas.microsoft.com/office/powerpoint/2010/main" val="3950831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rotWithShape="1">
          <a:blip r:embed="rId2">
            <a:extLst>
              <a:ext uri="{28A0092B-C50C-407E-A947-70E740481C1C}">
                <a14:useLocalDpi xmlns:a14="http://schemas.microsoft.com/office/drawing/2010/main" val="0"/>
              </a:ext>
            </a:extLst>
          </a:blip>
          <a:srcRect t="57226"/>
          <a:stretch/>
        </p:blipFill>
        <p:spPr>
          <a:xfrm>
            <a:off x="715546" y="1651747"/>
            <a:ext cx="2743049" cy="1832236"/>
          </a:xfrm>
          <a:prstGeom prst="rect">
            <a:avLst/>
          </a:prstGeom>
        </p:spPr>
      </p:pic>
      <p:pic>
        <p:nvPicPr>
          <p:cNvPr id="20" name="図 19"/>
          <p:cNvPicPr>
            <a:picLocks noChangeAspect="1"/>
          </p:cNvPicPr>
          <p:nvPr/>
        </p:nvPicPr>
        <p:blipFill rotWithShape="1">
          <a:blip r:embed="rId3">
            <a:extLst>
              <a:ext uri="{28A0092B-C50C-407E-A947-70E740481C1C}">
                <a14:useLocalDpi xmlns:a14="http://schemas.microsoft.com/office/drawing/2010/main" val="0"/>
              </a:ext>
            </a:extLst>
          </a:blip>
          <a:srcRect b="35094"/>
          <a:stretch/>
        </p:blipFill>
        <p:spPr>
          <a:xfrm>
            <a:off x="1011587" y="6215923"/>
            <a:ext cx="5485113" cy="1452029"/>
          </a:xfrm>
          <a:prstGeom prst="rect">
            <a:avLst/>
          </a:prstGeom>
        </p:spPr>
      </p:pic>
      <p:pic>
        <p:nvPicPr>
          <p:cNvPr id="21" name="図 20"/>
          <p:cNvPicPr>
            <a:picLocks noChangeAspect="1"/>
          </p:cNvPicPr>
          <p:nvPr/>
        </p:nvPicPr>
        <p:blipFill rotWithShape="1">
          <a:blip r:embed="rId4">
            <a:extLst>
              <a:ext uri="{28A0092B-C50C-407E-A947-70E740481C1C}">
                <a14:useLocalDpi xmlns:a14="http://schemas.microsoft.com/office/drawing/2010/main" val="0"/>
              </a:ext>
            </a:extLst>
          </a:blip>
          <a:srcRect l="6840" t="39810" r="2404" b="36265"/>
          <a:stretch/>
        </p:blipFill>
        <p:spPr>
          <a:xfrm>
            <a:off x="1301750" y="8016206"/>
            <a:ext cx="5063711" cy="562635"/>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24631"/>
            <a:ext cx="6091555" cy="375744"/>
          </a:xfrm>
          <a:prstGeom prst="rect">
            <a:avLst/>
          </a:prstGeom>
          <a:noFill/>
        </p:spPr>
        <p:txBody>
          <a:bodyPr vert="horz" wrap="square" lIns="0" tIns="36830" rIns="0" bIns="0" rtlCol="0">
            <a:spAutoFit/>
          </a:bodyPr>
          <a:lstStyle/>
          <a:p>
            <a:pPr algn="ctr">
              <a:lnSpc>
                <a:spcPct val="100000"/>
              </a:lnSpc>
              <a:spcBef>
                <a:spcPts val="290"/>
              </a:spcBef>
            </a:pPr>
            <a:r>
              <a:rPr sz="2200" spc="55" dirty="0" err="1">
                <a:solidFill>
                  <a:srgbClr val="FFFFFF"/>
                </a:solidFill>
                <a:latin typeface="HGPｺﾞｼｯｸE" panose="020B0900000000000000" pitchFamily="50" charset="-128"/>
                <a:ea typeface="HGPｺﾞｼｯｸE" panose="020B0900000000000000" pitchFamily="50" charset="-128"/>
                <a:cs typeface="HGPｺﾞｼｯｸE"/>
              </a:rPr>
              <a:t>研</a:t>
            </a:r>
            <a:r>
              <a:rPr sz="2200" spc="-20" dirty="0" err="1">
                <a:solidFill>
                  <a:srgbClr val="FFFFFF"/>
                </a:solidFill>
                <a:latin typeface="HGPｺﾞｼｯｸE" panose="020B0900000000000000" pitchFamily="50" charset="-128"/>
                <a:ea typeface="HGPｺﾞｼｯｸE" panose="020B0900000000000000" pitchFamily="50" charset="-128"/>
                <a:cs typeface="HGPｺﾞｼｯｸE"/>
              </a:rPr>
              <a:t>修</a:t>
            </a:r>
            <a:r>
              <a:rPr lang="ja-JP" altLang="en-US" sz="2200" spc="-20" dirty="0">
                <a:solidFill>
                  <a:srgbClr val="FFFFFF"/>
                </a:solidFill>
                <a:latin typeface="HGPｺﾞｼｯｸE" panose="020B0900000000000000" pitchFamily="50" charset="-128"/>
                <a:ea typeface="HGPｺﾞｼｯｸE" panose="020B0900000000000000" pitchFamily="50" charset="-128"/>
                <a:cs typeface="HGPｺﾞｼｯｸE"/>
              </a:rPr>
              <a:t>修了・運用完了</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7" name="object 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14</a:t>
            </a:fld>
            <a:endParaRPr dirty="0"/>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40" dirty="0">
                <a:solidFill>
                  <a:srgbClr val="FFFFFF"/>
                </a:solidFill>
                <a:latin typeface="ＭＳ Ｐゴシック"/>
                <a:cs typeface="ＭＳ Ｐゴシック"/>
              </a:rPr>
              <a:t>〈</a:t>
            </a:r>
            <a:r>
              <a:rPr lang="ja-JP" altLang="en-US" sz="1000" spc="-40" dirty="0">
                <a:solidFill>
                  <a:srgbClr val="FFFFFF"/>
                </a:solidFill>
                <a:latin typeface="ＭＳ Ｐゴシック"/>
                <a:cs typeface="ＭＳ Ｐゴシック"/>
              </a:rPr>
              <a:t>研修修了・運用完了</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1" name="object 3"/>
          <p:cNvSpPr txBox="1"/>
          <p:nvPr/>
        </p:nvSpPr>
        <p:spPr>
          <a:xfrm>
            <a:off x="734402" y="8599610"/>
            <a:ext cx="6039485" cy="1484381"/>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spc="5" dirty="0" err="1">
                <a:solidFill>
                  <a:srgbClr val="A9511A"/>
                </a:solidFill>
                <a:latin typeface="ＭＳ ゴシック"/>
                <a:cs typeface="ＭＳ ゴシック"/>
              </a:rPr>
              <a:t>研</a:t>
            </a:r>
            <a:r>
              <a:rPr sz="1000" spc="-80" dirty="0" err="1">
                <a:solidFill>
                  <a:srgbClr val="A9511A"/>
                </a:solidFill>
                <a:latin typeface="ＭＳ ゴシック"/>
                <a:cs typeface="ＭＳ ゴシック"/>
              </a:rPr>
              <a:t>修</a:t>
            </a:r>
            <a:r>
              <a:rPr lang="ja-JP" altLang="en-US" sz="1000" spc="-80" dirty="0">
                <a:solidFill>
                  <a:srgbClr val="A9511A"/>
                </a:solidFill>
                <a:latin typeface="ＭＳ ゴシック"/>
                <a:cs typeface="ＭＳ ゴシック"/>
              </a:rPr>
              <a:t>修了</a:t>
            </a:r>
            <a:endParaRPr sz="100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研修歯科医の修了を個別・一括に設定する項目となります。</a:t>
            </a:r>
            <a:endParaRPr lang="en-US" altLang="ja-JP" sz="1000" dirty="0">
              <a:solidFill>
                <a:srgbClr val="231F20"/>
              </a:solidFill>
              <a:latin typeface="ＭＳ ゴシック"/>
              <a:cs typeface="ＭＳ ゴシック"/>
            </a:endParaRPr>
          </a:p>
          <a:p>
            <a:pPr marL="139700" indent="-127635">
              <a:lnSpc>
                <a:spcPct val="100000"/>
              </a:lnSpc>
              <a:spcBef>
                <a:spcPts val="675"/>
              </a:spcBef>
              <a:buSzPct val="90000"/>
              <a:buChar char="■"/>
              <a:tabLst>
                <a:tab pos="140335" algn="l"/>
              </a:tabLst>
            </a:pPr>
            <a:r>
              <a:rPr lang="ja-JP" altLang="en-US" sz="1000" spc="-80" dirty="0">
                <a:solidFill>
                  <a:srgbClr val="A9511A"/>
                </a:solidFill>
                <a:latin typeface="ＭＳ ゴシック"/>
                <a:cs typeface="ＭＳ ゴシック"/>
              </a:rPr>
              <a:t>運用完了</a:t>
            </a:r>
            <a:endParaRPr lang="ja-JP" altLang="en-US" sz="1000" dirty="0">
              <a:latin typeface="ＭＳ ゴシック"/>
              <a:cs typeface="ＭＳ ゴシック"/>
            </a:endParaRPr>
          </a:p>
          <a:p>
            <a:pPr marL="140335">
              <a:lnSpc>
                <a:spcPct val="100000"/>
              </a:lnSpc>
              <a:spcBef>
                <a:spcPts val="580"/>
              </a:spcBef>
            </a:pPr>
            <a:r>
              <a:rPr lang="ja-JP" altLang="en-US" sz="1000" spc="5" dirty="0">
                <a:solidFill>
                  <a:srgbClr val="231F20"/>
                </a:solidFill>
                <a:latin typeface="ＭＳ ゴシック"/>
                <a:cs typeface="ＭＳ ゴシック"/>
              </a:rPr>
              <a:t>研</a:t>
            </a:r>
            <a:r>
              <a:rPr lang="ja-JP" altLang="en-US" sz="1000" spc="-80" dirty="0">
                <a:solidFill>
                  <a:srgbClr val="231F20"/>
                </a:solidFill>
                <a:latin typeface="ＭＳ ゴシック"/>
                <a:cs typeface="ＭＳ ゴシック"/>
              </a:rPr>
              <a:t>修</a:t>
            </a:r>
            <a:r>
              <a:rPr lang="ja-JP" altLang="en-US" sz="1000" spc="-75" dirty="0">
                <a:solidFill>
                  <a:srgbClr val="231F20"/>
                </a:solidFill>
                <a:latin typeface="ＭＳ ゴシック"/>
                <a:cs typeface="ＭＳ ゴシック"/>
              </a:rPr>
              <a:t>プ</a:t>
            </a:r>
            <a:r>
              <a:rPr lang="ja-JP" altLang="en-US" sz="1000" spc="-95" dirty="0">
                <a:solidFill>
                  <a:srgbClr val="231F20"/>
                </a:solidFill>
                <a:latin typeface="ＭＳ ゴシック"/>
                <a:cs typeface="ＭＳ ゴシック"/>
              </a:rPr>
              <a:t>ロ</a:t>
            </a:r>
            <a:r>
              <a:rPr lang="ja-JP" altLang="en-US" sz="1000" spc="-70" dirty="0">
                <a:solidFill>
                  <a:srgbClr val="231F20"/>
                </a:solidFill>
                <a:latin typeface="ＭＳ ゴシック"/>
                <a:cs typeface="ＭＳ ゴシック"/>
              </a:rPr>
              <a:t>グ</a:t>
            </a:r>
            <a:r>
              <a:rPr lang="ja-JP" altLang="en-US" sz="1000" spc="-114" dirty="0">
                <a:solidFill>
                  <a:srgbClr val="231F20"/>
                </a:solidFill>
                <a:latin typeface="ＭＳ ゴシック"/>
                <a:cs typeface="ＭＳ ゴシック"/>
              </a:rPr>
              <a:t>ラ</a:t>
            </a:r>
            <a:r>
              <a:rPr lang="ja-JP" altLang="en-US" sz="1000" spc="-100" dirty="0">
                <a:solidFill>
                  <a:srgbClr val="231F20"/>
                </a:solidFill>
                <a:latin typeface="ＭＳ ゴシック"/>
                <a:cs typeface="ＭＳ ゴシック"/>
              </a:rPr>
              <a:t>ム</a:t>
            </a:r>
            <a:r>
              <a:rPr lang="ja-JP" altLang="en-US" sz="1000" spc="-35" dirty="0">
                <a:solidFill>
                  <a:srgbClr val="231F20"/>
                </a:solidFill>
                <a:latin typeface="ＭＳ ゴシック"/>
                <a:cs typeface="ＭＳ ゴシック"/>
              </a:rPr>
              <a:t>の運用を完了する</a:t>
            </a:r>
            <a:r>
              <a:rPr lang="ja-JP" altLang="en-US" sz="1000" spc="-10" dirty="0">
                <a:solidFill>
                  <a:srgbClr val="231F20"/>
                </a:solidFill>
                <a:latin typeface="ＭＳ ゴシック"/>
                <a:cs typeface="ＭＳ ゴシック"/>
              </a:rPr>
              <a:t>場</a:t>
            </a:r>
            <a:r>
              <a:rPr lang="ja-JP" altLang="en-US" sz="1000" spc="-45" dirty="0">
                <a:solidFill>
                  <a:srgbClr val="231F20"/>
                </a:solidFill>
                <a:latin typeface="ＭＳ ゴシック"/>
                <a:cs typeface="ＭＳ ゴシック"/>
              </a:rPr>
              <a:t>合</a:t>
            </a:r>
            <a:r>
              <a:rPr lang="ja-JP" altLang="en-US" sz="1000" spc="-25" dirty="0">
                <a:solidFill>
                  <a:srgbClr val="231F20"/>
                </a:solidFill>
                <a:latin typeface="ＭＳ ゴシック"/>
                <a:cs typeface="ＭＳ ゴシック"/>
              </a:rPr>
              <a:t>は</a:t>
            </a:r>
            <a:r>
              <a:rPr lang="ja-JP" altLang="en-US" sz="1000" spc="-6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a:t>
            </a:r>
            <a:r>
              <a:rPr lang="ja-JP" altLang="en-US" sz="1000" spc="-80" dirty="0">
                <a:solidFill>
                  <a:srgbClr val="231F20"/>
                </a:solidFill>
                <a:latin typeface="ＭＳ ゴシック"/>
                <a:cs typeface="ＭＳ ゴシック"/>
              </a:rPr>
              <a:t>修</a:t>
            </a:r>
            <a:r>
              <a:rPr lang="ja-JP" altLang="en-US" sz="1000" spc="-75" dirty="0">
                <a:solidFill>
                  <a:srgbClr val="231F20"/>
                </a:solidFill>
                <a:latin typeface="ＭＳ ゴシック"/>
                <a:cs typeface="ＭＳ ゴシック"/>
              </a:rPr>
              <a:t>プ</a:t>
            </a:r>
            <a:r>
              <a:rPr lang="ja-JP" altLang="en-US" sz="1000" spc="-95" dirty="0">
                <a:solidFill>
                  <a:srgbClr val="231F20"/>
                </a:solidFill>
                <a:latin typeface="ＭＳ ゴシック"/>
                <a:cs typeface="ＭＳ ゴシック"/>
              </a:rPr>
              <a:t>ロ</a:t>
            </a:r>
            <a:r>
              <a:rPr lang="ja-JP" altLang="en-US" sz="1000" spc="-70" dirty="0">
                <a:solidFill>
                  <a:srgbClr val="231F20"/>
                </a:solidFill>
                <a:latin typeface="ＭＳ ゴシック"/>
                <a:cs typeface="ＭＳ ゴシック"/>
              </a:rPr>
              <a:t>グ</a:t>
            </a:r>
            <a:r>
              <a:rPr lang="ja-JP" altLang="en-US" sz="1000" spc="-114" dirty="0">
                <a:solidFill>
                  <a:srgbClr val="231F20"/>
                </a:solidFill>
                <a:latin typeface="ＭＳ ゴシック"/>
                <a:cs typeface="ＭＳ ゴシック"/>
              </a:rPr>
              <a:t>ラ</a:t>
            </a:r>
            <a:r>
              <a:rPr lang="ja-JP" altLang="en-US" sz="1000" spc="-55" dirty="0">
                <a:solidFill>
                  <a:srgbClr val="231F20"/>
                </a:solidFill>
                <a:latin typeface="ＭＳ ゴシック"/>
                <a:cs typeface="ＭＳ ゴシック"/>
              </a:rPr>
              <a:t>ム</a:t>
            </a:r>
            <a:r>
              <a:rPr lang="ja-JP" altLang="en-US" sz="1000" spc="-30" dirty="0">
                <a:solidFill>
                  <a:srgbClr val="231F20"/>
                </a:solidFill>
                <a:latin typeface="ＭＳ ゴシック"/>
                <a:cs typeface="ＭＳ ゴシック"/>
              </a:rPr>
              <a:t>の運用</a:t>
            </a:r>
            <a:r>
              <a:rPr lang="ja-JP" altLang="en-US" sz="1000" spc="-65" dirty="0">
                <a:solidFill>
                  <a:srgbClr val="231F20"/>
                </a:solidFill>
                <a:latin typeface="ＭＳ ゴシック"/>
                <a:cs typeface="ＭＳ ゴシック"/>
              </a:rPr>
              <a:t>完</a:t>
            </a:r>
            <a:r>
              <a:rPr lang="ja-JP" altLang="en-US" sz="1000" spc="-190" dirty="0">
                <a:solidFill>
                  <a:srgbClr val="231F20"/>
                </a:solidFill>
                <a:latin typeface="ＭＳ ゴシック"/>
                <a:cs typeface="ＭＳ ゴシック"/>
              </a:rPr>
              <a:t>了 </a:t>
            </a:r>
            <a:r>
              <a:rPr lang="ja-JP" altLang="en-US" sz="1000" spc="10" dirty="0">
                <a:solidFill>
                  <a:srgbClr val="231F20"/>
                </a:solidFill>
                <a:latin typeface="ＭＳ ゴシック"/>
                <a:cs typeface="ＭＳ ゴシック"/>
              </a:rPr>
              <a:t>」</a:t>
            </a:r>
            <a:r>
              <a:rPr lang="ja-JP" altLang="en-US" sz="1000" spc="-105" dirty="0">
                <a:solidFill>
                  <a:srgbClr val="231F20"/>
                </a:solidFill>
                <a:latin typeface="ＭＳ ゴシック"/>
                <a:cs typeface="ＭＳ ゴシック"/>
              </a:rPr>
              <a:t>ボ</a:t>
            </a:r>
            <a:r>
              <a:rPr lang="ja-JP" altLang="en-US" sz="1000" spc="-145" dirty="0">
                <a:solidFill>
                  <a:srgbClr val="231F20"/>
                </a:solidFill>
                <a:latin typeface="ＭＳ ゴシック"/>
                <a:cs typeface="ＭＳ ゴシック"/>
              </a:rPr>
              <a:t>タ</a:t>
            </a:r>
            <a:r>
              <a:rPr lang="ja-JP" altLang="en-US" sz="1000" spc="-85" dirty="0">
                <a:solidFill>
                  <a:srgbClr val="231F20"/>
                </a:solidFill>
                <a:latin typeface="ＭＳ ゴシック"/>
                <a:cs typeface="ＭＳ ゴシック"/>
              </a:rPr>
              <a:t>ン</a:t>
            </a:r>
            <a:r>
              <a:rPr lang="ja-JP" altLang="en-US" sz="1000" spc="-55" dirty="0">
                <a:solidFill>
                  <a:srgbClr val="231F20"/>
                </a:solidFill>
                <a:latin typeface="ＭＳ ゴシック"/>
                <a:cs typeface="ＭＳ ゴシック"/>
              </a:rPr>
              <a:t>を</a:t>
            </a:r>
            <a:r>
              <a:rPr lang="ja-JP" altLang="en-US" sz="1000" spc="-165" dirty="0">
                <a:solidFill>
                  <a:srgbClr val="231F20"/>
                </a:solidFill>
                <a:latin typeface="ＭＳ ゴシック"/>
                <a:cs typeface="ＭＳ ゴシック"/>
              </a:rPr>
              <a:t>ク</a:t>
            </a:r>
            <a:r>
              <a:rPr lang="ja-JP" altLang="en-US" sz="1000" spc="-170" dirty="0">
                <a:solidFill>
                  <a:srgbClr val="231F20"/>
                </a:solidFill>
                <a:latin typeface="ＭＳ ゴシック"/>
                <a:cs typeface="ＭＳ ゴシック"/>
              </a:rPr>
              <a:t>リ</a:t>
            </a:r>
            <a:r>
              <a:rPr lang="ja-JP" altLang="en-US" sz="1000" spc="-100" dirty="0">
                <a:solidFill>
                  <a:srgbClr val="231F20"/>
                </a:solidFill>
                <a:latin typeface="ＭＳ ゴシック"/>
                <a:cs typeface="ＭＳ ゴシック"/>
              </a:rPr>
              <a:t>ッ</a:t>
            </a:r>
            <a:r>
              <a:rPr lang="ja-JP" altLang="en-US" sz="1000" spc="-170" dirty="0">
                <a:solidFill>
                  <a:srgbClr val="231F20"/>
                </a:solidFill>
                <a:latin typeface="ＭＳ ゴシック"/>
                <a:cs typeface="ＭＳ ゴシック"/>
              </a:rPr>
              <a:t>ク</a:t>
            </a:r>
            <a:r>
              <a:rPr lang="ja-JP" altLang="en-US" sz="1000" spc="-105" dirty="0">
                <a:solidFill>
                  <a:srgbClr val="231F20"/>
                </a:solidFill>
                <a:latin typeface="ＭＳ ゴシック"/>
                <a:cs typeface="ＭＳ ゴシック"/>
              </a:rPr>
              <a:t>し</a:t>
            </a:r>
            <a:r>
              <a:rPr lang="ja-JP" altLang="en-US"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lang="en-US" altLang="ja-JP" sz="1000" dirty="0">
              <a:solidFill>
                <a:srgbClr val="231F20"/>
              </a:solidFill>
              <a:latin typeface="ＭＳ ゴシック"/>
              <a:cs typeface="ＭＳ ゴシック"/>
            </a:endParaRPr>
          </a:p>
          <a:p>
            <a:pPr marL="140335">
              <a:lnSpc>
                <a:spcPct val="100000"/>
              </a:lnSpc>
              <a:spcBef>
                <a:spcPts val="580"/>
              </a:spcBef>
            </a:pP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「研修修了」「運用完了」の操作を行うことで、症例</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評価の登録</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更新が行えなくなりますので、</a:t>
            </a:r>
            <a:br>
              <a:rPr lang="ja-JP" altLang="en-US"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　ご注意ください。</a:t>
            </a:r>
            <a:br>
              <a:rPr lang="ja-JP" altLang="en-US" sz="1000" dirty="0">
                <a:latin typeface="ＭＳ ゴシック"/>
                <a:cs typeface="ＭＳ ゴシック"/>
              </a:rPr>
            </a:br>
            <a:r>
              <a:rPr lang="ja-JP" altLang="en-US" sz="1000" dirty="0">
                <a:latin typeface="ＭＳ ゴシック"/>
                <a:cs typeface="ＭＳ ゴシック"/>
              </a:rPr>
              <a:t>　誤って操作された場合は、取消を行うことで、再度操作可能な状態となります。</a:t>
            </a:r>
            <a:endParaRPr lang="ja-JP" altLang="en-US" sz="1000" dirty="0">
              <a:solidFill>
                <a:srgbClr val="231F20"/>
              </a:solidFill>
              <a:latin typeface="ＭＳ ゴシック"/>
              <a:cs typeface="ＭＳ ゴシック"/>
            </a:endParaRPr>
          </a:p>
        </p:txBody>
      </p:sp>
      <p:sp>
        <p:nvSpPr>
          <p:cNvPr id="15" name="object 20"/>
          <p:cNvSpPr txBox="1"/>
          <p:nvPr/>
        </p:nvSpPr>
        <p:spPr>
          <a:xfrm>
            <a:off x="3271173" y="1358217"/>
            <a:ext cx="101623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研修修了</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6" name="object 20"/>
          <p:cNvSpPr txBox="1"/>
          <p:nvPr/>
        </p:nvSpPr>
        <p:spPr>
          <a:xfrm>
            <a:off x="3216246" y="5946310"/>
            <a:ext cx="940031" cy="170203"/>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運用完了</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cxnSp>
        <p:nvCxnSpPr>
          <p:cNvPr id="17" name="直線矢印コネクタ 16"/>
          <p:cNvCxnSpPr>
            <a:endCxn id="21" idx="0"/>
          </p:cNvCxnSpPr>
          <p:nvPr/>
        </p:nvCxnSpPr>
        <p:spPr>
          <a:xfrm>
            <a:off x="3823528" y="7667952"/>
            <a:ext cx="10078" cy="34825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pic>
        <p:nvPicPr>
          <p:cNvPr id="25" name="図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586" y="3739626"/>
            <a:ext cx="5485113" cy="2107275"/>
          </a:xfrm>
          <a:prstGeom prst="rect">
            <a:avLst/>
          </a:prstGeom>
        </p:spPr>
      </p:pic>
      <p:sp>
        <p:nvSpPr>
          <p:cNvPr id="14" name="角丸四角形 13"/>
          <p:cNvSpPr/>
          <p:nvPr/>
        </p:nvSpPr>
        <p:spPr>
          <a:xfrm>
            <a:off x="882650" y="2301743"/>
            <a:ext cx="838200" cy="149358"/>
          </a:xfrm>
          <a:prstGeom prst="roundRect">
            <a:avLst>
              <a:gd name="adj" fmla="val 16412"/>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26" name="角丸四角形 25"/>
          <p:cNvSpPr/>
          <p:nvPr/>
        </p:nvSpPr>
        <p:spPr>
          <a:xfrm>
            <a:off x="4318867" y="5144170"/>
            <a:ext cx="457200" cy="228600"/>
          </a:xfrm>
          <a:prstGeom prst="roundRect">
            <a:avLst>
              <a:gd name="adj" fmla="val 21322"/>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27" name="下矢印 26"/>
          <p:cNvSpPr/>
          <p:nvPr/>
        </p:nvSpPr>
        <p:spPr>
          <a:xfrm>
            <a:off x="1301750" y="2451101"/>
            <a:ext cx="114300" cy="1178731"/>
          </a:xfrm>
          <a:prstGeom prst="downArrow">
            <a:avLst/>
          </a:prstGeom>
          <a:solidFill>
            <a:srgbClr val="DA2128"/>
          </a:solidFill>
          <a:ln>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9806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b="28340"/>
          <a:stretch/>
        </p:blipFill>
        <p:spPr>
          <a:xfrm>
            <a:off x="912622" y="1346552"/>
            <a:ext cx="5772174" cy="3448606"/>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0" name="object 20"/>
          <p:cNvSpPr txBox="1"/>
          <p:nvPr/>
        </p:nvSpPr>
        <p:spPr>
          <a:xfrm>
            <a:off x="740231" y="4859124"/>
            <a:ext cx="6116955" cy="2077492"/>
          </a:xfrm>
          <a:prstGeom prst="rect">
            <a:avLst/>
          </a:prstGeom>
        </p:spPr>
        <p:txBody>
          <a:bodyPr vert="horz" wrap="square" lIns="0" tIns="12700" rIns="0" bIns="0" rtlCol="0">
            <a:spAutoFit/>
          </a:bodyPr>
          <a:lstStyle/>
          <a:p>
            <a:pPr marL="108000" marR="5080">
              <a:lnSpc>
                <a:spcPts val="1600"/>
              </a:lnSpc>
            </a:pPr>
            <a:r>
              <a:rPr sz="1000" spc="-70" dirty="0" err="1">
                <a:solidFill>
                  <a:srgbClr val="231F20"/>
                </a:solidFill>
                <a:latin typeface="ＭＳ ゴシック"/>
                <a:cs typeface="ＭＳ ゴシック"/>
              </a:rPr>
              <a:t>プ</a:t>
            </a:r>
            <a:r>
              <a:rPr sz="1000" spc="-90" dirty="0" err="1">
                <a:solidFill>
                  <a:srgbClr val="231F20"/>
                </a:solidFill>
                <a:latin typeface="ＭＳ ゴシック"/>
                <a:cs typeface="ＭＳ ゴシック"/>
              </a:rPr>
              <a:t>ロ</a:t>
            </a:r>
            <a:r>
              <a:rPr sz="1000" spc="-65" dirty="0" err="1">
                <a:solidFill>
                  <a:srgbClr val="231F20"/>
                </a:solidFill>
                <a:latin typeface="ＭＳ ゴシック"/>
                <a:cs typeface="ＭＳ ゴシック"/>
              </a:rPr>
              <a:t>グ</a:t>
            </a:r>
            <a:r>
              <a:rPr sz="1000" spc="-110" dirty="0" err="1">
                <a:solidFill>
                  <a:srgbClr val="231F20"/>
                </a:solidFill>
                <a:latin typeface="ＭＳ ゴシック"/>
                <a:cs typeface="ＭＳ ゴシック"/>
              </a:rPr>
              <a:t>ラ</a:t>
            </a:r>
            <a:r>
              <a:rPr sz="1000" spc="-30" dirty="0" err="1">
                <a:solidFill>
                  <a:srgbClr val="231F20"/>
                </a:solidFill>
                <a:latin typeface="ＭＳ ゴシック"/>
                <a:cs typeface="ＭＳ ゴシック"/>
              </a:rPr>
              <a:t>ム</a:t>
            </a:r>
            <a:r>
              <a:rPr sz="1000" spc="-55" dirty="0" err="1">
                <a:solidFill>
                  <a:srgbClr val="231F20"/>
                </a:solidFill>
                <a:latin typeface="ＭＳ ゴシック"/>
                <a:cs typeface="ＭＳ ゴシック"/>
              </a:rPr>
              <a:t>独</a:t>
            </a:r>
            <a:r>
              <a:rPr sz="1000" spc="-65" dirty="0" err="1">
                <a:solidFill>
                  <a:srgbClr val="231F20"/>
                </a:solidFill>
                <a:latin typeface="ＭＳ ゴシック"/>
                <a:cs typeface="ＭＳ ゴシック"/>
              </a:rPr>
              <a:t>自</a:t>
            </a:r>
            <a:r>
              <a:rPr sz="1000" spc="-40" dirty="0" err="1">
                <a:solidFill>
                  <a:srgbClr val="231F20"/>
                </a:solidFill>
                <a:latin typeface="ＭＳ ゴシック"/>
                <a:cs typeface="ＭＳ ゴシック"/>
              </a:rPr>
              <a:t>の</a:t>
            </a:r>
            <a:r>
              <a:rPr sz="1000" spc="-10" dirty="0" err="1">
                <a:solidFill>
                  <a:srgbClr val="231F20"/>
                </a:solidFill>
                <a:latin typeface="ＭＳ ゴシック"/>
                <a:cs typeface="ＭＳ ゴシック"/>
              </a:rPr>
              <a:t>評</a:t>
            </a:r>
            <a:r>
              <a:rPr sz="1000" spc="-25" dirty="0" err="1">
                <a:solidFill>
                  <a:srgbClr val="231F20"/>
                </a:solidFill>
                <a:latin typeface="ＭＳ ゴシック"/>
                <a:cs typeface="ＭＳ ゴシック"/>
              </a:rPr>
              <a:t>価</a:t>
            </a:r>
            <a:r>
              <a:rPr sz="1000" spc="-75" dirty="0" err="1">
                <a:solidFill>
                  <a:srgbClr val="231F20"/>
                </a:solidFill>
                <a:latin typeface="ＭＳ ゴシック"/>
                <a:cs typeface="ＭＳ ゴシック"/>
              </a:rPr>
              <a:t>票</a:t>
            </a:r>
            <a:r>
              <a:rPr sz="1000" spc="-125" dirty="0" err="1">
                <a:solidFill>
                  <a:srgbClr val="231F20"/>
                </a:solidFill>
                <a:latin typeface="ＭＳ ゴシック"/>
                <a:cs typeface="ＭＳ ゴシック"/>
              </a:rPr>
              <a:t>をエ</a:t>
            </a:r>
            <a:r>
              <a:rPr sz="1000" spc="-95" dirty="0" err="1">
                <a:solidFill>
                  <a:srgbClr val="231F20"/>
                </a:solidFill>
                <a:latin typeface="ＭＳ ゴシック"/>
                <a:cs typeface="ＭＳ ゴシック"/>
              </a:rPr>
              <a:t>ク</a:t>
            </a:r>
            <a:r>
              <a:rPr sz="1000" spc="-55" dirty="0" err="1">
                <a:solidFill>
                  <a:srgbClr val="231F20"/>
                </a:solidFill>
                <a:latin typeface="ＭＳ ゴシック"/>
                <a:cs typeface="ＭＳ ゴシック"/>
              </a:rPr>
              <a:t>セ</a:t>
            </a:r>
            <a:r>
              <a:rPr sz="1000" spc="-160" dirty="0" err="1">
                <a:solidFill>
                  <a:srgbClr val="231F20"/>
                </a:solidFill>
                <a:latin typeface="ＭＳ ゴシック"/>
                <a:cs typeface="ＭＳ ゴシック"/>
              </a:rPr>
              <a:t>ル</a:t>
            </a:r>
            <a:r>
              <a:rPr sz="1000" spc="-95" dirty="0" err="1">
                <a:solidFill>
                  <a:srgbClr val="231F20"/>
                </a:solidFill>
                <a:latin typeface="ＭＳ ゴシック"/>
                <a:cs typeface="ＭＳ ゴシック"/>
              </a:rPr>
              <a:t>フ</a:t>
            </a:r>
            <a:r>
              <a:rPr sz="1000" spc="-155" dirty="0" err="1">
                <a:solidFill>
                  <a:srgbClr val="231F20"/>
                </a:solidFill>
                <a:latin typeface="ＭＳ ゴシック"/>
                <a:cs typeface="ＭＳ ゴシック"/>
              </a:rPr>
              <a:t>ァ</a:t>
            </a:r>
            <a:r>
              <a:rPr sz="1000" spc="-180" dirty="0" err="1">
                <a:solidFill>
                  <a:srgbClr val="231F20"/>
                </a:solidFill>
                <a:latin typeface="ＭＳ ゴシック"/>
                <a:cs typeface="ＭＳ ゴシック"/>
              </a:rPr>
              <a:t>イ</a:t>
            </a:r>
            <a:r>
              <a:rPr sz="1000" spc="-25" dirty="0" err="1">
                <a:solidFill>
                  <a:srgbClr val="231F20"/>
                </a:solidFill>
                <a:latin typeface="ＭＳ ゴシック"/>
                <a:cs typeface="ＭＳ ゴシック"/>
              </a:rPr>
              <a:t>ル</a:t>
            </a:r>
            <a:r>
              <a:rPr sz="1000" spc="-65" dirty="0" err="1">
                <a:solidFill>
                  <a:srgbClr val="231F20"/>
                </a:solidFill>
                <a:latin typeface="ＭＳ ゴシック"/>
                <a:cs typeface="ＭＳ ゴシック"/>
              </a:rPr>
              <a:t>に</a:t>
            </a:r>
            <a:r>
              <a:rPr sz="1000" spc="-30" dirty="0" err="1">
                <a:solidFill>
                  <a:srgbClr val="231F20"/>
                </a:solidFill>
                <a:latin typeface="ＭＳ ゴシック"/>
                <a:cs typeface="ＭＳ ゴシック"/>
              </a:rPr>
              <a:t>て</a:t>
            </a:r>
            <a:r>
              <a:rPr sz="1000" spc="-10" dirty="0" err="1">
                <a:solidFill>
                  <a:srgbClr val="231F20"/>
                </a:solidFill>
                <a:latin typeface="ＭＳ ゴシック"/>
                <a:cs typeface="ＭＳ ゴシック"/>
              </a:rPr>
              <a:t>記</a:t>
            </a:r>
            <a:r>
              <a:rPr sz="1000" spc="-114" dirty="0" err="1">
                <a:solidFill>
                  <a:srgbClr val="231F20"/>
                </a:solidFill>
                <a:latin typeface="ＭＳ ゴシック"/>
                <a:cs typeface="ＭＳ ゴシック"/>
              </a:rPr>
              <a:t>入</a:t>
            </a:r>
            <a:r>
              <a:rPr sz="1000" spc="-90" dirty="0" err="1">
                <a:solidFill>
                  <a:srgbClr val="231F20"/>
                </a:solidFill>
                <a:latin typeface="ＭＳ ゴシック"/>
                <a:cs typeface="ＭＳ ゴシック"/>
              </a:rPr>
              <a:t>し</a:t>
            </a:r>
            <a:r>
              <a:rPr sz="1000" spc="-110" dirty="0" err="1">
                <a:solidFill>
                  <a:srgbClr val="231F20"/>
                </a:solidFill>
                <a:latin typeface="ＭＳ ゴシック"/>
                <a:cs typeface="ＭＳ ゴシック"/>
              </a:rPr>
              <a:t>た</a:t>
            </a:r>
            <a:r>
              <a:rPr sz="1000" spc="-160" dirty="0" err="1">
                <a:solidFill>
                  <a:srgbClr val="231F20"/>
                </a:solidFill>
                <a:latin typeface="ＭＳ ゴシック"/>
                <a:cs typeface="ＭＳ ゴシック"/>
              </a:rPr>
              <a:t>う</a:t>
            </a:r>
            <a:r>
              <a:rPr sz="1000" spc="-140" dirty="0" err="1">
                <a:solidFill>
                  <a:srgbClr val="231F20"/>
                </a:solidFill>
                <a:latin typeface="ＭＳ ゴシック"/>
                <a:cs typeface="ＭＳ ゴシック"/>
              </a:rPr>
              <a:t>え</a:t>
            </a:r>
            <a:r>
              <a:rPr sz="1000" spc="-105" dirty="0" err="1">
                <a:solidFill>
                  <a:srgbClr val="231F20"/>
                </a:solidFill>
                <a:latin typeface="ＭＳ ゴシック"/>
                <a:cs typeface="ＭＳ ゴシック"/>
              </a:rPr>
              <a:t>で</a:t>
            </a:r>
            <a:r>
              <a:rPr lang="ja-JP" altLang="en-US" sz="1000" spc="-105" dirty="0" err="1">
                <a:solidFill>
                  <a:srgbClr val="231F20"/>
                </a:solidFill>
                <a:latin typeface="ＭＳ ゴシック"/>
                <a:cs typeface="ＭＳ ゴシック"/>
              </a:rPr>
              <a:t>、</a:t>
            </a:r>
            <a:br>
              <a:rPr lang="en-US" altLang="ja-JP" sz="1000" spc="-105" dirty="0">
                <a:solidFill>
                  <a:srgbClr val="231F20"/>
                </a:solidFill>
                <a:latin typeface="ＭＳ ゴシック"/>
                <a:cs typeface="ＭＳ ゴシック"/>
              </a:rPr>
            </a:br>
            <a:r>
              <a:rPr sz="1000" spc="-155" dirty="0" err="1">
                <a:solidFill>
                  <a:srgbClr val="231F20"/>
                </a:solidFill>
                <a:latin typeface="ＭＳ ゴシック"/>
                <a:cs typeface="ＭＳ ゴシック"/>
              </a:rPr>
              <a:t>ア</a:t>
            </a:r>
            <a:r>
              <a:rPr sz="1000" spc="-135" dirty="0" err="1">
                <a:solidFill>
                  <a:srgbClr val="231F20"/>
                </a:solidFill>
                <a:latin typeface="ＭＳ ゴシック"/>
                <a:cs typeface="ＭＳ ゴシック"/>
              </a:rPr>
              <a:t>ッ</a:t>
            </a:r>
            <a:r>
              <a:rPr sz="1000" spc="-70" dirty="0" err="1">
                <a:solidFill>
                  <a:srgbClr val="231F20"/>
                </a:solidFill>
                <a:latin typeface="ＭＳ ゴシック"/>
                <a:cs typeface="ＭＳ ゴシック"/>
              </a:rPr>
              <a:t>プ</a:t>
            </a:r>
            <a:r>
              <a:rPr sz="1000" spc="-55" dirty="0" err="1">
                <a:solidFill>
                  <a:srgbClr val="231F20"/>
                </a:solidFill>
                <a:latin typeface="ＭＳ ゴシック"/>
                <a:cs typeface="ＭＳ ゴシック"/>
              </a:rPr>
              <a:t>ロ</a:t>
            </a:r>
            <a:r>
              <a:rPr sz="1000" spc="-145" dirty="0" err="1">
                <a:solidFill>
                  <a:srgbClr val="231F20"/>
                </a:solidFill>
                <a:latin typeface="ＭＳ ゴシック"/>
                <a:cs typeface="ＭＳ ゴシック"/>
              </a:rPr>
              <a:t>ー</a:t>
            </a:r>
            <a:r>
              <a:rPr sz="1000" spc="-100" dirty="0" err="1">
                <a:solidFill>
                  <a:srgbClr val="231F20"/>
                </a:solidFill>
                <a:latin typeface="ＭＳ ゴシック"/>
                <a:cs typeface="ＭＳ ゴシック"/>
              </a:rPr>
              <a:t>ド</a:t>
            </a:r>
            <a:r>
              <a:rPr sz="1000" spc="-185" dirty="0" err="1">
                <a:solidFill>
                  <a:srgbClr val="231F20"/>
                </a:solidFill>
                <a:latin typeface="ＭＳ ゴシック"/>
                <a:cs typeface="ＭＳ ゴシック"/>
              </a:rPr>
              <a:t>し</a:t>
            </a:r>
            <a:r>
              <a:rPr sz="1000" spc="-35" dirty="0" err="1">
                <a:solidFill>
                  <a:srgbClr val="231F20"/>
                </a:solidFill>
                <a:latin typeface="ＭＳ ゴシック"/>
                <a:cs typeface="ＭＳ ゴシック"/>
              </a:rPr>
              <a:t>て</a:t>
            </a:r>
            <a:r>
              <a:rPr sz="1000" spc="-15" dirty="0" err="1">
                <a:solidFill>
                  <a:srgbClr val="231F20"/>
                </a:solidFill>
                <a:latin typeface="ＭＳ ゴシック"/>
                <a:cs typeface="ＭＳ ゴシック"/>
              </a:rPr>
              <a:t>画</a:t>
            </a:r>
            <a:r>
              <a:rPr sz="1000" spc="-45" dirty="0" err="1">
                <a:solidFill>
                  <a:srgbClr val="231F20"/>
                </a:solidFill>
                <a:latin typeface="ＭＳ ゴシック"/>
                <a:cs typeface="ＭＳ ゴシック"/>
              </a:rPr>
              <a:t>面</a:t>
            </a:r>
            <a:r>
              <a:rPr sz="1000" spc="-20" dirty="0" err="1">
                <a:solidFill>
                  <a:srgbClr val="231F20"/>
                </a:solidFill>
                <a:latin typeface="ＭＳ ゴシック"/>
                <a:cs typeface="ＭＳ ゴシック"/>
              </a:rPr>
              <a:t>に</a:t>
            </a:r>
            <a:r>
              <a:rPr sz="1000" spc="-25" dirty="0" err="1">
                <a:solidFill>
                  <a:srgbClr val="231F20"/>
                </a:solidFill>
                <a:latin typeface="ＭＳ ゴシック"/>
                <a:cs typeface="ＭＳ ゴシック"/>
              </a:rPr>
              <a:t>表</a:t>
            </a:r>
            <a:r>
              <a:rPr sz="1000" spc="-80" dirty="0" err="1">
                <a:solidFill>
                  <a:srgbClr val="231F20"/>
                </a:solidFill>
                <a:latin typeface="ＭＳ ゴシック"/>
                <a:cs typeface="ＭＳ ゴシック"/>
              </a:rPr>
              <a:t>示</a:t>
            </a:r>
            <a:r>
              <a:rPr sz="1000" spc="-90" dirty="0" err="1">
                <a:solidFill>
                  <a:srgbClr val="231F20"/>
                </a:solidFill>
                <a:latin typeface="ＭＳ ゴシック"/>
                <a:cs typeface="ＭＳ ゴシック"/>
              </a:rPr>
              <a:t>さ</a:t>
            </a:r>
            <a:r>
              <a:rPr sz="1000" spc="-130" dirty="0" err="1">
                <a:solidFill>
                  <a:srgbClr val="231F20"/>
                </a:solidFill>
                <a:latin typeface="ＭＳ ゴシック"/>
                <a:cs typeface="ＭＳ ゴシック"/>
              </a:rPr>
              <a:t>せ</a:t>
            </a:r>
            <a:r>
              <a:rPr sz="1000" spc="-100" dirty="0" err="1">
                <a:solidFill>
                  <a:srgbClr val="231F20"/>
                </a:solidFill>
                <a:latin typeface="ＭＳ ゴシック"/>
                <a:cs typeface="ＭＳ ゴシック"/>
              </a:rPr>
              <a:t>る</a:t>
            </a:r>
            <a:r>
              <a:rPr sz="1000" spc="-114" dirty="0" err="1">
                <a:solidFill>
                  <a:srgbClr val="231F20"/>
                </a:solidFill>
                <a:latin typeface="ＭＳ ゴシック"/>
                <a:cs typeface="ＭＳ ゴシック"/>
              </a:rPr>
              <a:t>こ</a:t>
            </a:r>
            <a:r>
              <a:rPr sz="1000" spc="-80" dirty="0" err="1">
                <a:solidFill>
                  <a:srgbClr val="231F20"/>
                </a:solidFill>
                <a:latin typeface="ＭＳ ゴシック"/>
                <a:cs typeface="ＭＳ ゴシック"/>
              </a:rPr>
              <a:t>と</a:t>
            </a:r>
            <a:r>
              <a:rPr sz="1000" spc="-45" dirty="0" err="1">
                <a:solidFill>
                  <a:srgbClr val="231F20"/>
                </a:solidFill>
                <a:latin typeface="ＭＳ ゴシック"/>
                <a:cs typeface="ＭＳ ゴシック"/>
              </a:rPr>
              <a:t>が</a:t>
            </a:r>
            <a:r>
              <a:rPr sz="1000" spc="-60" dirty="0" err="1">
                <a:solidFill>
                  <a:srgbClr val="231F20"/>
                </a:solidFill>
                <a:latin typeface="ＭＳ ゴシック"/>
                <a:cs typeface="ＭＳ ゴシック"/>
              </a:rPr>
              <a:t>で</a:t>
            </a:r>
            <a:r>
              <a:rPr lang="ja-JP" altLang="en-US" sz="1000" dirty="0">
                <a:solidFill>
                  <a:srgbClr val="231F20"/>
                </a:solidFill>
                <a:latin typeface="ＭＳ ゴシック"/>
                <a:cs typeface="ＭＳ ゴシック"/>
              </a:rPr>
              <a:t>き</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spc="-21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r>
              <a:rPr lang="ja-JP" altLang="en-US" sz="1000" dirty="0">
                <a:latin typeface="ＭＳ ゴシック"/>
                <a:cs typeface="ＭＳ ゴシック"/>
              </a:rPr>
              <a:t>　　</a:t>
            </a:r>
            <a:endParaRPr sz="800" dirty="0">
              <a:latin typeface="ＭＳ ゴシック"/>
              <a:cs typeface="ＭＳ ゴシック"/>
            </a:endParaRPr>
          </a:p>
          <a:p>
            <a:pPr marL="139700" indent="-127635">
              <a:lnSpc>
                <a:spcPct val="100000"/>
              </a:lnSpc>
              <a:buSzPct val="90000"/>
              <a:buChar char="■"/>
              <a:tabLst>
                <a:tab pos="140335" algn="l"/>
              </a:tabLst>
            </a:pPr>
            <a:r>
              <a:rPr sz="1000" spc="-15" dirty="0" err="1">
                <a:solidFill>
                  <a:srgbClr val="A9511A"/>
                </a:solidFill>
                <a:latin typeface="ＭＳ ゴシック"/>
                <a:cs typeface="ＭＳ ゴシック"/>
              </a:rPr>
              <a:t>評</a:t>
            </a:r>
            <a:r>
              <a:rPr sz="1000" spc="-30" dirty="0" err="1">
                <a:solidFill>
                  <a:srgbClr val="A9511A"/>
                </a:solidFill>
                <a:latin typeface="ＭＳ ゴシック"/>
                <a:cs typeface="ＭＳ ゴシック"/>
              </a:rPr>
              <a:t>価</a:t>
            </a:r>
            <a:r>
              <a:rPr sz="1000" spc="-55" dirty="0" err="1">
                <a:solidFill>
                  <a:srgbClr val="A9511A"/>
                </a:solidFill>
                <a:latin typeface="ＭＳ ゴシック"/>
                <a:cs typeface="ＭＳ ゴシック"/>
              </a:rPr>
              <a:t>票</a:t>
            </a:r>
            <a:r>
              <a:rPr sz="1000" spc="-160" dirty="0" err="1">
                <a:solidFill>
                  <a:srgbClr val="A9511A"/>
                </a:solidFill>
                <a:latin typeface="ＭＳ ゴシック"/>
                <a:cs typeface="ＭＳ ゴシック"/>
              </a:rPr>
              <a:t>ア</a:t>
            </a:r>
            <a:r>
              <a:rPr sz="1000" spc="-145" dirty="0" err="1">
                <a:solidFill>
                  <a:srgbClr val="A9511A"/>
                </a:solidFill>
                <a:latin typeface="ＭＳ ゴシック"/>
                <a:cs typeface="ＭＳ ゴシック"/>
              </a:rPr>
              <a:t>ッ</a:t>
            </a:r>
            <a:r>
              <a:rPr sz="1000" spc="-75" dirty="0" err="1">
                <a:solidFill>
                  <a:srgbClr val="A9511A"/>
                </a:solidFill>
                <a:latin typeface="ＭＳ ゴシック"/>
                <a:cs typeface="ＭＳ ゴシック"/>
              </a:rPr>
              <a:t>プ</a:t>
            </a:r>
            <a:r>
              <a:rPr sz="1000" spc="-60" dirty="0" err="1">
                <a:solidFill>
                  <a:srgbClr val="A9511A"/>
                </a:solidFill>
                <a:latin typeface="ＭＳ ゴシック"/>
                <a:cs typeface="ＭＳ ゴシック"/>
              </a:rPr>
              <a:t>ロ</a:t>
            </a:r>
            <a:r>
              <a:rPr sz="1000" spc="-155" dirty="0" err="1">
                <a:solidFill>
                  <a:srgbClr val="A9511A"/>
                </a:solidFill>
                <a:latin typeface="ＭＳ ゴシック"/>
                <a:cs typeface="ＭＳ ゴシック"/>
              </a:rPr>
              <a:t>ー</a:t>
            </a:r>
            <a:r>
              <a:rPr sz="1000" dirty="0" err="1">
                <a:solidFill>
                  <a:srgbClr val="A9511A"/>
                </a:solidFill>
                <a:latin typeface="ＭＳ ゴシック"/>
                <a:cs typeface="ＭＳ ゴシック"/>
              </a:rPr>
              <a:t>ド</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5" dirty="0">
                <a:solidFill>
                  <a:srgbClr val="231F20"/>
                </a:solidFill>
                <a:latin typeface="ＭＳ ゴシック"/>
                <a:cs typeface="ＭＳ ゴシック"/>
              </a:rPr>
              <a:t>票</a:t>
            </a:r>
            <a:r>
              <a:rPr sz="1000" spc="-160" dirty="0">
                <a:solidFill>
                  <a:srgbClr val="231F20"/>
                </a:solidFill>
                <a:latin typeface="ＭＳ ゴシック"/>
                <a:cs typeface="ＭＳ ゴシック"/>
              </a:rPr>
              <a:t>ア</a:t>
            </a:r>
            <a:r>
              <a:rPr sz="1000" spc="-145" dirty="0">
                <a:solidFill>
                  <a:srgbClr val="231F20"/>
                </a:solidFill>
                <a:latin typeface="ＭＳ ゴシック"/>
                <a:cs typeface="ＭＳ ゴシック"/>
              </a:rPr>
              <a:t>ッ</a:t>
            </a:r>
            <a:r>
              <a:rPr sz="1000" spc="-75" dirty="0">
                <a:solidFill>
                  <a:srgbClr val="231F20"/>
                </a:solidFill>
                <a:latin typeface="ＭＳ ゴシック"/>
                <a:cs typeface="ＭＳ ゴシック"/>
              </a:rPr>
              <a:t>プ</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0" dirty="0">
                <a:solidFill>
                  <a:srgbClr val="231F20"/>
                </a:solidFill>
                <a:latin typeface="ＭＳ ゴシック"/>
                <a:cs typeface="ＭＳ ゴシック"/>
              </a:rPr>
              <a:t>ド</a:t>
            </a:r>
            <a:r>
              <a:rPr sz="1000" spc="-20" dirty="0">
                <a:solidFill>
                  <a:srgbClr val="231F20"/>
                </a:solidFill>
                <a:latin typeface="ＭＳ ゴシック"/>
                <a:cs typeface="ＭＳ ゴシック"/>
              </a:rPr>
              <a:t>画</a:t>
            </a:r>
            <a:r>
              <a:rPr sz="1000" spc="-50" dirty="0">
                <a:solidFill>
                  <a:srgbClr val="231F20"/>
                </a:solidFill>
                <a:latin typeface="ＭＳ ゴシック"/>
                <a:cs typeface="ＭＳ ゴシック"/>
              </a:rPr>
              <a:t>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サ</a:t>
            </a:r>
            <a:r>
              <a:rPr sz="1000" spc="-120" dirty="0">
                <a:solidFill>
                  <a:srgbClr val="231F20"/>
                </a:solidFill>
                <a:latin typeface="ＭＳ ゴシック"/>
                <a:cs typeface="ＭＳ ゴシック"/>
              </a:rPr>
              <a:t>ン</a:t>
            </a:r>
            <a:r>
              <a:rPr sz="1000" spc="-105" dirty="0">
                <a:solidFill>
                  <a:srgbClr val="231F20"/>
                </a:solidFill>
                <a:latin typeface="ＭＳ ゴシック"/>
                <a:cs typeface="ＭＳ ゴシック"/>
              </a:rPr>
              <a:t>プ</a:t>
            </a:r>
            <a:r>
              <a:rPr sz="1000" spc="-165" dirty="0">
                <a:solidFill>
                  <a:srgbClr val="231F20"/>
                </a:solidFill>
                <a:latin typeface="ＭＳ ゴシック"/>
                <a:cs typeface="ＭＳ ゴシック"/>
              </a:rPr>
              <a:t>ル</a:t>
            </a:r>
            <a:r>
              <a:rPr sz="1000" spc="-105" dirty="0">
                <a:solidFill>
                  <a:srgbClr val="231F20"/>
                </a:solidFill>
                <a:latin typeface="ＭＳ ゴシック"/>
                <a:cs typeface="ＭＳ ゴシック"/>
              </a:rPr>
              <a:t>フ</a:t>
            </a:r>
            <a:r>
              <a:rPr sz="1000" spc="-65" dirty="0">
                <a:solidFill>
                  <a:srgbClr val="231F20"/>
                </a:solidFill>
                <a:latin typeface="ＭＳ ゴシック"/>
                <a:cs typeface="ＭＳ ゴシック"/>
              </a:rPr>
              <a:t>ォ</a:t>
            </a:r>
            <a:r>
              <a:rPr sz="1000" spc="-90" dirty="0">
                <a:solidFill>
                  <a:srgbClr val="231F20"/>
                </a:solidFill>
                <a:latin typeface="ＭＳ ゴシック"/>
                <a:cs typeface="ＭＳ ゴシック"/>
              </a:rPr>
              <a:t>ー</a:t>
            </a:r>
            <a:r>
              <a:rPr sz="1000" spc="-140" dirty="0">
                <a:solidFill>
                  <a:srgbClr val="231F20"/>
                </a:solidFill>
                <a:latin typeface="ＭＳ ゴシック"/>
                <a:cs typeface="ＭＳ ゴシック"/>
              </a:rPr>
              <a:t>マ</a:t>
            </a:r>
            <a:r>
              <a:rPr sz="1000" spc="-215" dirty="0">
                <a:solidFill>
                  <a:srgbClr val="231F20"/>
                </a:solidFill>
                <a:latin typeface="ＭＳ ゴシック"/>
                <a:cs typeface="ＭＳ ゴシック"/>
              </a:rPr>
              <a:t>ッ</a:t>
            </a:r>
            <a:r>
              <a:rPr sz="1000" spc="-60" dirty="0">
                <a:solidFill>
                  <a:srgbClr val="231F20"/>
                </a:solidFill>
                <a:latin typeface="ＭＳ ゴシック"/>
                <a:cs typeface="ＭＳ ゴシック"/>
              </a:rPr>
              <a:t>ト</a:t>
            </a:r>
            <a:r>
              <a:rPr sz="1000" spc="-55" dirty="0">
                <a:solidFill>
                  <a:srgbClr val="231F20"/>
                </a:solidFill>
                <a:latin typeface="ＭＳ ゴシック"/>
                <a:cs typeface="ＭＳ ゴシック"/>
              </a:rPr>
              <a:t>の</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75"/>
              </a:spcBef>
              <a:buSzPct val="90000"/>
              <a:buAutoNum type="arabicPeriod"/>
              <a:tabLst>
                <a:tab pos="138430" algn="l"/>
              </a:tabLst>
            </a:pP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名</a:t>
            </a:r>
            <a:r>
              <a:rPr sz="1000" spc="-55" dirty="0">
                <a:solidFill>
                  <a:srgbClr val="231F20"/>
                </a:solidFill>
                <a:latin typeface="ＭＳ ゴシック"/>
                <a:cs typeface="ＭＳ ゴシック"/>
              </a:rPr>
              <a:t>前</a:t>
            </a:r>
            <a:r>
              <a:rPr sz="1000" spc="-25" dirty="0">
                <a:solidFill>
                  <a:srgbClr val="231F20"/>
                </a:solidFill>
                <a:latin typeface="ＭＳ ゴシック"/>
                <a:cs typeface="ＭＳ ゴシック"/>
              </a:rPr>
              <a:t>を</a:t>
            </a:r>
            <a:r>
              <a:rPr sz="1000" spc="-55" dirty="0">
                <a:solidFill>
                  <a:srgbClr val="231F20"/>
                </a:solidFill>
                <a:latin typeface="ＭＳ ゴシック"/>
                <a:cs typeface="ＭＳ ゴシック"/>
              </a:rPr>
              <a:t>付</a:t>
            </a:r>
            <a:r>
              <a:rPr sz="1000" spc="-45" dirty="0">
                <a:solidFill>
                  <a:srgbClr val="231F20"/>
                </a:solidFill>
                <a:latin typeface="ＭＳ ゴシック"/>
                <a:cs typeface="ＭＳ ゴシック"/>
              </a:rPr>
              <a:t>け</a:t>
            </a:r>
            <a:r>
              <a:rPr sz="1000" spc="-95" dirty="0">
                <a:solidFill>
                  <a:srgbClr val="231F20"/>
                </a:solidFill>
                <a:latin typeface="ＭＳ ゴシック"/>
                <a:cs typeface="ＭＳ ゴシック"/>
              </a:rPr>
              <a:t>て</a:t>
            </a:r>
            <a:r>
              <a:rPr sz="1000" spc="-20" dirty="0">
                <a:solidFill>
                  <a:srgbClr val="231F20"/>
                </a:solidFill>
                <a:latin typeface="ＭＳ ゴシック"/>
                <a:cs typeface="ＭＳ ゴシック"/>
              </a:rPr>
              <a:t>保</a:t>
            </a:r>
            <a:r>
              <a:rPr sz="1000" spc="-35" dirty="0">
                <a:solidFill>
                  <a:srgbClr val="231F20"/>
                </a:solidFill>
                <a:latin typeface="ＭＳ ゴシック"/>
                <a:cs typeface="ＭＳ ゴシック"/>
              </a:rPr>
              <a:t>存</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の</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75" dirty="0">
                <a:solidFill>
                  <a:srgbClr val="231F20"/>
                </a:solidFill>
                <a:latin typeface="ＭＳ ゴシック"/>
                <a:cs typeface="ＭＳ ゴシック"/>
              </a:rPr>
              <a:t>グ</a:t>
            </a:r>
            <a:r>
              <a:rPr sz="1000" spc="-100" dirty="0">
                <a:solidFill>
                  <a:srgbClr val="231F20"/>
                </a:solidFill>
                <a:latin typeface="ＭＳ ゴシック"/>
                <a:cs typeface="ＭＳ ゴシック"/>
              </a:rPr>
              <a:t>ボッ</a:t>
            </a:r>
            <a:r>
              <a:rPr sz="1000" spc="-135" dirty="0">
                <a:solidFill>
                  <a:srgbClr val="231F20"/>
                </a:solidFill>
                <a:latin typeface="ＭＳ ゴシック"/>
                <a:cs typeface="ＭＳ ゴシック"/>
              </a:rPr>
              <a:t>ク</a:t>
            </a:r>
            <a:r>
              <a:rPr sz="1000" spc="-45" dirty="0">
                <a:solidFill>
                  <a:srgbClr val="231F20"/>
                </a:solidFill>
                <a:latin typeface="ＭＳ ゴシック"/>
                <a:cs typeface="ＭＳ ゴシック"/>
              </a:rPr>
              <a:t>ス</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95" dirty="0">
                <a:solidFill>
                  <a:srgbClr val="231F20"/>
                </a:solidFill>
                <a:latin typeface="ＭＳ ゴシック"/>
                <a:cs typeface="ＭＳ ゴシック"/>
              </a:rPr>
              <a:t>で</a:t>
            </a:r>
            <a:r>
              <a:rPr sz="1000" spc="-135" dirty="0">
                <a:solidFill>
                  <a:srgbClr val="231F20"/>
                </a:solidFill>
                <a:latin typeface="ＭＳ ゴシック"/>
                <a:cs typeface="ＭＳ ゴシック"/>
              </a:rPr>
              <a:t>エ</a:t>
            </a:r>
            <a:r>
              <a:rPr sz="1000" spc="-100" dirty="0">
                <a:solidFill>
                  <a:srgbClr val="231F20"/>
                </a:solidFill>
                <a:latin typeface="ＭＳ ゴシック"/>
                <a:cs typeface="ＭＳ ゴシック"/>
              </a:rPr>
              <a:t>ク</a:t>
            </a:r>
            <a:r>
              <a:rPr sz="1000" spc="-60" dirty="0">
                <a:solidFill>
                  <a:srgbClr val="231F20"/>
                </a:solidFill>
                <a:latin typeface="ＭＳ ゴシック"/>
                <a:cs typeface="ＭＳ ゴシック"/>
              </a:rPr>
              <a:t>セ</a:t>
            </a:r>
            <a:r>
              <a:rPr sz="1000" spc="-165" dirty="0">
                <a:solidFill>
                  <a:srgbClr val="231F20"/>
                </a:solidFill>
                <a:latin typeface="ＭＳ ゴシック"/>
                <a:cs typeface="ＭＳ ゴシック"/>
              </a:rPr>
              <a:t>ル</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0" dirty="0">
                <a:solidFill>
                  <a:srgbClr val="231F20"/>
                </a:solidFill>
                <a:latin typeface="ＭＳ ゴシック"/>
                <a:cs typeface="ＭＳ ゴシック"/>
              </a:rPr>
              <a:t>を</a:t>
            </a:r>
            <a:r>
              <a:rPr sz="1000" spc="-25" dirty="0">
                <a:solidFill>
                  <a:srgbClr val="231F20"/>
                </a:solidFill>
                <a:latin typeface="ＭＳ ゴシック"/>
                <a:cs typeface="ＭＳ ゴシック"/>
              </a:rPr>
              <a:t>任</a:t>
            </a:r>
            <a:r>
              <a:rPr sz="1000" spc="-55" dirty="0">
                <a:solidFill>
                  <a:srgbClr val="231F20"/>
                </a:solidFill>
                <a:latin typeface="ＭＳ ゴシック"/>
                <a:cs typeface="ＭＳ ゴシック"/>
              </a:rPr>
              <a:t>意</a:t>
            </a:r>
            <a:r>
              <a:rPr sz="1000" spc="-114" dirty="0">
                <a:solidFill>
                  <a:srgbClr val="231F20"/>
                </a:solidFill>
                <a:latin typeface="ＭＳ ゴシック"/>
                <a:cs typeface="ＭＳ ゴシック"/>
              </a:rPr>
              <a:t>の</a:t>
            </a:r>
            <a:r>
              <a:rPr sz="1000" spc="-105" dirty="0">
                <a:solidFill>
                  <a:srgbClr val="231F20"/>
                </a:solidFill>
                <a:latin typeface="ＭＳ ゴシック"/>
                <a:cs typeface="ＭＳ ゴシック"/>
              </a:rPr>
              <a:t>フ</a:t>
            </a:r>
            <a:r>
              <a:rPr sz="1000" spc="-155" dirty="0">
                <a:solidFill>
                  <a:srgbClr val="231F20"/>
                </a:solidFill>
                <a:latin typeface="ＭＳ ゴシック"/>
                <a:cs typeface="ＭＳ ゴシック"/>
              </a:rPr>
              <a:t>ォ</a:t>
            </a:r>
            <a:r>
              <a:rPr sz="1000" spc="-45" dirty="0">
                <a:solidFill>
                  <a:srgbClr val="231F20"/>
                </a:solidFill>
                <a:latin typeface="ＭＳ ゴシック"/>
                <a:cs typeface="ＭＳ ゴシック"/>
              </a:rPr>
              <a:t>ル</a:t>
            </a:r>
            <a:r>
              <a:rPr sz="1000" spc="-40" dirty="0">
                <a:solidFill>
                  <a:srgbClr val="231F20"/>
                </a:solidFill>
                <a:latin typeface="ＭＳ ゴシック"/>
                <a:cs typeface="ＭＳ ゴシック"/>
              </a:rPr>
              <a:t>ダ</a:t>
            </a:r>
            <a:r>
              <a:rPr sz="1000" spc="-85" dirty="0">
                <a:solidFill>
                  <a:srgbClr val="231F20"/>
                </a:solidFill>
                <a:latin typeface="ＭＳ ゴシック"/>
                <a:cs typeface="ＭＳ ゴシック"/>
              </a:rPr>
              <a:t>に</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spc="-105" dirty="0" err="1">
                <a:solidFill>
                  <a:srgbClr val="231F20"/>
                </a:solidFill>
                <a:latin typeface="ＭＳ ゴシック"/>
                <a:cs typeface="ＭＳ ゴシック"/>
              </a:rPr>
              <a:t>サ</a:t>
            </a:r>
            <a:r>
              <a:rPr sz="1000" spc="-120" dirty="0" err="1">
                <a:solidFill>
                  <a:srgbClr val="231F20"/>
                </a:solidFill>
                <a:latin typeface="ＭＳ ゴシック"/>
                <a:cs typeface="ＭＳ ゴシック"/>
              </a:rPr>
              <a:t>ン</a:t>
            </a:r>
            <a:r>
              <a:rPr sz="1000" spc="-105" dirty="0" err="1">
                <a:solidFill>
                  <a:srgbClr val="231F20"/>
                </a:solidFill>
                <a:latin typeface="ＭＳ ゴシック"/>
                <a:cs typeface="ＭＳ ゴシック"/>
              </a:rPr>
              <a:t>プ</a:t>
            </a:r>
            <a:r>
              <a:rPr sz="1000" spc="-165" dirty="0" err="1">
                <a:solidFill>
                  <a:srgbClr val="231F20"/>
                </a:solidFill>
                <a:latin typeface="ＭＳ ゴシック"/>
                <a:cs typeface="ＭＳ ゴシック"/>
              </a:rPr>
              <a:t>ル</a:t>
            </a:r>
            <a:r>
              <a:rPr sz="1000" spc="-105" dirty="0" err="1">
                <a:solidFill>
                  <a:srgbClr val="231F20"/>
                </a:solidFill>
                <a:latin typeface="ＭＳ ゴシック"/>
                <a:cs typeface="ＭＳ ゴシック"/>
              </a:rPr>
              <a:t>フ</a:t>
            </a:r>
            <a:r>
              <a:rPr sz="1000" spc="-65" dirty="0" err="1">
                <a:solidFill>
                  <a:srgbClr val="231F20"/>
                </a:solidFill>
                <a:latin typeface="ＭＳ ゴシック"/>
                <a:cs typeface="ＭＳ ゴシック"/>
              </a:rPr>
              <a:t>ォ</a:t>
            </a:r>
            <a:r>
              <a:rPr sz="1000" spc="-90" dirty="0" err="1">
                <a:solidFill>
                  <a:srgbClr val="231F20"/>
                </a:solidFill>
                <a:latin typeface="ＭＳ ゴシック"/>
                <a:cs typeface="ＭＳ ゴシック"/>
              </a:rPr>
              <a:t>ー</a:t>
            </a:r>
            <a:r>
              <a:rPr sz="1000" spc="-140" dirty="0" err="1">
                <a:solidFill>
                  <a:srgbClr val="231F20"/>
                </a:solidFill>
                <a:latin typeface="ＭＳ ゴシック"/>
                <a:cs typeface="ＭＳ ゴシック"/>
              </a:rPr>
              <a:t>マ</a:t>
            </a:r>
            <a:r>
              <a:rPr sz="1000" spc="-215" dirty="0" err="1">
                <a:solidFill>
                  <a:srgbClr val="231F20"/>
                </a:solidFill>
                <a:latin typeface="ＭＳ ゴシック"/>
                <a:cs typeface="ＭＳ ゴシック"/>
              </a:rPr>
              <a:t>ッ</a:t>
            </a:r>
            <a:r>
              <a:rPr sz="1000" spc="-80" dirty="0" err="1">
                <a:solidFill>
                  <a:srgbClr val="231F20"/>
                </a:solidFill>
                <a:latin typeface="ＭＳ ゴシック"/>
                <a:cs typeface="ＭＳ ゴシック"/>
              </a:rPr>
              <a:t>ト</a:t>
            </a:r>
            <a:r>
              <a:rPr sz="1000" spc="-40" dirty="0" err="1">
                <a:solidFill>
                  <a:srgbClr val="231F20"/>
                </a:solidFill>
                <a:latin typeface="ＭＳ ゴシック"/>
                <a:cs typeface="ＭＳ ゴシック"/>
              </a:rPr>
              <a:t>に</a:t>
            </a:r>
            <a:r>
              <a:rPr sz="1000" spc="-15" dirty="0" err="1">
                <a:solidFill>
                  <a:srgbClr val="231F20"/>
                </a:solidFill>
                <a:latin typeface="ＭＳ ゴシック"/>
                <a:cs typeface="ＭＳ ゴシック"/>
              </a:rPr>
              <a:t>評</a:t>
            </a:r>
            <a:r>
              <a:rPr sz="1000" spc="-35" dirty="0" err="1">
                <a:solidFill>
                  <a:srgbClr val="231F20"/>
                </a:solidFill>
                <a:latin typeface="ＭＳ ゴシック"/>
                <a:cs typeface="ＭＳ ゴシック"/>
              </a:rPr>
              <a:t>価</a:t>
            </a:r>
            <a:r>
              <a:rPr sz="1000" spc="-30" dirty="0" err="1">
                <a:solidFill>
                  <a:srgbClr val="231F20"/>
                </a:solidFill>
                <a:latin typeface="ＭＳ ゴシック"/>
                <a:cs typeface="ＭＳ ゴシック"/>
              </a:rPr>
              <a:t>内</a:t>
            </a:r>
            <a:r>
              <a:rPr sz="1000" spc="-70" dirty="0" err="1">
                <a:solidFill>
                  <a:srgbClr val="231F20"/>
                </a:solidFill>
                <a:latin typeface="ＭＳ ゴシック"/>
                <a:cs typeface="ＭＳ ゴシック"/>
              </a:rPr>
              <a:t>容</a:t>
            </a:r>
            <a:r>
              <a:rPr sz="1000" spc="-65" dirty="0" err="1">
                <a:solidFill>
                  <a:srgbClr val="231F20"/>
                </a:solidFill>
                <a:latin typeface="ＭＳ ゴシック"/>
                <a:cs typeface="ＭＳ ゴシック"/>
              </a:rPr>
              <a:t>を</a:t>
            </a:r>
            <a:r>
              <a:rPr sz="1000" spc="-15" dirty="0" err="1">
                <a:solidFill>
                  <a:srgbClr val="231F20"/>
                </a:solidFill>
                <a:latin typeface="ＭＳ ゴシック"/>
                <a:cs typeface="ＭＳ ゴシック"/>
              </a:rPr>
              <a:t>記</a:t>
            </a:r>
            <a:r>
              <a:rPr sz="1000" spc="-120" dirty="0" err="1">
                <a:solidFill>
                  <a:srgbClr val="231F20"/>
                </a:solidFill>
                <a:latin typeface="ＭＳ ゴシック"/>
                <a:cs typeface="ＭＳ ゴシック"/>
              </a:rPr>
              <a:t>入</a:t>
            </a:r>
            <a:r>
              <a:rPr sz="1000" spc="-190" dirty="0" err="1">
                <a:solidFill>
                  <a:srgbClr val="231F20"/>
                </a:solidFill>
                <a:latin typeface="ＭＳ ゴシック"/>
                <a:cs typeface="ＭＳ ゴシック"/>
              </a:rPr>
              <a:t>し</a:t>
            </a:r>
            <a:r>
              <a:rPr sz="1000" spc="-95" dirty="0" err="1">
                <a:solidFill>
                  <a:srgbClr val="231F20"/>
                </a:solidFill>
                <a:latin typeface="ＭＳ ゴシック"/>
                <a:cs typeface="ＭＳ ゴシック"/>
              </a:rPr>
              <a:t>て</a:t>
            </a:r>
            <a:r>
              <a:rPr sz="1000" spc="-20" dirty="0" err="1">
                <a:solidFill>
                  <a:srgbClr val="231F20"/>
                </a:solidFill>
                <a:latin typeface="ＭＳ ゴシック"/>
                <a:cs typeface="ＭＳ ゴシック"/>
              </a:rPr>
              <a:t>保</a:t>
            </a:r>
            <a:r>
              <a:rPr sz="1000" spc="-110" dirty="0" err="1">
                <a:solidFill>
                  <a:srgbClr val="231F20"/>
                </a:solidFill>
                <a:latin typeface="ＭＳ ゴシック"/>
                <a:cs typeface="ＭＳ ゴシック"/>
              </a:rPr>
              <a:t>存</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lang="en-US" sz="1000" dirty="0">
              <a:solidFill>
                <a:srgbClr val="231F20"/>
              </a:solidFill>
              <a:latin typeface="ＭＳ ゴシック"/>
              <a:cs typeface="ＭＳ ゴシック"/>
            </a:endParaRPr>
          </a:p>
          <a:p>
            <a:pPr marL="12065">
              <a:lnSpc>
                <a:spcPct val="100000"/>
              </a:lnSpc>
              <a:spcBef>
                <a:spcPts val="450"/>
              </a:spcBef>
              <a:buSzPct val="90000"/>
              <a:tabLst>
                <a:tab pos="137795" algn="l"/>
              </a:tabLst>
            </a:pPr>
            <a:r>
              <a:rPr lang="ja-JP" altLang="en-US" sz="1000" spc="-60" dirty="0">
                <a:solidFill>
                  <a:srgbClr val="231F20"/>
                </a:solidFill>
                <a:latin typeface="ＭＳ ゴシック"/>
                <a:cs typeface="ＭＳ ゴシック"/>
              </a:rPr>
              <a:t>　</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サンプルフォーマット以外の形式では反映されませんのでご注意ください。</a:t>
            </a:r>
            <a:r>
              <a:rPr lang="en-US" altLang="ja-JP" sz="1000" spc="-60" dirty="0">
                <a:solidFill>
                  <a:srgbClr val="231F20"/>
                </a:solidFill>
                <a:latin typeface="ＭＳ ゴシック"/>
                <a:cs typeface="ＭＳ ゴシック"/>
              </a:rPr>
              <a:t>)</a:t>
            </a:r>
          </a:p>
          <a:p>
            <a:pPr marL="12065">
              <a:lnSpc>
                <a:spcPct val="100000"/>
              </a:lnSpc>
              <a:spcBef>
                <a:spcPts val="450"/>
              </a:spcBef>
              <a:buSzPct val="90000"/>
              <a:tabLst>
                <a:tab pos="137795" algn="l"/>
              </a:tabLst>
            </a:pPr>
            <a:r>
              <a:rPr lang="en-US" altLang="ja-JP" sz="1000" spc="-60" dirty="0">
                <a:solidFill>
                  <a:srgbClr val="FF0000"/>
                </a:solidFill>
                <a:latin typeface="ＭＳ ゴシック"/>
                <a:cs typeface="ＭＳ ゴシック"/>
              </a:rPr>
              <a:t>※【</a:t>
            </a:r>
            <a:r>
              <a:rPr lang="ja-JP" altLang="en-US" sz="1000" spc="-60" dirty="0">
                <a:solidFill>
                  <a:srgbClr val="FF0000"/>
                </a:solidFill>
                <a:latin typeface="ＭＳ ゴシック"/>
                <a:cs typeface="ＭＳ ゴシック"/>
              </a:rPr>
              <a:t>使用方法シートについて</a:t>
            </a:r>
            <a:r>
              <a:rPr lang="en-US" altLang="ja-JP" sz="1000" spc="-60" dirty="0">
                <a:solidFill>
                  <a:srgbClr val="FF0000"/>
                </a:solidFill>
                <a:latin typeface="ＭＳ ゴシック"/>
                <a:cs typeface="ＭＳ ゴシック"/>
              </a:rPr>
              <a:t>】</a:t>
            </a:r>
          </a:p>
          <a:p>
            <a:pPr marL="12065">
              <a:lnSpc>
                <a:spcPct val="100000"/>
              </a:lnSpc>
              <a:spcBef>
                <a:spcPts val="450"/>
              </a:spcBef>
              <a:buSzPct val="90000"/>
              <a:tabLst>
                <a:tab pos="137795" algn="l"/>
              </a:tabLst>
            </a:pPr>
            <a:r>
              <a:rPr lang="ja-JP" altLang="en-US" sz="1000" spc="-60" dirty="0">
                <a:solidFill>
                  <a:srgbClr val="FF0000"/>
                </a:solidFill>
                <a:latin typeface="ＭＳ ゴシック"/>
                <a:cs typeface="ＭＳ ゴシック"/>
              </a:rPr>
              <a:t>　</a:t>
            </a:r>
            <a:r>
              <a:rPr lang="ja-JP" altLang="en-US" sz="1000" spc="-50" dirty="0">
                <a:solidFill>
                  <a:srgbClr val="FF0000"/>
                </a:solidFill>
                <a:latin typeface="ＭＳ ゴシック"/>
                <a:cs typeface="ＭＳ ゴシック"/>
              </a:rPr>
              <a:t>サンプルフォーマット内の「使用方法」シートに詳しい記入方法等を記載しておりますので、そちらもご確認ください。</a:t>
            </a:r>
          </a:p>
        </p:txBody>
      </p:sp>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15</a:t>
            </a:fld>
            <a:endParaRPr dirty="0"/>
          </a:p>
        </p:txBody>
      </p:sp>
      <p:sp>
        <p:nvSpPr>
          <p:cNvPr id="24" name="object 24"/>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10" dirty="0">
                <a:solidFill>
                  <a:srgbClr val="FFFFFF"/>
                </a:solidFill>
                <a:latin typeface="HGPｺﾞｼｯｸE"/>
                <a:cs typeface="HGPｺﾞｼｯｸE"/>
              </a:rPr>
              <a:t>評</a:t>
            </a:r>
            <a:r>
              <a:rPr sz="2200" spc="-25" dirty="0">
                <a:solidFill>
                  <a:srgbClr val="FFFFFF"/>
                </a:solidFill>
                <a:latin typeface="HGPｺﾞｼｯｸE"/>
                <a:cs typeface="HGPｺﾞｼｯｸE"/>
              </a:rPr>
              <a:t>価</a:t>
            </a:r>
            <a:r>
              <a:rPr sz="2200" spc="-15" dirty="0">
                <a:solidFill>
                  <a:srgbClr val="FFFFFF"/>
                </a:solidFill>
                <a:latin typeface="HGPｺﾞｼｯｸE"/>
                <a:cs typeface="HGPｺﾞｼｯｸE"/>
              </a:rPr>
              <a:t>票</a:t>
            </a:r>
            <a:r>
              <a:rPr sz="2200" spc="-145" dirty="0">
                <a:solidFill>
                  <a:srgbClr val="FFFFFF"/>
                </a:solidFill>
                <a:latin typeface="HGPｺﾞｼｯｸE"/>
                <a:cs typeface="HGPｺﾞｼｯｸE"/>
              </a:rPr>
              <a:t>ア</a:t>
            </a:r>
            <a:r>
              <a:rPr sz="2200" spc="-20" dirty="0">
                <a:solidFill>
                  <a:srgbClr val="FFFFFF"/>
                </a:solidFill>
                <a:latin typeface="HGPｺﾞｼｯｸE"/>
                <a:cs typeface="HGPｺﾞｼｯｸE"/>
              </a:rPr>
              <a:t>ッ</a:t>
            </a:r>
            <a:r>
              <a:rPr sz="2200" spc="-25" dirty="0">
                <a:solidFill>
                  <a:srgbClr val="FFFFFF"/>
                </a:solidFill>
                <a:latin typeface="HGPｺﾞｼｯｸE"/>
                <a:cs typeface="HGPｺﾞｼｯｸE"/>
              </a:rPr>
              <a:t>プ</a:t>
            </a:r>
            <a:r>
              <a:rPr sz="2200" dirty="0">
                <a:solidFill>
                  <a:srgbClr val="FFFFFF"/>
                </a:solidFill>
                <a:latin typeface="HGPｺﾞｼｯｸE"/>
                <a:cs typeface="HGPｺﾞｼｯｸE"/>
              </a:rPr>
              <a:t>ロ</a:t>
            </a:r>
            <a:r>
              <a:rPr sz="2200" spc="-15" dirty="0">
                <a:solidFill>
                  <a:srgbClr val="FFFFFF"/>
                </a:solidFill>
                <a:latin typeface="HGPｺﾞｼｯｸE"/>
                <a:cs typeface="HGPｺﾞｼｯｸE"/>
              </a:rPr>
              <a:t>ー</a:t>
            </a:r>
            <a:r>
              <a:rPr sz="2200" spc="-5" dirty="0">
                <a:solidFill>
                  <a:srgbClr val="FFFFFF"/>
                </a:solidFill>
                <a:latin typeface="HGPｺﾞｼｯｸE"/>
                <a:cs typeface="HGPｺﾞｼｯｸE"/>
              </a:rPr>
              <a:t>ド</a:t>
            </a:r>
            <a:endParaRPr sz="2200" dirty="0">
              <a:latin typeface="HGPｺﾞｼｯｸE"/>
              <a:cs typeface="HGPｺﾞｼｯｸE"/>
            </a:endParaRPr>
          </a:p>
        </p:txBody>
      </p:sp>
      <p:sp>
        <p:nvSpPr>
          <p:cNvPr id="25" name="object 25"/>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marR="2540" algn="ctr">
              <a:lnSpc>
                <a:spcPct val="100000"/>
              </a:lnSpc>
              <a:spcBef>
                <a:spcPts val="65"/>
              </a:spcBef>
            </a:pPr>
            <a:r>
              <a:rPr sz="1000" spc="-90" dirty="0">
                <a:solidFill>
                  <a:srgbClr val="FFFFFF"/>
                </a:solidFill>
                <a:latin typeface="ＭＳ Ｐゴシック"/>
                <a:cs typeface="ＭＳ Ｐゴシック"/>
              </a:rPr>
              <a:t>〈</a:t>
            </a:r>
            <a:r>
              <a:rPr sz="1000" spc="-20" dirty="0">
                <a:solidFill>
                  <a:srgbClr val="FFFFFF"/>
                </a:solidFill>
                <a:latin typeface="ＭＳ Ｐゴシック"/>
                <a:cs typeface="ＭＳ Ｐゴシック"/>
              </a:rPr>
              <a:t>各</a:t>
            </a:r>
            <a:r>
              <a:rPr sz="1000" spc="-5" dirty="0">
                <a:solidFill>
                  <a:srgbClr val="FFFFFF"/>
                </a:solidFill>
                <a:latin typeface="ＭＳ Ｐゴシック"/>
                <a:cs typeface="ＭＳ Ｐゴシック"/>
              </a:rPr>
              <a:t>種</a:t>
            </a:r>
            <a:r>
              <a:rPr sz="1000" spc="-20" dirty="0">
                <a:solidFill>
                  <a:srgbClr val="FFFFFF"/>
                </a:solidFill>
                <a:latin typeface="ＭＳ Ｐゴシック"/>
                <a:cs typeface="ＭＳ Ｐゴシック"/>
              </a:rPr>
              <a:t>ツ</a:t>
            </a:r>
            <a:r>
              <a:rPr sz="1000" spc="-70" dirty="0">
                <a:solidFill>
                  <a:srgbClr val="FFFFFF"/>
                </a:solidFill>
                <a:latin typeface="ＭＳ Ｐゴシック"/>
                <a:cs typeface="ＭＳ Ｐゴシック"/>
              </a:rPr>
              <a:t>ー</a:t>
            </a:r>
            <a:r>
              <a:rPr sz="1000" spc="-95" dirty="0">
                <a:solidFill>
                  <a:srgbClr val="FFFFFF"/>
                </a:solidFill>
                <a:latin typeface="ＭＳ Ｐゴシック"/>
                <a:cs typeface="ＭＳ Ｐゴシック"/>
              </a:rPr>
              <a:t>ル</a:t>
            </a:r>
            <a:r>
              <a:rPr sz="1000" spc="-9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913" y="7340374"/>
            <a:ext cx="5683250" cy="2830687"/>
          </a:xfrm>
          <a:prstGeom prst="rect">
            <a:avLst/>
          </a:prstGeom>
          <a:ln>
            <a:solidFill>
              <a:schemeClr val="tx1"/>
            </a:solidFill>
          </a:ln>
          <a:effectLst>
            <a:outerShdw blurRad="50800" dist="38100" dir="2700000" algn="tl" rotWithShape="0">
              <a:prstClr val="black">
                <a:alpha val="40000"/>
              </a:prstClr>
            </a:outerShdw>
          </a:effectLst>
        </p:spPr>
      </p:pic>
      <p:sp>
        <p:nvSpPr>
          <p:cNvPr id="10" name="角丸四角形 9"/>
          <p:cNvSpPr/>
          <p:nvPr/>
        </p:nvSpPr>
        <p:spPr>
          <a:xfrm>
            <a:off x="2277314" y="10007374"/>
            <a:ext cx="533400" cy="152400"/>
          </a:xfrm>
          <a:prstGeom prst="roundRect">
            <a:avLst>
              <a:gd name="adj" fmla="val 6374"/>
            </a:avLst>
          </a:prstGeom>
          <a:ln w="19050">
            <a:solidFill>
              <a:srgbClr val="DA2128"/>
            </a:solidFill>
            <a:round/>
          </a:ln>
        </p:spPr>
        <p:txBody>
          <a:bodyPr wrap="square" lIns="0" tIns="0" rIns="0" bIns="0" rtlCol="0" anchor="ctr"/>
          <a:lstStyle/>
          <a:p>
            <a:pPr algn="ctr"/>
            <a:endParaRPr kumimoji="1" lang="ja-JP" altLang="en-US"/>
          </a:p>
        </p:txBody>
      </p:sp>
      <p:sp>
        <p:nvSpPr>
          <p:cNvPr id="11" name="正方形/長方形 10"/>
          <p:cNvSpPr/>
          <p:nvPr/>
        </p:nvSpPr>
        <p:spPr>
          <a:xfrm>
            <a:off x="2277313" y="9981099"/>
            <a:ext cx="152399" cy="208895"/>
          </a:xfrm>
          <a:prstGeom prst="rect">
            <a:avLst/>
          </a:prstGeom>
          <a:noFill/>
          <a:ln w="12598">
            <a:noFill/>
          </a:ln>
        </p:spPr>
        <p:txBody>
          <a:bodyPr wrap="square" lIns="0" tIns="0" rIns="0" bIns="0" rtlCol="0" anchor="ctr"/>
          <a:lstStyle/>
          <a:p>
            <a:pPr algn="ctr"/>
            <a:r>
              <a:rPr lang="en-US" altLang="ja-JP" sz="1000" spc="-60" dirty="0">
                <a:solidFill>
                  <a:srgbClr val="FF0000"/>
                </a:solidFill>
                <a:latin typeface="ＭＳ ゴシック"/>
                <a:cs typeface="ＭＳ ゴシック"/>
              </a:rPr>
              <a:t>※</a:t>
            </a:r>
            <a:endParaRPr kumimoji="1" lang="ja-JP" altLang="en-US" sz="1000" dirty="0">
              <a:solidFill>
                <a:srgbClr val="FF0000"/>
              </a:solidFill>
              <a:latin typeface="HGPｺﾞｼｯｸE" panose="020B0900000000000000" pitchFamily="50" charset="-128"/>
              <a:ea typeface="HGPｺﾞｼｯｸE" panose="020B0900000000000000" pitchFamily="50" charset="-128"/>
            </a:endParaRPr>
          </a:p>
        </p:txBody>
      </p:sp>
      <p:sp>
        <p:nvSpPr>
          <p:cNvPr id="12" name="object 20"/>
          <p:cNvSpPr txBox="1"/>
          <p:nvPr/>
        </p:nvSpPr>
        <p:spPr>
          <a:xfrm>
            <a:off x="3237622" y="7044011"/>
            <a:ext cx="141527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サンプルフォーマット</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3" name="角丸四角形 12"/>
          <p:cNvSpPr/>
          <p:nvPr/>
        </p:nvSpPr>
        <p:spPr>
          <a:xfrm>
            <a:off x="3213563" y="1929145"/>
            <a:ext cx="3226024" cy="318810"/>
          </a:xfrm>
          <a:prstGeom prst="roundRect">
            <a:avLst>
              <a:gd name="adj" fmla="val 641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213563" y="2503979"/>
            <a:ext cx="2342154" cy="233870"/>
          </a:xfrm>
          <a:prstGeom prst="roundRect">
            <a:avLst>
              <a:gd name="adj" fmla="val 641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330614" y="1709694"/>
            <a:ext cx="5130889" cy="1632696"/>
          </a:xfrm>
          <a:prstGeom prst="roundRect">
            <a:avLst>
              <a:gd name="adj" fmla="val 4614"/>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5679815" y="4221739"/>
            <a:ext cx="457200" cy="457200"/>
          </a:xfrm>
          <a:prstGeom prst="roundRect">
            <a:avLst>
              <a:gd name="adj" fmla="val 641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522122" y="2693556"/>
            <a:ext cx="1281479" cy="231291"/>
          </a:xfrm>
          <a:prstGeom prst="rect">
            <a:avLst/>
          </a:prstGeom>
          <a:solidFill>
            <a:srgbClr val="DA2128"/>
          </a:solidFill>
          <a:ln>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bject 14"/>
          <p:cNvSpPr txBox="1"/>
          <p:nvPr/>
        </p:nvSpPr>
        <p:spPr>
          <a:xfrm>
            <a:off x="5626078" y="2722301"/>
            <a:ext cx="1107162"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評価入力者選択エリア</a:t>
            </a:r>
            <a:endParaRPr sz="900" dirty="0">
              <a:latin typeface="ＭＳ ゴシック"/>
              <a:cs typeface="ＭＳ ゴシック"/>
            </a:endParaRPr>
          </a:p>
        </p:txBody>
      </p:sp>
      <p:sp>
        <p:nvSpPr>
          <p:cNvPr id="19" name="左矢印 18"/>
          <p:cNvSpPr/>
          <p:nvPr/>
        </p:nvSpPr>
        <p:spPr>
          <a:xfrm>
            <a:off x="5290597" y="2679049"/>
            <a:ext cx="304800" cy="110875"/>
          </a:xfrm>
          <a:prstGeom prst="leftArrow">
            <a:avLst/>
          </a:prstGeom>
          <a:solidFill>
            <a:srgbClr val="DA2128"/>
          </a:solidFill>
          <a:ln>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357892" y="3557299"/>
            <a:ext cx="5106385" cy="1197890"/>
          </a:xfrm>
          <a:prstGeom prst="roundRect">
            <a:avLst>
              <a:gd name="adj" fmla="val 5908"/>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5180025" y="3587235"/>
            <a:ext cx="1281479" cy="318568"/>
          </a:xfrm>
          <a:prstGeom prst="rect">
            <a:avLst/>
          </a:prstGeom>
          <a:solidFill>
            <a:srgbClr val="DA2128"/>
          </a:solidFill>
          <a:ln>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bject 11"/>
          <p:cNvSpPr/>
          <p:nvPr/>
        </p:nvSpPr>
        <p:spPr>
          <a:xfrm>
            <a:off x="5218273" y="1544114"/>
            <a:ext cx="1613671" cy="232669"/>
          </a:xfrm>
          <a:custGeom>
            <a:avLst/>
            <a:gdLst/>
            <a:ahLst/>
            <a:cxnLst/>
            <a:rect l="l" t="t" r="r" b="b"/>
            <a:pathLst>
              <a:path w="1329689" h="259714">
                <a:moveTo>
                  <a:pt x="1329296" y="0"/>
                </a:moveTo>
                <a:lnTo>
                  <a:pt x="247903" y="0"/>
                </a:lnTo>
                <a:lnTo>
                  <a:pt x="0" y="259194"/>
                </a:lnTo>
                <a:lnTo>
                  <a:pt x="1329296" y="259194"/>
                </a:lnTo>
                <a:lnTo>
                  <a:pt x="1329296" y="0"/>
                </a:lnTo>
                <a:close/>
              </a:path>
            </a:pathLst>
          </a:custGeom>
          <a:solidFill>
            <a:srgbClr val="DA2128"/>
          </a:solidFill>
        </p:spPr>
        <p:txBody>
          <a:bodyPr wrap="square" lIns="0" tIns="0" rIns="0" bIns="0" rtlCol="0"/>
          <a:lstStyle/>
          <a:p>
            <a:endParaRPr>
              <a:solidFill>
                <a:srgbClr val="DA2128"/>
              </a:solidFill>
            </a:endParaRPr>
          </a:p>
        </p:txBody>
      </p:sp>
      <p:sp>
        <p:nvSpPr>
          <p:cNvPr id="28" name="object 14"/>
          <p:cNvSpPr txBox="1"/>
          <p:nvPr/>
        </p:nvSpPr>
        <p:spPr>
          <a:xfrm>
            <a:off x="5555717" y="1572863"/>
            <a:ext cx="1287948"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dirty="0">
                <a:solidFill>
                  <a:srgbClr val="FFFFFF"/>
                </a:solidFill>
                <a:latin typeface="ＭＳ ゴシック"/>
                <a:cs typeface="ＭＳ ゴシック"/>
              </a:rPr>
              <a:t>評価票アップロード画面</a:t>
            </a:r>
            <a:endParaRPr sz="900" dirty="0">
              <a:latin typeface="ＭＳ ゴシック"/>
              <a:cs typeface="ＭＳ ゴシック"/>
            </a:endParaRPr>
          </a:p>
        </p:txBody>
      </p:sp>
      <p:sp>
        <p:nvSpPr>
          <p:cNvPr id="29" name="object 14"/>
          <p:cNvSpPr txBox="1"/>
          <p:nvPr/>
        </p:nvSpPr>
        <p:spPr>
          <a:xfrm>
            <a:off x="5332425" y="3587235"/>
            <a:ext cx="1107162" cy="2898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評価票アップロード後の表示・確認エリア</a:t>
            </a:r>
            <a:endParaRPr sz="900" dirty="0">
              <a:latin typeface="ＭＳ ゴシック"/>
              <a:cs typeface="ＭＳ ゴシック"/>
            </a:endParaRPr>
          </a:p>
        </p:txBody>
      </p:sp>
      <p:sp>
        <p:nvSpPr>
          <p:cNvPr id="30" name="object 11"/>
          <p:cNvSpPr/>
          <p:nvPr/>
        </p:nvSpPr>
        <p:spPr>
          <a:xfrm>
            <a:off x="5296848" y="1820460"/>
            <a:ext cx="1380835" cy="232669"/>
          </a:xfrm>
          <a:custGeom>
            <a:avLst/>
            <a:gdLst/>
            <a:ahLst/>
            <a:cxnLst/>
            <a:rect l="l" t="t" r="r" b="b"/>
            <a:pathLst>
              <a:path w="1329689" h="259714">
                <a:moveTo>
                  <a:pt x="1329296" y="0"/>
                </a:moveTo>
                <a:lnTo>
                  <a:pt x="247903" y="0"/>
                </a:lnTo>
                <a:lnTo>
                  <a:pt x="0" y="259194"/>
                </a:lnTo>
                <a:lnTo>
                  <a:pt x="1329296" y="259194"/>
                </a:lnTo>
                <a:lnTo>
                  <a:pt x="1329296" y="0"/>
                </a:lnTo>
                <a:close/>
              </a:path>
            </a:pathLst>
          </a:custGeom>
          <a:solidFill>
            <a:srgbClr val="DA2128"/>
          </a:solidFill>
        </p:spPr>
        <p:txBody>
          <a:bodyPr wrap="square" lIns="0" tIns="0" rIns="0" bIns="0" rtlCol="0"/>
          <a:lstStyle/>
          <a:p>
            <a:endParaRPr>
              <a:solidFill>
                <a:srgbClr val="DA2128"/>
              </a:solidFill>
            </a:endParaRPr>
          </a:p>
        </p:txBody>
      </p:sp>
      <p:sp>
        <p:nvSpPr>
          <p:cNvPr id="31" name="object 14"/>
          <p:cNvSpPr txBox="1"/>
          <p:nvPr/>
        </p:nvSpPr>
        <p:spPr>
          <a:xfrm>
            <a:off x="5575763" y="1852945"/>
            <a:ext cx="1089399"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評価票テーブル種別</a:t>
            </a:r>
            <a:endParaRPr sz="900" dirty="0">
              <a:latin typeface="ＭＳ ゴシック"/>
              <a:cs typeface="ＭＳ ゴシック"/>
            </a:endParaRPr>
          </a:p>
        </p:txBody>
      </p:sp>
      <p:sp>
        <p:nvSpPr>
          <p:cNvPr id="32" name="角丸四角形 31"/>
          <p:cNvSpPr/>
          <p:nvPr/>
        </p:nvSpPr>
        <p:spPr>
          <a:xfrm flipV="1">
            <a:off x="3205543" y="2782097"/>
            <a:ext cx="765555" cy="228010"/>
          </a:xfrm>
          <a:prstGeom prst="roundRect">
            <a:avLst/>
          </a:prstGeom>
          <a:ln w="12598">
            <a:solidFill>
              <a:srgbClr val="DA2128"/>
            </a:solidFill>
          </a:ln>
        </p:spPr>
        <p:txBody>
          <a:bodyPr wrap="square" lIns="0" tIns="0" rIns="0" bIns="0" rtlCol="0" anchor="ctr"/>
          <a:lstStyle/>
          <a:p>
            <a:pPr algn="ctr"/>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5966FC3-03E3-4E86-A17E-93F84AE3F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386" y="3889056"/>
            <a:ext cx="5302947" cy="2915288"/>
          </a:xfrm>
          <a:prstGeom prst="rect">
            <a:avLst/>
          </a:prstGeom>
        </p:spPr>
      </p:pic>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16</a:t>
            </a:fld>
            <a:endParaRPr dirty="0"/>
          </a:p>
        </p:txBody>
      </p:sp>
      <p:sp>
        <p:nvSpPr>
          <p:cNvPr id="22" name="object 21"/>
          <p:cNvSpPr txBox="1"/>
          <p:nvPr/>
        </p:nvSpPr>
        <p:spPr>
          <a:xfrm>
            <a:off x="730250" y="698500"/>
            <a:ext cx="6045221" cy="3071803"/>
          </a:xfrm>
          <a:prstGeom prst="rect">
            <a:avLst/>
          </a:prstGeom>
        </p:spPr>
        <p:txBody>
          <a:bodyPr vert="horz" wrap="square" lIns="0" tIns="85725" rIns="0" bIns="0" rtlCol="0">
            <a:spAutoFit/>
          </a:bodyPr>
          <a:lstStyle/>
          <a:p>
            <a:pPr marL="12065">
              <a:lnSpc>
                <a:spcPts val="1600"/>
              </a:lnSpc>
              <a:spcBef>
                <a:spcPts val="675"/>
              </a:spcBef>
              <a:buSzPct val="90000"/>
              <a:tabLst>
                <a:tab pos="138430" algn="l"/>
              </a:tabLst>
            </a:pPr>
            <a:r>
              <a:rPr lang="en-US" altLang="ja-JP" sz="1000" spc="-40" dirty="0">
                <a:solidFill>
                  <a:srgbClr val="231F20"/>
                </a:solidFill>
                <a:latin typeface="ＭＳ ゴシック"/>
                <a:cs typeface="ＭＳ ゴシック"/>
              </a:rPr>
              <a:t>4.</a:t>
            </a:r>
            <a:r>
              <a:rPr lang="en-US" sz="1000" spc="-40" dirty="0">
                <a:solidFill>
                  <a:srgbClr val="231F20"/>
                </a:solidFill>
                <a:latin typeface="ＭＳ ゴシック"/>
                <a:cs typeface="ＭＳ ゴシック"/>
              </a:rPr>
              <a:t>&lt;</a:t>
            </a:r>
            <a:r>
              <a:rPr lang="ja-JP" altLang="en-US" sz="1000" spc="-40" dirty="0">
                <a:solidFill>
                  <a:srgbClr val="231F20"/>
                </a:solidFill>
                <a:latin typeface="ＭＳ ゴシック"/>
                <a:cs typeface="ＭＳ ゴシック"/>
              </a:rPr>
              <a:t> </a:t>
            </a:r>
            <a:r>
              <a:rPr sz="1000" spc="-40" dirty="0" err="1">
                <a:solidFill>
                  <a:srgbClr val="231F20"/>
                </a:solidFill>
                <a:latin typeface="ＭＳ ゴシック"/>
                <a:cs typeface="ＭＳ ゴシック"/>
              </a:rPr>
              <a:t>評価票テーブル種別</a:t>
            </a:r>
            <a:r>
              <a:rPr lang="en-US" sz="1000" spc="-40" dirty="0">
                <a:solidFill>
                  <a:srgbClr val="231F20"/>
                </a:solidFill>
                <a:latin typeface="ＭＳ ゴシック"/>
                <a:cs typeface="ＭＳ ゴシック"/>
              </a:rPr>
              <a:t> &gt;</a:t>
            </a:r>
            <a:r>
              <a:rPr sz="1000" spc="-40" dirty="0">
                <a:solidFill>
                  <a:srgbClr val="231F20"/>
                </a:solidFill>
                <a:latin typeface="ＭＳ ゴシック"/>
                <a:cs typeface="ＭＳ ゴシック"/>
              </a:rPr>
              <a:t>で</a:t>
            </a:r>
            <a:r>
              <a:rPr lang="ja-JP" altLang="en-US" sz="1000" spc="-40" dirty="0">
                <a:solidFill>
                  <a:srgbClr val="231F20"/>
                </a:solidFill>
                <a:latin typeface="ＭＳ ゴシック"/>
                <a:cs typeface="ＭＳ ゴシック"/>
              </a:rPr>
              <a:t>は、独自評価票が選択されているか確認後、「評価名称」でアップロードを行う</a:t>
            </a:r>
            <a:br>
              <a:rPr lang="en-US" altLang="ja-JP" sz="1000" spc="-40" dirty="0">
                <a:solidFill>
                  <a:srgbClr val="231F20"/>
                </a:solidFill>
                <a:latin typeface="ＭＳ ゴシック"/>
                <a:cs typeface="ＭＳ ゴシック"/>
              </a:rPr>
            </a:br>
            <a:r>
              <a:rPr lang="en-US" altLang="ja-JP" sz="1000" spc="-40" dirty="0">
                <a:solidFill>
                  <a:srgbClr val="231F20"/>
                </a:solidFill>
                <a:latin typeface="ＭＳ ゴシック"/>
                <a:cs typeface="ＭＳ ゴシック"/>
              </a:rPr>
              <a:t>	</a:t>
            </a:r>
            <a:r>
              <a:rPr lang="ja-JP" altLang="en-US" sz="1000" spc="-40" dirty="0">
                <a:solidFill>
                  <a:srgbClr val="231F20"/>
                </a:solidFill>
                <a:latin typeface="ＭＳ ゴシック"/>
                <a:cs typeface="ＭＳ ゴシック"/>
              </a:rPr>
              <a:t>独自評価票の名称をご記入ください。</a:t>
            </a:r>
            <a:endParaRPr sz="1000" spc="-40" dirty="0">
              <a:latin typeface="ＭＳ ゴシック"/>
              <a:cs typeface="ＭＳ ゴシック"/>
            </a:endParaRPr>
          </a:p>
          <a:p>
            <a:pPr marL="12065">
              <a:lnSpc>
                <a:spcPct val="100000"/>
              </a:lnSpc>
              <a:spcBef>
                <a:spcPts val="675"/>
              </a:spcBef>
              <a:buSzPct val="90000"/>
              <a:tabLst>
                <a:tab pos="138430" algn="l"/>
              </a:tabLst>
            </a:pPr>
            <a:r>
              <a:rPr lang="en-US" altLang="ja-JP" sz="1000" spc="-40" dirty="0">
                <a:solidFill>
                  <a:srgbClr val="231F20"/>
                </a:solidFill>
                <a:latin typeface="ＭＳ ゴシック"/>
                <a:cs typeface="ＭＳ ゴシック"/>
              </a:rPr>
              <a:t>6. &lt; </a:t>
            </a:r>
            <a:r>
              <a:rPr lang="ja-JP" altLang="en-US" sz="1000" spc="-40" dirty="0">
                <a:solidFill>
                  <a:srgbClr val="231F20"/>
                </a:solidFill>
                <a:latin typeface="ＭＳ ゴシック"/>
                <a:cs typeface="ＭＳ ゴシック"/>
              </a:rPr>
              <a:t>評価入力者選択 </a:t>
            </a:r>
            <a:r>
              <a:rPr lang="en-US" altLang="ja-JP" sz="1000" spc="-40" dirty="0">
                <a:solidFill>
                  <a:srgbClr val="231F20"/>
                </a:solidFill>
                <a:latin typeface="ＭＳ ゴシック"/>
                <a:cs typeface="ＭＳ ゴシック"/>
              </a:rPr>
              <a:t>&gt;</a:t>
            </a:r>
            <a:r>
              <a:rPr lang="ja-JP" altLang="en-US" sz="1000" spc="-40" dirty="0">
                <a:solidFill>
                  <a:srgbClr val="231F20"/>
                </a:solidFill>
                <a:latin typeface="ＭＳ ゴシック"/>
                <a:cs typeface="ＭＳ ゴシック"/>
              </a:rPr>
              <a:t>でアップロードを行う対象の選択をします。</a:t>
            </a:r>
            <a:endParaRPr lang="en-US" altLang="ja-JP" sz="1000" spc="-40" dirty="0">
              <a:solidFill>
                <a:srgbClr val="231F20"/>
              </a:solidFill>
              <a:latin typeface="ＭＳ ゴシック"/>
              <a:cs typeface="ＭＳ ゴシック"/>
            </a:endParaRPr>
          </a:p>
          <a:p>
            <a:pPr marL="12065">
              <a:lnSpc>
                <a:spcPts val="1700"/>
              </a:lnSpc>
              <a:spcBef>
                <a:spcPts val="675"/>
              </a:spcBef>
              <a:buSzPct val="90000"/>
              <a:tabLst>
                <a:tab pos="138430" algn="l"/>
              </a:tabLst>
            </a:pPr>
            <a:r>
              <a:rPr lang="en-US" altLang="ja-JP" sz="1000" spc="-40" dirty="0">
                <a:solidFill>
                  <a:srgbClr val="231F20"/>
                </a:solidFill>
                <a:latin typeface="ＭＳ ゴシック"/>
                <a:cs typeface="ＭＳ ゴシック"/>
              </a:rPr>
              <a:t>	</a:t>
            </a:r>
            <a:r>
              <a:rPr lang="ja-JP" altLang="en-US" sz="1000" spc="-40" dirty="0">
                <a:solidFill>
                  <a:srgbClr val="231F20"/>
                </a:solidFill>
                <a:latin typeface="ＭＳ ゴシック"/>
                <a:cs typeface="ＭＳ ゴシック"/>
              </a:rPr>
              <a:t>例）「研修医のみ」に独自評価票をアップロードする場合は、「指導医」「メディカルスタッフ」のチェックボックスを</a:t>
            </a:r>
            <a:br>
              <a:rPr lang="en-US" altLang="ja-JP" sz="1000" spc="-40" dirty="0">
                <a:solidFill>
                  <a:srgbClr val="231F20"/>
                </a:solidFill>
                <a:latin typeface="ＭＳ ゴシック"/>
                <a:cs typeface="ＭＳ ゴシック"/>
              </a:rPr>
            </a:br>
            <a:r>
              <a:rPr lang="en-US" altLang="ja-JP" sz="1000" spc="-40" dirty="0">
                <a:solidFill>
                  <a:srgbClr val="231F20"/>
                </a:solidFill>
                <a:latin typeface="ＭＳ ゴシック"/>
                <a:cs typeface="ＭＳ ゴシック"/>
              </a:rPr>
              <a:t>	</a:t>
            </a:r>
            <a:r>
              <a:rPr lang="ja-JP" altLang="en-US" sz="1000" spc="-40" dirty="0">
                <a:solidFill>
                  <a:srgbClr val="231F20"/>
                </a:solidFill>
                <a:latin typeface="ＭＳ ゴシック"/>
                <a:cs typeface="ＭＳ ゴシック"/>
              </a:rPr>
              <a:t>　　　外した後に登録を行ってください</a:t>
            </a:r>
            <a:r>
              <a:rPr sz="1000" spc="-40" dirty="0">
                <a:solidFill>
                  <a:srgbClr val="231F20"/>
                </a:solidFill>
                <a:latin typeface="ＭＳ ゴシック"/>
                <a:cs typeface="ＭＳ ゴシック"/>
              </a:rPr>
              <a:t>。</a:t>
            </a:r>
            <a:r>
              <a:rPr lang="ja-JP" altLang="en-US" sz="1000" spc="-40" dirty="0">
                <a:solidFill>
                  <a:srgbClr val="231F20"/>
                </a:solidFill>
                <a:latin typeface="ＭＳ ゴシック"/>
                <a:cs typeface="ＭＳ ゴシック"/>
              </a:rPr>
              <a:t>（チェックを外すとチェックボックスは</a:t>
            </a:r>
            <a:r>
              <a:rPr lang="ja-JP" altLang="en-US" sz="1000" spc="-40" dirty="0">
                <a:latin typeface="ＭＳ ゴシック"/>
                <a:cs typeface="ＭＳ ゴシック"/>
              </a:rPr>
              <a:t>青色</a:t>
            </a:r>
            <a:r>
              <a:rPr lang="ja-JP" altLang="en-US" sz="1000" spc="-40" dirty="0">
                <a:solidFill>
                  <a:srgbClr val="231F20"/>
                </a:solidFill>
                <a:latin typeface="ＭＳ ゴシック"/>
                <a:cs typeface="ＭＳ ゴシック"/>
              </a:rPr>
              <a:t>になります。）</a:t>
            </a:r>
            <a:endParaRPr sz="1000" spc="-40" dirty="0">
              <a:latin typeface="ＭＳ ゴシック"/>
              <a:cs typeface="ＭＳ ゴシック"/>
            </a:endParaRPr>
          </a:p>
          <a:p>
            <a:pPr marL="12065">
              <a:lnSpc>
                <a:spcPts val="1500"/>
              </a:lnSpc>
              <a:spcBef>
                <a:spcPts val="580"/>
              </a:spcBef>
              <a:buSzPct val="90000"/>
              <a:tabLst>
                <a:tab pos="137795" algn="l"/>
              </a:tabLst>
            </a:pPr>
            <a:r>
              <a:rPr lang="en-US" altLang="ja-JP" sz="1000" spc="-40" dirty="0">
                <a:solidFill>
                  <a:srgbClr val="231F20"/>
                </a:solidFill>
                <a:latin typeface="ＭＳ ゴシック"/>
                <a:cs typeface="ＭＳ ゴシック"/>
              </a:rPr>
              <a:t>7.</a:t>
            </a:r>
            <a:r>
              <a:rPr lang="ja-JP" altLang="en-US" sz="1000" spc="-40" dirty="0">
                <a:solidFill>
                  <a:srgbClr val="231F20"/>
                </a:solidFill>
                <a:latin typeface="ＭＳ ゴシック"/>
                <a:cs typeface="ＭＳ ゴシック"/>
              </a:rPr>
              <a:t>「ファイルを選択」ボタンをクリックして、保存されているエクセルファイルを選択します</a:t>
            </a:r>
            <a:r>
              <a:rPr sz="1000" spc="-40" dirty="0">
                <a:solidFill>
                  <a:srgbClr val="231F20"/>
                </a:solidFill>
                <a:latin typeface="ＭＳ ゴシック"/>
                <a:cs typeface="ＭＳ ゴシック"/>
              </a:rPr>
              <a:t>。</a:t>
            </a:r>
            <a:endParaRPr lang="en-US" sz="1000" spc="-40" dirty="0">
              <a:solidFill>
                <a:srgbClr val="231F20"/>
              </a:solidFill>
              <a:latin typeface="ＭＳ ゴシック"/>
              <a:cs typeface="ＭＳ ゴシック"/>
            </a:endParaRPr>
          </a:p>
          <a:p>
            <a:pPr marL="12065">
              <a:lnSpc>
                <a:spcPts val="1700"/>
              </a:lnSpc>
              <a:spcBef>
                <a:spcPts val="580"/>
              </a:spcBef>
              <a:buSzPct val="90000"/>
              <a:tabLst>
                <a:tab pos="137795" algn="l"/>
              </a:tabLst>
            </a:pPr>
            <a:r>
              <a:rPr lang="en-US" altLang="ja-JP" sz="1000" spc="-40" dirty="0">
                <a:solidFill>
                  <a:srgbClr val="231F20"/>
                </a:solidFill>
                <a:latin typeface="ＭＳ ゴシック"/>
                <a:cs typeface="ＭＳ ゴシック"/>
              </a:rPr>
              <a:t>8.</a:t>
            </a:r>
            <a:r>
              <a:rPr lang="ja-JP" altLang="en-US" sz="1000" spc="-40" dirty="0">
                <a:solidFill>
                  <a:srgbClr val="231F20"/>
                </a:solidFill>
                <a:latin typeface="ＭＳ ゴシック"/>
                <a:cs typeface="ＭＳ ゴシック"/>
              </a:rPr>
              <a:t>「アップロード」ボタンをクリックするとファイルがアップロードされ、</a:t>
            </a:r>
            <a:r>
              <a:rPr lang="en-US" altLang="ja-JP" sz="1000" spc="-40" dirty="0">
                <a:solidFill>
                  <a:srgbClr val="231F20"/>
                </a:solidFill>
                <a:latin typeface="ＭＳ ゴシック"/>
                <a:cs typeface="ＭＳ ゴシック"/>
              </a:rPr>
              <a:t>&lt;</a:t>
            </a:r>
            <a:r>
              <a:rPr lang="ja-JP" altLang="en-US" sz="1000" spc="-40" dirty="0">
                <a:solidFill>
                  <a:srgbClr val="231F20"/>
                </a:solidFill>
                <a:latin typeface="ＭＳ ゴシック"/>
                <a:cs typeface="ＭＳ ゴシック"/>
              </a:rPr>
              <a:t>評価票アップロード後の表示・確認エリア</a:t>
            </a:r>
            <a:r>
              <a:rPr lang="en-US" altLang="ja-JP" sz="1000" spc="-40" dirty="0">
                <a:solidFill>
                  <a:srgbClr val="231F20"/>
                </a:solidFill>
                <a:latin typeface="ＭＳ ゴシック"/>
                <a:cs typeface="ＭＳ ゴシック"/>
              </a:rPr>
              <a:t>&gt;</a:t>
            </a:r>
            <a:r>
              <a:rPr lang="ja-JP" altLang="en-US" sz="1000" spc="-40" dirty="0">
                <a:solidFill>
                  <a:srgbClr val="231F20"/>
                </a:solidFill>
                <a:latin typeface="ＭＳ ゴシック"/>
                <a:cs typeface="ＭＳ ゴシック"/>
              </a:rPr>
              <a:t>に</a:t>
            </a:r>
            <a:br>
              <a:rPr lang="en-US" altLang="ja-JP" sz="1000" spc="-40" dirty="0">
                <a:solidFill>
                  <a:srgbClr val="231F20"/>
                </a:solidFill>
                <a:latin typeface="ＭＳ ゴシック"/>
                <a:cs typeface="ＭＳ ゴシック"/>
              </a:rPr>
            </a:br>
            <a:r>
              <a:rPr lang="en-US" altLang="ja-JP" sz="1000" spc="-40" dirty="0">
                <a:solidFill>
                  <a:srgbClr val="231F20"/>
                </a:solidFill>
                <a:latin typeface="ＭＳ ゴシック"/>
                <a:cs typeface="ＭＳ ゴシック"/>
              </a:rPr>
              <a:t>	</a:t>
            </a:r>
            <a:r>
              <a:rPr lang="ja-JP" altLang="en-US" sz="1000" spc="-40" dirty="0">
                <a:solidFill>
                  <a:srgbClr val="231F20"/>
                </a:solidFill>
                <a:latin typeface="ＭＳ ゴシック"/>
                <a:cs typeface="ＭＳ ゴシック"/>
              </a:rPr>
              <a:t>表示されます。「参照」ボタンをクリックするとアップロードを行った評価票の内容を確認できます。</a:t>
            </a:r>
            <a:endParaRPr lang="en-US" altLang="ja-JP" sz="1000" spc="-40" dirty="0">
              <a:solidFill>
                <a:srgbClr val="231F20"/>
              </a:solidFill>
              <a:latin typeface="ＭＳ ゴシック"/>
              <a:cs typeface="ＭＳ ゴシック"/>
            </a:endParaRPr>
          </a:p>
          <a:p>
            <a:pPr>
              <a:lnSpc>
                <a:spcPct val="100000"/>
              </a:lnSpc>
              <a:spcBef>
                <a:spcPts val="50"/>
              </a:spcBef>
            </a:pPr>
            <a:endParaRPr lang="ja-JP" altLang="en-US" sz="800" dirty="0">
              <a:latin typeface="ＭＳ ゴシック"/>
              <a:cs typeface="ＭＳ ゴシック"/>
            </a:endParaRPr>
          </a:p>
          <a:p>
            <a:pPr marL="139700" indent="-127635">
              <a:lnSpc>
                <a:spcPts val="1800"/>
              </a:lnSpc>
              <a:buSzPct val="90000"/>
              <a:buChar char="■"/>
              <a:tabLst>
                <a:tab pos="140335" algn="l"/>
              </a:tabLst>
            </a:pPr>
            <a:r>
              <a:rPr lang="ja-JP" altLang="en-US" sz="1000" spc="100" dirty="0">
                <a:solidFill>
                  <a:srgbClr val="A9511A"/>
                </a:solidFill>
                <a:latin typeface="ＭＳ ゴシック"/>
                <a:cs typeface="ＭＳ ゴシック"/>
              </a:rPr>
              <a:t>アップロードを行った評価票の内容更新</a:t>
            </a:r>
          </a:p>
          <a:p>
            <a:pPr marL="12065">
              <a:lnSpc>
                <a:spcPts val="1800"/>
              </a:lnSpc>
              <a:buSzPct val="90000"/>
              <a:tabLst>
                <a:tab pos="140335" algn="l"/>
              </a:tabLst>
            </a:pPr>
            <a:r>
              <a:rPr lang="en-US" altLang="ja-JP" sz="1000" spc="100" dirty="0">
                <a:latin typeface="ＭＳ ゴシック"/>
                <a:cs typeface="ＭＳ ゴシック"/>
              </a:rPr>
              <a:t>1.</a:t>
            </a:r>
            <a:r>
              <a:rPr lang="ja-JP" altLang="en-US" sz="1000" spc="100" dirty="0">
                <a:latin typeface="ＭＳ ゴシック"/>
                <a:cs typeface="ＭＳ ゴシック"/>
              </a:rPr>
              <a:t>内容の変更を行いたい独自評価票の行にある「更新」ボタンをクリックしてください。</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更新を行う評価票の行が赤く色付けされ、上部にある「評価票アップロード」に選択した時点の</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評価票の情報が表示されますので誤りがないかどうかご確認ください。</a:t>
            </a:r>
            <a:endParaRPr lang="en-US" altLang="ja-JP" sz="1000" spc="100" dirty="0">
              <a:latin typeface="ＭＳ ゴシック"/>
              <a:cs typeface="ＭＳ ゴシック"/>
            </a:endParaRPr>
          </a:p>
        </p:txBody>
      </p:sp>
      <p:sp>
        <p:nvSpPr>
          <p:cNvPr id="8" name="object 21">
            <a:extLst>
              <a:ext uri="{FF2B5EF4-FFF2-40B4-BE49-F238E27FC236}">
                <a16:creationId xmlns:a16="http://schemas.microsoft.com/office/drawing/2014/main" id="{A89F4406-B86E-44FE-B838-25775D469F1F}"/>
              </a:ext>
            </a:extLst>
          </p:cNvPr>
          <p:cNvSpPr txBox="1"/>
          <p:nvPr/>
        </p:nvSpPr>
        <p:spPr>
          <a:xfrm>
            <a:off x="730250" y="6845191"/>
            <a:ext cx="6045221" cy="973793"/>
          </a:xfrm>
          <a:prstGeom prst="rect">
            <a:avLst/>
          </a:prstGeom>
        </p:spPr>
        <p:txBody>
          <a:bodyPr vert="horz" wrap="square" lIns="0" tIns="85725" rIns="0" bIns="0" rtlCol="0">
            <a:spAutoFit/>
          </a:bodyPr>
          <a:lstStyle/>
          <a:p>
            <a:pPr marL="12065">
              <a:lnSpc>
                <a:spcPts val="1800"/>
              </a:lnSpc>
              <a:buSzPct val="90000"/>
              <a:tabLst>
                <a:tab pos="140335" algn="l"/>
              </a:tabLst>
            </a:pPr>
            <a:r>
              <a:rPr lang="en-US" altLang="ja-JP" sz="1000" spc="100" dirty="0">
                <a:latin typeface="ＭＳ ゴシック"/>
                <a:cs typeface="ＭＳ ゴシック"/>
              </a:rPr>
              <a:t>2.</a:t>
            </a:r>
            <a:r>
              <a:rPr lang="ja-JP" altLang="en-US" sz="1000" spc="100" dirty="0">
                <a:latin typeface="ＭＳ ゴシック"/>
                <a:cs typeface="ＭＳ ゴシック"/>
              </a:rPr>
              <a:t>各項目の変更を行います。（必要に応じて行ってください。）</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solidFill>
                  <a:srgbClr val="FF0000"/>
                </a:solidFill>
                <a:latin typeface="ＭＳ ゴシック"/>
                <a:cs typeface="ＭＳ ゴシック"/>
              </a:rPr>
              <a:t>①</a:t>
            </a:r>
            <a:r>
              <a:rPr lang="ja-JP" altLang="en-US" sz="1000" spc="100" dirty="0">
                <a:latin typeface="ＭＳ ゴシック"/>
                <a:cs typeface="ＭＳ ゴシック"/>
              </a:rPr>
              <a:t>評価票名称の変更を行う場合⇒「評価票名称」欄内の名称を変更します。</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solidFill>
                  <a:srgbClr val="0070C0"/>
                </a:solidFill>
                <a:latin typeface="ＭＳ ゴシック"/>
                <a:cs typeface="ＭＳ ゴシック"/>
              </a:rPr>
              <a:t>②</a:t>
            </a:r>
            <a:r>
              <a:rPr lang="ja-JP" altLang="en-US" sz="1000" spc="100" dirty="0">
                <a:latin typeface="ＭＳ ゴシック"/>
                <a:cs typeface="ＭＳ ゴシック"/>
              </a:rPr>
              <a:t>評価入力者の変更を行う場合⇒</a:t>
            </a:r>
            <a:r>
              <a:rPr lang="ja-JP" altLang="en-US" sz="1000" dirty="0">
                <a:solidFill>
                  <a:srgbClr val="231F20"/>
                </a:solidFill>
                <a:latin typeface="ＭＳ ゴシック"/>
                <a:cs typeface="ＭＳ ゴシック"/>
              </a:rPr>
              <a:t>アップロードを行う対象を変更</a:t>
            </a:r>
            <a:r>
              <a:rPr lang="ja-JP" altLang="en-US" sz="1000" spc="100" dirty="0">
                <a:latin typeface="ＭＳ ゴシック"/>
                <a:cs typeface="ＭＳ ゴシック"/>
              </a:rPr>
              <a:t>します。</a:t>
            </a: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solidFill>
                  <a:srgbClr val="00B050"/>
                </a:solidFill>
                <a:latin typeface="ＭＳ ゴシック"/>
                <a:cs typeface="ＭＳ ゴシック"/>
              </a:rPr>
              <a:t>③</a:t>
            </a:r>
            <a:r>
              <a:rPr lang="ja-JP" altLang="en-US" sz="1000" spc="100" dirty="0">
                <a:latin typeface="ＭＳ ゴシック"/>
                <a:cs typeface="ＭＳ ゴシック"/>
              </a:rPr>
              <a:t>評価票の内容変更を行う場合⇒「ファイル選択」で変更を行うファイルを選択します。</a:t>
            </a:r>
          </a:p>
        </p:txBody>
      </p:sp>
      <p:sp>
        <p:nvSpPr>
          <p:cNvPr id="9" name="object 21">
            <a:extLst>
              <a:ext uri="{FF2B5EF4-FFF2-40B4-BE49-F238E27FC236}">
                <a16:creationId xmlns:a16="http://schemas.microsoft.com/office/drawing/2014/main" id="{7BF5A953-5EE4-4946-821A-DA855B7A2B67}"/>
              </a:ext>
            </a:extLst>
          </p:cNvPr>
          <p:cNvSpPr txBox="1"/>
          <p:nvPr/>
        </p:nvSpPr>
        <p:spPr>
          <a:xfrm>
            <a:off x="730250" y="9650573"/>
            <a:ext cx="6045221" cy="512128"/>
          </a:xfrm>
          <a:prstGeom prst="rect">
            <a:avLst/>
          </a:prstGeom>
        </p:spPr>
        <p:txBody>
          <a:bodyPr vert="horz" wrap="square" lIns="0" tIns="85725" rIns="0" bIns="0" rtlCol="0">
            <a:spAutoFit/>
          </a:bodyPr>
          <a:lstStyle/>
          <a:p>
            <a:pPr marL="12065">
              <a:lnSpc>
                <a:spcPts val="1800"/>
              </a:lnSpc>
              <a:buSzPct val="90000"/>
              <a:tabLst>
                <a:tab pos="140335" algn="l"/>
              </a:tabLst>
            </a:pPr>
            <a:r>
              <a:rPr lang="en-US" altLang="ja-JP" sz="1000" spc="100" dirty="0">
                <a:latin typeface="ＭＳ ゴシック"/>
                <a:cs typeface="ＭＳ ゴシック"/>
              </a:rPr>
              <a:t>3.</a:t>
            </a:r>
            <a:r>
              <a:rPr lang="ja-JP" altLang="en-US" sz="1000" spc="100" dirty="0">
                <a:latin typeface="ＭＳ ゴシック"/>
                <a:cs typeface="ＭＳ ゴシック"/>
              </a:rPr>
              <a:t>「アップロード」ボタンをクリックし更新を行ってください。</a:t>
            </a:r>
            <a:br>
              <a:rPr lang="en-US" altLang="ja-JP" sz="1000" spc="100" dirty="0">
                <a:latin typeface="ＭＳ ゴシック"/>
                <a:cs typeface="ＭＳ ゴシック"/>
              </a:rPr>
            </a:br>
            <a:r>
              <a:rPr lang="ja-JP" altLang="en-US" sz="1000" spc="100" dirty="0">
                <a:latin typeface="ＭＳ ゴシック"/>
                <a:cs typeface="ＭＳ ゴシック"/>
              </a:rPr>
              <a:t>　</a:t>
            </a:r>
            <a:r>
              <a:rPr lang="ja-JP" altLang="en-US" sz="1000" spc="100" dirty="0">
                <a:solidFill>
                  <a:srgbClr val="FF0000"/>
                </a:solidFill>
                <a:latin typeface="ＭＳ ゴシック"/>
                <a:cs typeface="ＭＳ ゴシック"/>
              </a:rPr>
              <a:t>一度更新を行いますと元には戻せないため、更新を行う際はご注意ください。</a:t>
            </a:r>
            <a:endParaRPr lang="en-US" altLang="ja-JP" sz="1000" spc="100" dirty="0">
              <a:solidFill>
                <a:srgbClr val="FF0000"/>
              </a:solidFill>
              <a:latin typeface="ＭＳ ゴシック"/>
              <a:cs typeface="ＭＳ ゴシック"/>
            </a:endParaRPr>
          </a:p>
        </p:txBody>
      </p:sp>
      <p:pic>
        <p:nvPicPr>
          <p:cNvPr id="10" name="図 9">
            <a:extLst>
              <a:ext uri="{FF2B5EF4-FFF2-40B4-BE49-F238E27FC236}">
                <a16:creationId xmlns:a16="http://schemas.microsoft.com/office/drawing/2014/main" id="{3EB17925-194B-4111-BD8F-FF747F49D0B5}"/>
              </a:ext>
            </a:extLst>
          </p:cNvPr>
          <p:cNvPicPr>
            <a:picLocks noChangeAspect="1"/>
          </p:cNvPicPr>
          <p:nvPr/>
        </p:nvPicPr>
        <p:blipFill rotWithShape="1">
          <a:blip r:embed="rId2">
            <a:extLst>
              <a:ext uri="{28A0092B-C50C-407E-A947-70E740481C1C}">
                <a14:useLocalDpi xmlns:a14="http://schemas.microsoft.com/office/drawing/2010/main" val="0"/>
              </a:ext>
            </a:extLst>
          </a:blip>
          <a:srcRect b="44772"/>
          <a:stretch/>
        </p:blipFill>
        <p:spPr>
          <a:xfrm>
            <a:off x="1101385" y="8013700"/>
            <a:ext cx="5302947" cy="1610044"/>
          </a:xfrm>
          <a:prstGeom prst="rect">
            <a:avLst/>
          </a:prstGeom>
        </p:spPr>
      </p:pic>
      <p:sp>
        <p:nvSpPr>
          <p:cNvPr id="6" name="テキスト ボックス 5">
            <a:extLst>
              <a:ext uri="{FF2B5EF4-FFF2-40B4-BE49-F238E27FC236}">
                <a16:creationId xmlns:a16="http://schemas.microsoft.com/office/drawing/2014/main" id="{76236BB3-454B-4C26-BBA4-7BBCE96EC97C}"/>
              </a:ext>
            </a:extLst>
          </p:cNvPr>
          <p:cNvSpPr txBox="1"/>
          <p:nvPr/>
        </p:nvSpPr>
        <p:spPr>
          <a:xfrm>
            <a:off x="2756836" y="8452075"/>
            <a:ext cx="304800" cy="261610"/>
          </a:xfrm>
          <a:prstGeom prst="rect">
            <a:avLst/>
          </a:prstGeom>
          <a:noFill/>
        </p:spPr>
        <p:txBody>
          <a:bodyPr wrap="square" rtlCol="0">
            <a:spAutoFit/>
          </a:bodyPr>
          <a:lstStyle/>
          <a:p>
            <a:r>
              <a:rPr kumimoji="1" lang="ja-JP" altLang="en-US" sz="1100" dirty="0">
                <a:solidFill>
                  <a:srgbClr val="FF0000"/>
                </a:solidFill>
              </a:rPr>
              <a:t>①</a:t>
            </a:r>
          </a:p>
        </p:txBody>
      </p:sp>
      <p:sp>
        <p:nvSpPr>
          <p:cNvPr id="15" name="四角形: 角を丸くする 14">
            <a:extLst>
              <a:ext uri="{FF2B5EF4-FFF2-40B4-BE49-F238E27FC236}">
                <a16:creationId xmlns:a16="http://schemas.microsoft.com/office/drawing/2014/main" id="{7BA39801-682F-429C-91C6-01D940A97271}"/>
              </a:ext>
            </a:extLst>
          </p:cNvPr>
          <p:cNvSpPr/>
          <p:nvPr/>
        </p:nvSpPr>
        <p:spPr>
          <a:xfrm>
            <a:off x="2992306" y="8811043"/>
            <a:ext cx="3224344" cy="228600"/>
          </a:xfrm>
          <a:prstGeom prst="roundRect">
            <a:avLst>
              <a:gd name="adj" fmla="val 12765"/>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E61E6804-CC09-4085-8FE7-B2849B739E98}"/>
              </a:ext>
            </a:extLst>
          </p:cNvPr>
          <p:cNvSpPr/>
          <p:nvPr/>
        </p:nvSpPr>
        <p:spPr>
          <a:xfrm>
            <a:off x="2992306" y="9074986"/>
            <a:ext cx="2157544" cy="538914"/>
          </a:xfrm>
          <a:prstGeom prst="roundRect">
            <a:avLst>
              <a:gd name="adj" fmla="val 6960"/>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AF2B598A-7AF4-4439-9B2F-FD42EFE4B9D1}"/>
              </a:ext>
            </a:extLst>
          </p:cNvPr>
          <p:cNvSpPr/>
          <p:nvPr/>
        </p:nvSpPr>
        <p:spPr>
          <a:xfrm>
            <a:off x="2992306" y="8564772"/>
            <a:ext cx="3224344" cy="228600"/>
          </a:xfrm>
          <a:prstGeom prst="roundRect">
            <a:avLst>
              <a:gd name="adj" fmla="val 127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DA897F7F-FA6C-4CC1-9E21-176A34985F9E}"/>
              </a:ext>
            </a:extLst>
          </p:cNvPr>
          <p:cNvSpPr txBox="1"/>
          <p:nvPr/>
        </p:nvSpPr>
        <p:spPr>
          <a:xfrm>
            <a:off x="2756836" y="8743527"/>
            <a:ext cx="304800" cy="261610"/>
          </a:xfrm>
          <a:prstGeom prst="rect">
            <a:avLst/>
          </a:prstGeom>
          <a:noFill/>
        </p:spPr>
        <p:txBody>
          <a:bodyPr wrap="square" rtlCol="0">
            <a:spAutoFit/>
          </a:bodyPr>
          <a:lstStyle/>
          <a:p>
            <a:r>
              <a:rPr kumimoji="1" lang="ja-JP" altLang="en-US" sz="1100" dirty="0">
                <a:solidFill>
                  <a:srgbClr val="0070C0"/>
                </a:solidFill>
              </a:rPr>
              <a:t>②</a:t>
            </a:r>
          </a:p>
        </p:txBody>
      </p:sp>
      <p:sp>
        <p:nvSpPr>
          <p:cNvPr id="19" name="テキスト ボックス 18">
            <a:extLst>
              <a:ext uri="{FF2B5EF4-FFF2-40B4-BE49-F238E27FC236}">
                <a16:creationId xmlns:a16="http://schemas.microsoft.com/office/drawing/2014/main" id="{7B6A15C6-EE64-4F41-ABA0-6E17C5F42EE6}"/>
              </a:ext>
            </a:extLst>
          </p:cNvPr>
          <p:cNvSpPr txBox="1"/>
          <p:nvPr/>
        </p:nvSpPr>
        <p:spPr>
          <a:xfrm>
            <a:off x="2756836" y="9013972"/>
            <a:ext cx="304800" cy="261610"/>
          </a:xfrm>
          <a:prstGeom prst="rect">
            <a:avLst/>
          </a:prstGeom>
          <a:noFill/>
        </p:spPr>
        <p:txBody>
          <a:bodyPr wrap="square" rtlCol="0">
            <a:spAutoFit/>
          </a:bodyPr>
          <a:lstStyle/>
          <a:p>
            <a:r>
              <a:rPr kumimoji="1" lang="ja-JP" altLang="en-US" sz="1100" dirty="0">
                <a:solidFill>
                  <a:srgbClr val="00B050"/>
                </a:solidFill>
              </a:rPr>
              <a:t>③</a:t>
            </a:r>
          </a:p>
        </p:txBody>
      </p:sp>
      <p:sp>
        <p:nvSpPr>
          <p:cNvPr id="20" name="四角形: 角を丸くする 19">
            <a:extLst>
              <a:ext uri="{FF2B5EF4-FFF2-40B4-BE49-F238E27FC236}">
                <a16:creationId xmlns:a16="http://schemas.microsoft.com/office/drawing/2014/main" id="{AA5017A8-FFD8-45AA-B232-01BF032910F9}"/>
              </a:ext>
            </a:extLst>
          </p:cNvPr>
          <p:cNvSpPr/>
          <p:nvPr/>
        </p:nvSpPr>
        <p:spPr>
          <a:xfrm>
            <a:off x="1118923" y="3891675"/>
            <a:ext cx="5252163" cy="1607425"/>
          </a:xfrm>
          <a:prstGeom prst="roundRect">
            <a:avLst>
              <a:gd name="adj" fmla="val 371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1372D7A2-1BF5-4A8A-BA82-17CB4DC14BC4}"/>
              </a:ext>
            </a:extLst>
          </p:cNvPr>
          <p:cNvSpPr/>
          <p:nvPr/>
        </p:nvSpPr>
        <p:spPr>
          <a:xfrm>
            <a:off x="1152169" y="6217639"/>
            <a:ext cx="5218918" cy="539542"/>
          </a:xfrm>
          <a:prstGeom prst="roundRect">
            <a:avLst>
              <a:gd name="adj" fmla="val 6319"/>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97176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17</a:t>
            </a:fld>
            <a:endParaRPr dirty="0"/>
          </a:p>
        </p:txBody>
      </p:sp>
      <p:sp>
        <p:nvSpPr>
          <p:cNvPr id="22" name="object 21"/>
          <p:cNvSpPr txBox="1"/>
          <p:nvPr/>
        </p:nvSpPr>
        <p:spPr>
          <a:xfrm>
            <a:off x="687481" y="5438048"/>
            <a:ext cx="6045221" cy="4812664"/>
          </a:xfrm>
          <a:prstGeom prst="rect">
            <a:avLst/>
          </a:prstGeom>
        </p:spPr>
        <p:txBody>
          <a:bodyPr vert="horz" wrap="square" lIns="0" tIns="85725" rIns="0" bIns="0" rtlCol="0">
            <a:spAutoFit/>
          </a:bodyPr>
          <a:lstStyle/>
          <a:p>
            <a:pPr marL="12065">
              <a:lnSpc>
                <a:spcPts val="15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既に評価が入力済みの場合、「更新」にて独自評価票の内容の変更を行っても、</a:t>
            </a:r>
            <a:endParaRPr lang="en-US" altLang="ja-JP" sz="1000" spc="100" dirty="0">
              <a:latin typeface="ＭＳ ゴシック"/>
              <a:cs typeface="ＭＳ ゴシック"/>
            </a:endParaRPr>
          </a:p>
          <a:p>
            <a:pPr marL="12065">
              <a:lnSpc>
                <a:spcPts val="15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　入力済みの評価は削除されませんが、登録している値にずれが生じる場合があります。</a:t>
            </a:r>
          </a:p>
          <a:p>
            <a:pPr marL="12065">
              <a:lnSpc>
                <a:spcPts val="1500"/>
              </a:lnSpc>
              <a:buSzPct val="90000"/>
              <a:tabLst>
                <a:tab pos="140335" algn="l"/>
              </a:tabLst>
            </a:pPr>
            <a:r>
              <a:rPr lang="ja-JP" altLang="en-US" sz="1000" spc="100" dirty="0">
                <a:latin typeface="ＭＳ ゴシック"/>
                <a:cs typeface="ＭＳ ゴシック"/>
              </a:rPr>
              <a:t>　（例）・文章を一部変更⇒文章の内容が変更され、入力済みの評価に変わりはありません。</a:t>
            </a:r>
          </a:p>
          <a:p>
            <a:pPr marL="12065">
              <a:lnSpc>
                <a:spcPts val="1500"/>
              </a:lnSpc>
              <a:buSzPct val="90000"/>
              <a:tabLst>
                <a:tab pos="140335" algn="l"/>
              </a:tabLst>
            </a:pPr>
            <a:r>
              <a:rPr lang="ja-JP" altLang="en-US" sz="1000" spc="100" dirty="0">
                <a:latin typeface="ＭＳ ゴシック"/>
                <a:cs typeface="ＭＳ ゴシック"/>
              </a:rPr>
              <a:t>　　　　・大項目の項番「</a:t>
            </a:r>
            <a:r>
              <a:rPr lang="en-US" altLang="ja-JP" sz="1000" spc="100" dirty="0">
                <a:latin typeface="ＭＳ ゴシック"/>
                <a:cs typeface="ＭＳ ゴシック"/>
              </a:rPr>
              <a:t>1</a:t>
            </a:r>
            <a:r>
              <a:rPr lang="ja-JP" altLang="en-US" sz="1000" spc="100" dirty="0">
                <a:latin typeface="ＭＳ ゴシック"/>
                <a:cs typeface="ＭＳ ゴシック"/>
              </a:rPr>
              <a:t>」の一番下に項目を追加⇒評価入力がされていない状態で表示されます。</a:t>
            </a:r>
          </a:p>
          <a:p>
            <a:pPr marL="12065">
              <a:lnSpc>
                <a:spcPts val="1500"/>
              </a:lnSpc>
              <a:buSzPct val="90000"/>
              <a:tabLst>
                <a:tab pos="140335" algn="l"/>
              </a:tabLst>
            </a:pPr>
            <a:r>
              <a:rPr lang="ja-JP" altLang="en-US" sz="1000" spc="100" dirty="0">
                <a:latin typeface="ＭＳ ゴシック"/>
                <a:cs typeface="ＭＳ ゴシック"/>
              </a:rPr>
              <a:t>　　　　 確定の取り消しをしてから評価の入力を行ってください。</a:t>
            </a:r>
          </a:p>
          <a:p>
            <a:pPr marL="12065">
              <a:lnSpc>
                <a:spcPts val="1500"/>
              </a:lnSpc>
              <a:buSzPct val="90000"/>
              <a:tabLst>
                <a:tab pos="140335" algn="l"/>
              </a:tabLst>
            </a:pPr>
            <a:r>
              <a:rPr lang="ja-JP" altLang="en-US" sz="1000" spc="100" dirty="0">
                <a:latin typeface="ＭＳ ゴシック"/>
                <a:cs typeface="ＭＳ ゴシック"/>
              </a:rPr>
              <a:t>　　　　・項目と項目の間に新たな項目を追加した場合</a:t>
            </a:r>
          </a:p>
          <a:p>
            <a:pPr marL="12065">
              <a:lnSpc>
                <a:spcPts val="1500"/>
              </a:lnSpc>
              <a:buSzPct val="90000"/>
              <a:tabLst>
                <a:tab pos="140335" algn="l"/>
              </a:tabLst>
            </a:pPr>
            <a:r>
              <a:rPr lang="ja-JP" altLang="en-US" sz="1000" spc="100" dirty="0">
                <a:latin typeface="ＭＳ ゴシック"/>
                <a:cs typeface="ＭＳ ゴシック"/>
              </a:rPr>
              <a:t>　　　　　</a:t>
            </a:r>
            <a:r>
              <a:rPr lang="en-US" altLang="ja-JP" sz="1000" spc="100" dirty="0">
                <a:latin typeface="ＭＳ ゴシック"/>
                <a:cs typeface="ＭＳ ゴシック"/>
              </a:rPr>
              <a:t>-----------------------------------</a:t>
            </a:r>
          </a:p>
          <a:p>
            <a:pPr marL="12065">
              <a:lnSpc>
                <a:spcPts val="1500"/>
              </a:lnSpc>
              <a:buSzPct val="90000"/>
              <a:tabLst>
                <a:tab pos="140335" algn="l"/>
              </a:tabLst>
            </a:pPr>
            <a:r>
              <a:rPr lang="ja-JP" altLang="en-US" sz="1000" spc="100" dirty="0">
                <a:latin typeface="ＭＳ ゴシック"/>
                <a:cs typeface="ＭＳ ゴシック"/>
              </a:rPr>
              <a:t>　　　　　「〇〇」　評価値は「</a:t>
            </a:r>
            <a:r>
              <a:rPr lang="en-US" altLang="ja-JP" sz="1000" spc="100" dirty="0">
                <a:latin typeface="ＭＳ ゴシック"/>
                <a:cs typeface="ＭＳ ゴシック"/>
              </a:rPr>
              <a:t>3</a:t>
            </a:r>
            <a:r>
              <a:rPr lang="ja-JP" altLang="en-US" sz="1000" spc="100" dirty="0">
                <a:latin typeface="ＭＳ ゴシック"/>
                <a:cs typeface="ＭＳ ゴシック"/>
              </a:rPr>
              <a:t>」</a:t>
            </a:r>
          </a:p>
          <a:p>
            <a:pPr marL="12065">
              <a:lnSpc>
                <a:spcPts val="1500"/>
              </a:lnSpc>
              <a:buSzPct val="90000"/>
              <a:tabLst>
                <a:tab pos="140335" algn="l"/>
              </a:tabLst>
            </a:pPr>
            <a:r>
              <a:rPr lang="ja-JP" altLang="en-US" sz="1000" spc="100" dirty="0">
                <a:latin typeface="ＭＳ ゴシック"/>
                <a:cs typeface="ＭＳ ゴシック"/>
              </a:rPr>
              <a:t>　　　　　「</a:t>
            </a:r>
            <a:r>
              <a:rPr lang="en-US" altLang="ja-JP" sz="1000" spc="100" dirty="0">
                <a:latin typeface="ＭＳ ゴシック"/>
                <a:cs typeface="ＭＳ ゴシック"/>
              </a:rPr>
              <a:t>××</a:t>
            </a:r>
            <a:r>
              <a:rPr lang="ja-JP" altLang="en-US" sz="1000" spc="100" dirty="0">
                <a:latin typeface="ＭＳ ゴシック"/>
                <a:cs typeface="ＭＳ ゴシック"/>
              </a:rPr>
              <a:t>」　評価値は「</a:t>
            </a:r>
            <a:r>
              <a:rPr lang="en-US" altLang="ja-JP" sz="1000" spc="100" dirty="0">
                <a:latin typeface="ＭＳ ゴシック"/>
                <a:cs typeface="ＭＳ ゴシック"/>
              </a:rPr>
              <a:t>2</a:t>
            </a:r>
            <a:r>
              <a:rPr lang="ja-JP" altLang="en-US" sz="1000" spc="100" dirty="0">
                <a:latin typeface="ＭＳ ゴシック"/>
                <a:cs typeface="ＭＳ ゴシック"/>
              </a:rPr>
              <a:t>」</a:t>
            </a:r>
          </a:p>
          <a:p>
            <a:pPr marL="12065">
              <a:lnSpc>
                <a:spcPts val="1500"/>
              </a:lnSpc>
              <a:buSzPct val="90000"/>
              <a:tabLst>
                <a:tab pos="140335" algn="l"/>
              </a:tabLst>
            </a:pPr>
            <a:endParaRPr lang="ja-JP" altLang="en-US" sz="1000" spc="100" dirty="0">
              <a:latin typeface="ＭＳ ゴシック"/>
              <a:cs typeface="ＭＳ ゴシック"/>
            </a:endParaRPr>
          </a:p>
          <a:p>
            <a:pPr marL="12065">
              <a:lnSpc>
                <a:spcPts val="1500"/>
              </a:lnSpc>
              <a:buSzPct val="90000"/>
              <a:tabLst>
                <a:tab pos="140335" algn="l"/>
              </a:tabLst>
            </a:pPr>
            <a:r>
              <a:rPr lang="ja-JP" altLang="en-US" sz="1000" spc="100" dirty="0">
                <a:latin typeface="ＭＳ ゴシック"/>
                <a:cs typeface="ＭＳ ゴシック"/>
              </a:rPr>
              <a:t>　　　　　項目「△△」を間に追加</a:t>
            </a:r>
          </a:p>
          <a:p>
            <a:pPr marL="12065">
              <a:lnSpc>
                <a:spcPts val="1500"/>
              </a:lnSpc>
              <a:buSzPct val="90000"/>
              <a:tabLst>
                <a:tab pos="140335" algn="l"/>
              </a:tabLst>
            </a:pPr>
            <a:r>
              <a:rPr lang="ja-JP" altLang="en-US" sz="1000" spc="100" dirty="0">
                <a:latin typeface="ＭＳ ゴシック"/>
                <a:cs typeface="ＭＳ ゴシック"/>
              </a:rPr>
              <a:t>　　　　　「〇〇」　評価値は「</a:t>
            </a:r>
            <a:r>
              <a:rPr lang="en-US" altLang="ja-JP" sz="1000" spc="100" dirty="0">
                <a:latin typeface="ＭＳ ゴシック"/>
                <a:cs typeface="ＭＳ ゴシック"/>
              </a:rPr>
              <a:t>3</a:t>
            </a:r>
            <a:r>
              <a:rPr lang="ja-JP" altLang="en-US" sz="1000" spc="100" dirty="0">
                <a:latin typeface="ＭＳ ゴシック"/>
                <a:cs typeface="ＭＳ ゴシック"/>
              </a:rPr>
              <a:t>」</a:t>
            </a:r>
          </a:p>
          <a:p>
            <a:pPr marL="12065">
              <a:lnSpc>
                <a:spcPts val="1500"/>
              </a:lnSpc>
              <a:buSzPct val="90000"/>
              <a:tabLst>
                <a:tab pos="140335" algn="l"/>
              </a:tabLst>
            </a:pPr>
            <a:r>
              <a:rPr lang="ja-JP" altLang="en-US" sz="1000" spc="100" dirty="0">
                <a:latin typeface="ＭＳ ゴシック"/>
                <a:cs typeface="ＭＳ ゴシック"/>
              </a:rPr>
              <a:t>　　　　　「△△」　評価値は「</a:t>
            </a:r>
            <a:r>
              <a:rPr lang="en-US" altLang="ja-JP" sz="1000" spc="100" dirty="0">
                <a:latin typeface="ＭＳ ゴシック"/>
                <a:cs typeface="ＭＳ ゴシック"/>
              </a:rPr>
              <a:t>2</a:t>
            </a:r>
            <a:r>
              <a:rPr lang="ja-JP" altLang="en-US" sz="1000" spc="100" dirty="0">
                <a:latin typeface="ＭＳ ゴシック"/>
                <a:cs typeface="ＭＳ ゴシック"/>
              </a:rPr>
              <a:t>」</a:t>
            </a:r>
          </a:p>
          <a:p>
            <a:pPr marL="12065">
              <a:lnSpc>
                <a:spcPts val="1500"/>
              </a:lnSpc>
              <a:buSzPct val="90000"/>
              <a:tabLst>
                <a:tab pos="140335" algn="l"/>
              </a:tabLst>
            </a:pPr>
            <a:r>
              <a:rPr lang="ja-JP" altLang="en-US" sz="1000" spc="100" dirty="0">
                <a:latin typeface="ＭＳ ゴシック"/>
                <a:cs typeface="ＭＳ ゴシック"/>
              </a:rPr>
              <a:t>　　　　　「</a:t>
            </a:r>
            <a:r>
              <a:rPr lang="en-US" altLang="ja-JP" sz="1000" spc="100" dirty="0">
                <a:latin typeface="ＭＳ ゴシック"/>
                <a:cs typeface="ＭＳ ゴシック"/>
              </a:rPr>
              <a:t>××</a:t>
            </a:r>
            <a:r>
              <a:rPr lang="ja-JP" altLang="en-US" sz="1000" spc="100" dirty="0">
                <a:latin typeface="ＭＳ ゴシック"/>
                <a:cs typeface="ＭＳ ゴシック"/>
              </a:rPr>
              <a:t>」　評価値は未入力　（追加を行った分、順にずれる形となります。）</a:t>
            </a:r>
          </a:p>
          <a:p>
            <a:pPr marL="12065">
              <a:lnSpc>
                <a:spcPts val="1500"/>
              </a:lnSpc>
              <a:buSzPct val="90000"/>
              <a:tabLst>
                <a:tab pos="140335" algn="l"/>
              </a:tabLst>
            </a:pPr>
            <a:r>
              <a:rPr lang="ja-JP" altLang="en-US" sz="1000" spc="100" dirty="0">
                <a:latin typeface="ＭＳ ゴシック"/>
                <a:cs typeface="ＭＳ ゴシック"/>
              </a:rPr>
              <a:t>　　　　　</a:t>
            </a:r>
            <a:r>
              <a:rPr lang="en-US" altLang="ja-JP" sz="1000" spc="100" dirty="0">
                <a:latin typeface="ＭＳ ゴシック"/>
                <a:cs typeface="ＭＳ ゴシック"/>
              </a:rPr>
              <a:t>-----------------------------------</a:t>
            </a:r>
          </a:p>
          <a:p>
            <a:pPr>
              <a:lnSpc>
                <a:spcPct val="100000"/>
              </a:lnSpc>
              <a:spcBef>
                <a:spcPts val="50"/>
              </a:spcBef>
            </a:pPr>
            <a:endParaRPr lang="ja-JP" altLang="en-US" sz="800" dirty="0">
              <a:latin typeface="ＭＳ ゴシック"/>
              <a:cs typeface="ＭＳ ゴシック"/>
            </a:endParaRPr>
          </a:p>
          <a:p>
            <a:pPr marL="139700" indent="-127635">
              <a:lnSpc>
                <a:spcPts val="1800"/>
              </a:lnSpc>
              <a:buSzPct val="90000"/>
              <a:buChar char="■"/>
              <a:tabLst>
                <a:tab pos="140335" algn="l"/>
              </a:tabLst>
            </a:pPr>
            <a:r>
              <a:rPr lang="ja-JP" altLang="en-US" sz="1000" spc="100" dirty="0">
                <a:solidFill>
                  <a:srgbClr val="A9511A"/>
                </a:solidFill>
                <a:latin typeface="ＭＳ ゴシック"/>
                <a:cs typeface="ＭＳ ゴシック"/>
              </a:rPr>
              <a:t>評価票名称の変更</a:t>
            </a:r>
          </a:p>
          <a:p>
            <a:pPr marL="12065">
              <a:lnSpc>
                <a:spcPts val="15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既に登録している評価票の名称を変更する場合は、上記の手順で更新を行い、ファイルを</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アップロードする際に名称を併せて変更してから「アップロード」ボタンを押し変更を行ってください。</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名称変更のみ行いたい場合も、ファイルのアップロードは必要となりますのでご注意ください。</a:t>
            </a:r>
            <a:endParaRPr lang="en-US" altLang="ja-JP" sz="1000" spc="100" dirty="0">
              <a:latin typeface="ＭＳ ゴシック"/>
              <a:cs typeface="ＭＳ ゴシック"/>
            </a:endParaRPr>
          </a:p>
          <a:p>
            <a:pPr marL="12065">
              <a:lnSpc>
                <a:spcPts val="1500"/>
              </a:lnSpc>
              <a:buSzPct val="90000"/>
              <a:tabLst>
                <a:tab pos="140335" algn="l"/>
              </a:tabLst>
            </a:pPr>
            <a:endParaRPr lang="ja-JP" altLang="en-US" sz="800" dirty="0">
              <a:latin typeface="ＭＳ ゴシック"/>
              <a:cs typeface="ＭＳ ゴシック"/>
            </a:endParaRPr>
          </a:p>
          <a:p>
            <a:pPr marL="139700" indent="-127635">
              <a:lnSpc>
                <a:spcPct val="100000"/>
              </a:lnSpc>
              <a:buSzPct val="90000"/>
              <a:buChar char="■"/>
              <a:tabLst>
                <a:tab pos="140335" algn="l"/>
              </a:tabLst>
            </a:pPr>
            <a:r>
              <a:rPr lang="ja-JP" altLang="en-US" sz="1000" spc="100" dirty="0">
                <a:solidFill>
                  <a:srgbClr val="A9511A"/>
                </a:solidFill>
                <a:latin typeface="ＭＳ ゴシック"/>
                <a:cs typeface="ＭＳ ゴシック"/>
              </a:rPr>
              <a:t>アップロードを行った評価票の確認</a:t>
            </a:r>
          </a:p>
          <a:p>
            <a:pPr marL="12065">
              <a:lnSpc>
                <a:spcPts val="1500"/>
              </a:lnSpc>
              <a:buSzPct val="90000"/>
              <a:tabLst>
                <a:tab pos="140335" algn="l"/>
              </a:tabLst>
            </a:pPr>
            <a:r>
              <a:rPr lang="ja-JP" altLang="en-US" sz="1000" spc="100" dirty="0">
                <a:solidFill>
                  <a:srgbClr val="A9511A"/>
                </a:solidFill>
                <a:latin typeface="ＭＳ ゴシック"/>
                <a:cs typeface="ＭＳ ゴシック"/>
              </a:rPr>
              <a:t>	</a:t>
            </a:r>
            <a:r>
              <a:rPr lang="ja-JP" altLang="en-US" sz="1000" spc="100" dirty="0">
                <a:latin typeface="ＭＳ ゴシック"/>
                <a:cs typeface="ＭＳ ゴシック"/>
              </a:rPr>
              <a:t>「研修歯科医の評価票</a:t>
            </a:r>
            <a:r>
              <a:rPr lang="en-US" altLang="ja-JP" sz="1000" spc="100" dirty="0">
                <a:latin typeface="ＭＳ ゴシック"/>
                <a:cs typeface="ＭＳ ゴシック"/>
              </a:rPr>
              <a:t>I/II/III </a:t>
            </a:r>
            <a:r>
              <a:rPr lang="ja-JP" altLang="en-US" sz="1000" spc="100" dirty="0">
                <a:latin typeface="ＭＳ ゴシック"/>
                <a:cs typeface="ＭＳ ゴシック"/>
              </a:rPr>
              <a:t>の確認／代行入力」 （マニュアル</a:t>
            </a:r>
            <a:r>
              <a:rPr lang="en-US" altLang="ja-JP" sz="1000" spc="100" dirty="0">
                <a:latin typeface="ＭＳ ゴシック"/>
                <a:cs typeface="ＭＳ ゴシック"/>
              </a:rPr>
              <a:t>31</a:t>
            </a:r>
            <a:r>
              <a:rPr lang="ja-JP" altLang="en-US" sz="1000" spc="100" dirty="0">
                <a:latin typeface="ＭＳ ゴシック"/>
                <a:cs typeface="ＭＳ ゴシック"/>
              </a:rPr>
              <a:t>ページ目）</a:t>
            </a:r>
            <a:br>
              <a:rPr lang="ja-JP" altLang="en-US" sz="1000" spc="100" dirty="0">
                <a:latin typeface="ＭＳ ゴシック"/>
                <a:cs typeface="ＭＳ ゴシック"/>
              </a:rPr>
            </a:br>
            <a:r>
              <a:rPr lang="ja-JP" altLang="en-US" sz="1000" spc="100" dirty="0">
                <a:latin typeface="ＭＳ ゴシック"/>
                <a:cs typeface="ＭＳ ゴシック"/>
              </a:rPr>
              <a:t>	「指導歯科医の評価票</a:t>
            </a:r>
            <a:r>
              <a:rPr lang="en-US" altLang="ja-JP" sz="1000" spc="100" dirty="0">
                <a:latin typeface="ＭＳ ゴシック"/>
                <a:cs typeface="ＭＳ ゴシック"/>
              </a:rPr>
              <a:t>I/II/III </a:t>
            </a:r>
            <a:r>
              <a:rPr lang="ja-JP" altLang="en-US" sz="1000" spc="100" dirty="0">
                <a:latin typeface="ＭＳ ゴシック"/>
                <a:cs typeface="ＭＳ ゴシック"/>
              </a:rPr>
              <a:t>の確認／代行入力」 （マニュアル</a:t>
            </a:r>
            <a:r>
              <a:rPr lang="en-US" altLang="ja-JP" sz="1000" spc="100" dirty="0">
                <a:latin typeface="ＭＳ ゴシック"/>
                <a:cs typeface="ＭＳ ゴシック"/>
              </a:rPr>
              <a:t>43</a:t>
            </a:r>
            <a:r>
              <a:rPr lang="ja-JP" altLang="en-US" sz="1000" spc="100" dirty="0">
                <a:latin typeface="ＭＳ ゴシック"/>
                <a:cs typeface="ＭＳ ゴシック"/>
              </a:rPr>
              <a:t>ページ目）</a:t>
            </a:r>
            <a:br>
              <a:rPr lang="ja-JP" altLang="en-US" sz="1000" spc="100" dirty="0">
                <a:latin typeface="ＭＳ ゴシック"/>
                <a:cs typeface="ＭＳ ゴシック"/>
              </a:rPr>
            </a:br>
            <a:r>
              <a:rPr lang="ja-JP" altLang="en-US" sz="1000" spc="100" dirty="0">
                <a:latin typeface="ＭＳ ゴシック"/>
                <a:cs typeface="ＭＳ ゴシック"/>
              </a:rPr>
              <a:t>	から、それぞれアップロードを行った評価票を確認できます。</a:t>
            </a:r>
            <a:endParaRPr lang="en-US" altLang="ja-JP" sz="1000" spc="100" dirty="0">
              <a:latin typeface="ＭＳ ゴシック"/>
              <a:cs typeface="ＭＳ ゴシック"/>
            </a:endParaRPr>
          </a:p>
        </p:txBody>
      </p:sp>
      <p:sp>
        <p:nvSpPr>
          <p:cNvPr id="4" name="object 21">
            <a:extLst>
              <a:ext uri="{FF2B5EF4-FFF2-40B4-BE49-F238E27FC236}">
                <a16:creationId xmlns:a16="http://schemas.microsoft.com/office/drawing/2014/main" id="{87D41104-A54F-498A-9DA9-8E9350E31A6C}"/>
              </a:ext>
            </a:extLst>
          </p:cNvPr>
          <p:cNvSpPr txBox="1"/>
          <p:nvPr/>
        </p:nvSpPr>
        <p:spPr>
          <a:xfrm>
            <a:off x="631901" y="622300"/>
            <a:ext cx="6045221" cy="2127955"/>
          </a:xfrm>
          <a:prstGeom prst="rect">
            <a:avLst/>
          </a:prstGeom>
        </p:spPr>
        <p:txBody>
          <a:bodyPr vert="horz" wrap="square" lIns="0" tIns="85725" rIns="0" bIns="0" rtlCol="0">
            <a:spAutoFit/>
          </a:bodyPr>
          <a:lstStyle/>
          <a:p>
            <a:pPr marL="12065">
              <a:lnSpc>
                <a:spcPts val="1800"/>
              </a:lnSpc>
              <a:buSzPct val="90000"/>
              <a:tabLst>
                <a:tab pos="140335" algn="l"/>
              </a:tabLst>
            </a:pPr>
            <a:r>
              <a:rPr lang="en-US" altLang="ja-JP" sz="1000" spc="100" dirty="0">
                <a:latin typeface="ＭＳ ゴシック"/>
                <a:cs typeface="ＭＳ ゴシック"/>
              </a:rPr>
              <a:t>※【</a:t>
            </a:r>
            <a:r>
              <a:rPr lang="ja-JP" altLang="en-US" sz="1000" spc="100" dirty="0">
                <a:latin typeface="ＭＳ ゴシック"/>
                <a:cs typeface="ＭＳ ゴシック"/>
              </a:rPr>
              <a:t>アップロードを行った評価票の名称変更</a:t>
            </a:r>
            <a:r>
              <a:rPr lang="en-US" altLang="ja-JP" sz="1000" spc="100" dirty="0">
                <a:latin typeface="ＭＳ ゴシック"/>
                <a:cs typeface="ＭＳ ゴシック"/>
              </a:rPr>
              <a:t>/</a:t>
            </a:r>
            <a:r>
              <a:rPr lang="ja-JP" altLang="en-US" sz="1000" spc="100" dirty="0">
                <a:latin typeface="ＭＳ ゴシック"/>
                <a:cs typeface="ＭＳ ゴシック"/>
              </a:rPr>
              <a:t>内容更新について</a:t>
            </a:r>
            <a:r>
              <a:rPr lang="en-US" altLang="ja-JP" sz="1000" spc="100" dirty="0">
                <a:latin typeface="ＭＳ ゴシック"/>
                <a:cs typeface="ＭＳ ゴシック"/>
              </a:rPr>
              <a:t>】</a:t>
            </a:r>
          </a:p>
          <a:p>
            <a:pPr marL="12065">
              <a:lnSpc>
                <a:spcPts val="1800"/>
              </a:lnSpc>
              <a:buSzPct val="90000"/>
              <a:tabLst>
                <a:tab pos="140335" algn="l"/>
              </a:tabLst>
            </a:pPr>
            <a:r>
              <a:rPr lang="ja-JP" altLang="en-US" sz="1000" spc="100" dirty="0">
                <a:latin typeface="ＭＳ ゴシック"/>
                <a:cs typeface="ＭＳ ゴシック"/>
              </a:rPr>
              <a:t>　名称だけを変更したいなど独自評価票の内容の変更をしない場合でも、システムの仕様上ファイルの</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選択を行いアップロードを行う必要があります。「評価票名称」、「評価入力者」だけを変更し、</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「更新」ボタンをクリックしても反映はされません。</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（例）</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solidFill>
                  <a:srgbClr val="FF0000"/>
                </a:solidFill>
                <a:latin typeface="ＭＳ ゴシック"/>
                <a:cs typeface="ＭＳ ゴシック"/>
              </a:rPr>
              <a:t>	</a:t>
            </a:r>
            <a:r>
              <a:rPr lang="ja-JP" altLang="en-US" sz="1000" spc="100" dirty="0">
                <a:solidFill>
                  <a:srgbClr val="FF0000"/>
                </a:solidFill>
                <a:latin typeface="ＭＳ ゴシック"/>
                <a:cs typeface="ＭＳ ゴシック"/>
              </a:rPr>
              <a:t>　①</a:t>
            </a:r>
            <a:r>
              <a:rPr lang="ja-JP" altLang="en-US" sz="1000" spc="100" dirty="0">
                <a:latin typeface="ＭＳ ゴシック"/>
                <a:cs typeface="ＭＳ ゴシック"/>
              </a:rPr>
              <a:t>で「（例）変更を行った名称」に変更し、</a:t>
            </a:r>
            <a:r>
              <a:rPr lang="ja-JP" altLang="en-US" sz="1000" spc="100" dirty="0">
                <a:solidFill>
                  <a:srgbClr val="0070C0"/>
                </a:solidFill>
                <a:latin typeface="ＭＳ ゴシック"/>
                <a:cs typeface="ＭＳ ゴシック"/>
              </a:rPr>
              <a:t>②</a:t>
            </a:r>
            <a:r>
              <a:rPr lang="ja-JP" altLang="en-US" sz="1000" spc="100" dirty="0">
                <a:latin typeface="ＭＳ ゴシック"/>
                <a:cs typeface="ＭＳ ゴシック"/>
              </a:rPr>
              <a:t>の「更新」ボタンを押下した場合、更新は行われません。</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latin typeface="ＭＳ ゴシック"/>
                <a:cs typeface="ＭＳ ゴシック"/>
              </a:rPr>
              <a:t>　</a:t>
            </a:r>
            <a:r>
              <a:rPr lang="ja-JP" altLang="en-US" sz="1000" spc="100" dirty="0">
                <a:solidFill>
                  <a:srgbClr val="FF0000"/>
                </a:solidFill>
                <a:latin typeface="ＭＳ ゴシック"/>
                <a:cs typeface="ＭＳ ゴシック"/>
              </a:rPr>
              <a:t>①</a:t>
            </a:r>
            <a:r>
              <a:rPr lang="ja-JP" altLang="en-US" sz="1000" spc="100" dirty="0">
                <a:latin typeface="ＭＳ ゴシック"/>
                <a:cs typeface="ＭＳ ゴシック"/>
              </a:rPr>
              <a:t>で名称変更後、</a:t>
            </a:r>
            <a:r>
              <a:rPr lang="ja-JP" altLang="en-US" sz="1000" spc="100" dirty="0">
                <a:solidFill>
                  <a:srgbClr val="00B050"/>
                </a:solidFill>
                <a:latin typeface="ＭＳ ゴシック"/>
                <a:cs typeface="ＭＳ ゴシック"/>
              </a:rPr>
              <a:t>③</a:t>
            </a:r>
            <a:r>
              <a:rPr lang="ja-JP" altLang="en-US" sz="1000" spc="100" dirty="0">
                <a:latin typeface="ＭＳ ゴシック"/>
                <a:cs typeface="ＭＳ ゴシック"/>
              </a:rPr>
              <a:t>の「ファイルの選択」から既にアップロードを行っているものと同一のファイルを</a:t>
            </a:r>
            <a:endParaRPr lang="en-US" altLang="ja-JP" sz="1000" spc="100" dirty="0">
              <a:latin typeface="ＭＳ ゴシック"/>
              <a:cs typeface="ＭＳ ゴシック"/>
            </a:endParaRPr>
          </a:p>
          <a:p>
            <a:pPr marL="12065">
              <a:lnSpc>
                <a:spcPts val="1800"/>
              </a:lnSpc>
              <a:buSzPct val="90000"/>
              <a:tabLst>
                <a:tab pos="140335" algn="l"/>
              </a:tabLst>
            </a:pPr>
            <a:r>
              <a:rPr lang="en-US" altLang="ja-JP" sz="1000" spc="100" dirty="0">
                <a:latin typeface="ＭＳ ゴシック"/>
                <a:cs typeface="ＭＳ ゴシック"/>
              </a:rPr>
              <a:t>	</a:t>
            </a:r>
            <a:r>
              <a:rPr lang="ja-JP" altLang="en-US" sz="1000" spc="100" dirty="0">
                <a:latin typeface="ＭＳ ゴシック"/>
                <a:cs typeface="ＭＳ ゴシック"/>
              </a:rPr>
              <a:t>　選択し、「アップロード」を必ず行ってください。</a:t>
            </a:r>
            <a:br>
              <a:rPr lang="en-US" altLang="ja-JP" sz="1000" spc="100" dirty="0">
                <a:latin typeface="ＭＳ ゴシック"/>
                <a:cs typeface="ＭＳ ゴシック"/>
              </a:rPr>
            </a:br>
            <a:r>
              <a:rPr lang="en-US" altLang="ja-JP" sz="1000" spc="100" dirty="0">
                <a:latin typeface="ＭＳ ゴシック"/>
                <a:cs typeface="ＭＳ ゴシック"/>
              </a:rPr>
              <a:t>	</a:t>
            </a:r>
            <a:r>
              <a:rPr lang="ja-JP" altLang="en-US" sz="1000" spc="100" dirty="0">
                <a:solidFill>
                  <a:srgbClr val="FF0000"/>
                </a:solidFill>
                <a:latin typeface="ＭＳ ゴシック"/>
                <a:cs typeface="ＭＳ ゴシック"/>
              </a:rPr>
              <a:t>　別の内容のファイルを選択しアップロードすると上書きされますのでご注意ください。</a:t>
            </a:r>
            <a:endParaRPr lang="en-US" altLang="ja-JP" sz="1000" spc="100" dirty="0">
              <a:solidFill>
                <a:srgbClr val="FF0000"/>
              </a:solidFill>
              <a:latin typeface="ＭＳ ゴシック"/>
              <a:cs typeface="ＭＳ ゴシック"/>
            </a:endParaRPr>
          </a:p>
        </p:txBody>
      </p:sp>
      <p:pic>
        <p:nvPicPr>
          <p:cNvPr id="3" name="図 2">
            <a:extLst>
              <a:ext uri="{FF2B5EF4-FFF2-40B4-BE49-F238E27FC236}">
                <a16:creationId xmlns:a16="http://schemas.microsoft.com/office/drawing/2014/main" id="{62A24077-9CB2-487B-B403-99BD7729C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350" y="2850090"/>
            <a:ext cx="4333800" cy="2377722"/>
          </a:xfrm>
          <a:prstGeom prst="rect">
            <a:avLst/>
          </a:prstGeom>
        </p:spPr>
      </p:pic>
      <p:sp>
        <p:nvSpPr>
          <p:cNvPr id="7" name="テキスト ボックス 6">
            <a:extLst>
              <a:ext uri="{FF2B5EF4-FFF2-40B4-BE49-F238E27FC236}">
                <a16:creationId xmlns:a16="http://schemas.microsoft.com/office/drawing/2014/main" id="{1B3C519A-54CF-4577-8516-C04A4F90AAD9}"/>
              </a:ext>
            </a:extLst>
          </p:cNvPr>
          <p:cNvSpPr txBox="1"/>
          <p:nvPr/>
        </p:nvSpPr>
        <p:spPr>
          <a:xfrm>
            <a:off x="2884958" y="3166741"/>
            <a:ext cx="304800" cy="261610"/>
          </a:xfrm>
          <a:prstGeom prst="rect">
            <a:avLst/>
          </a:prstGeom>
          <a:noFill/>
        </p:spPr>
        <p:txBody>
          <a:bodyPr wrap="square" rtlCol="0">
            <a:spAutoFit/>
          </a:bodyPr>
          <a:lstStyle/>
          <a:p>
            <a:r>
              <a:rPr kumimoji="1" lang="ja-JP" altLang="en-US" sz="1100" dirty="0">
                <a:solidFill>
                  <a:srgbClr val="FF0000"/>
                </a:solidFill>
              </a:rPr>
              <a:t>①</a:t>
            </a:r>
          </a:p>
        </p:txBody>
      </p:sp>
      <p:sp>
        <p:nvSpPr>
          <p:cNvPr id="8" name="四角形: 角を丸くする 7">
            <a:extLst>
              <a:ext uri="{FF2B5EF4-FFF2-40B4-BE49-F238E27FC236}">
                <a16:creationId xmlns:a16="http://schemas.microsoft.com/office/drawing/2014/main" id="{B618FE99-21AC-4A15-8FE4-C8E81E9B1262}"/>
              </a:ext>
            </a:extLst>
          </p:cNvPr>
          <p:cNvSpPr/>
          <p:nvPr/>
        </p:nvSpPr>
        <p:spPr>
          <a:xfrm>
            <a:off x="5233645" y="4872346"/>
            <a:ext cx="381000" cy="230579"/>
          </a:xfrm>
          <a:prstGeom prst="roundRect">
            <a:avLst>
              <a:gd name="adj" fmla="val 12765"/>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4A093A7-9B96-4576-9EF3-5707DB25512E}"/>
              </a:ext>
            </a:extLst>
          </p:cNvPr>
          <p:cNvSpPr/>
          <p:nvPr/>
        </p:nvSpPr>
        <p:spPr>
          <a:xfrm>
            <a:off x="3136023" y="3702242"/>
            <a:ext cx="1785227" cy="425258"/>
          </a:xfrm>
          <a:prstGeom prst="roundRect">
            <a:avLst>
              <a:gd name="adj" fmla="val 6960"/>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93F4E8C-3DC1-4305-B264-6D65871288BE}"/>
              </a:ext>
            </a:extLst>
          </p:cNvPr>
          <p:cNvSpPr/>
          <p:nvPr/>
        </p:nvSpPr>
        <p:spPr>
          <a:xfrm>
            <a:off x="3140190" y="3267373"/>
            <a:ext cx="1095260" cy="228600"/>
          </a:xfrm>
          <a:prstGeom prst="roundRect">
            <a:avLst>
              <a:gd name="adj" fmla="val 1276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2D880CE-150D-4FCA-97CD-6CF70BAB365D}"/>
              </a:ext>
            </a:extLst>
          </p:cNvPr>
          <p:cNvSpPr txBox="1"/>
          <p:nvPr/>
        </p:nvSpPr>
        <p:spPr>
          <a:xfrm>
            <a:off x="4979340" y="4758464"/>
            <a:ext cx="304800" cy="261610"/>
          </a:xfrm>
          <a:prstGeom prst="rect">
            <a:avLst/>
          </a:prstGeom>
          <a:noFill/>
        </p:spPr>
        <p:txBody>
          <a:bodyPr wrap="square" rtlCol="0">
            <a:spAutoFit/>
          </a:bodyPr>
          <a:lstStyle/>
          <a:p>
            <a:r>
              <a:rPr kumimoji="1" lang="ja-JP" altLang="en-US" sz="1100" dirty="0">
                <a:solidFill>
                  <a:srgbClr val="0070C0"/>
                </a:solidFill>
              </a:rPr>
              <a:t>②</a:t>
            </a:r>
          </a:p>
        </p:txBody>
      </p:sp>
      <p:sp>
        <p:nvSpPr>
          <p:cNvPr id="12" name="テキスト ボックス 11">
            <a:extLst>
              <a:ext uri="{FF2B5EF4-FFF2-40B4-BE49-F238E27FC236}">
                <a16:creationId xmlns:a16="http://schemas.microsoft.com/office/drawing/2014/main" id="{299A9ECD-DE11-4510-8613-7CC2B679F6EF}"/>
              </a:ext>
            </a:extLst>
          </p:cNvPr>
          <p:cNvSpPr txBox="1"/>
          <p:nvPr/>
        </p:nvSpPr>
        <p:spPr>
          <a:xfrm>
            <a:off x="2889279" y="3550744"/>
            <a:ext cx="304800" cy="261610"/>
          </a:xfrm>
          <a:prstGeom prst="rect">
            <a:avLst/>
          </a:prstGeom>
          <a:noFill/>
        </p:spPr>
        <p:txBody>
          <a:bodyPr wrap="square" rtlCol="0">
            <a:spAutoFit/>
          </a:bodyPr>
          <a:lstStyle/>
          <a:p>
            <a:r>
              <a:rPr kumimoji="1" lang="ja-JP" altLang="en-US" sz="1100" dirty="0">
                <a:solidFill>
                  <a:srgbClr val="00B050"/>
                </a:solidFill>
              </a:rPr>
              <a:t>③</a:t>
            </a:r>
          </a:p>
        </p:txBody>
      </p:sp>
    </p:spTree>
    <p:extLst>
      <p:ext uri="{BB962C8B-B14F-4D97-AF65-F5344CB8AC3E}">
        <p14:creationId xmlns:p14="http://schemas.microsoft.com/office/powerpoint/2010/main" val="148106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505700" y="524044"/>
            <a:ext cx="6551449" cy="423193"/>
          </a:xfrm>
        </p:spPr>
        <p:txBody>
          <a:bodyPr/>
          <a:lstStyle/>
          <a:p>
            <a:pPr algn="ctr"/>
            <a:r>
              <a:rPr kumimoji="1" lang="ja-JP" altLang="en-US" dirty="0"/>
              <a:t>「施設」メニューの操作方法　</a:t>
            </a:r>
            <a:r>
              <a:rPr kumimoji="1" lang="en-US" altLang="ja-JP" dirty="0"/>
              <a:t>1/2</a:t>
            </a:r>
            <a:endParaRPr kumimoji="1" lang="ja-JP" altLang="en-US" dirty="0"/>
          </a:p>
        </p:txBody>
      </p:sp>
      <p:sp>
        <p:nvSpPr>
          <p:cNvPr id="5" name="object 41"/>
          <p:cNvSpPr txBox="1">
            <a:spLocks noGrp="1"/>
          </p:cNvSpPr>
          <p:nvPr>
            <p:ph type="sldNum" sz="quarter" idx="7"/>
          </p:nvPr>
        </p:nvSpPr>
        <p:spPr>
          <a:xfrm>
            <a:off x="3686906" y="10250712"/>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18</a:t>
            </a:fld>
            <a:endParaRPr dirty="0"/>
          </a:p>
        </p:txBody>
      </p:sp>
      <p:sp>
        <p:nvSpPr>
          <p:cNvPr id="6" name="テキスト ボックス 5"/>
          <p:cNvSpPr txBox="1"/>
          <p:nvPr/>
        </p:nvSpPr>
        <p:spPr>
          <a:xfrm>
            <a:off x="557745" y="1433457"/>
            <a:ext cx="6625350" cy="461665"/>
          </a:xfrm>
          <a:prstGeom prst="rect">
            <a:avLst/>
          </a:prstGeom>
          <a:noFill/>
        </p:spPr>
        <p:txBody>
          <a:bodyPr wrap="square" rtlCol="0">
            <a:spAutoFit/>
          </a:bodyPr>
          <a:lstStyle/>
          <a:p>
            <a:r>
              <a:rPr kumimoji="1" lang="en-US" altLang="ja-JP" sz="2400" spc="600" dirty="0">
                <a:solidFill>
                  <a:schemeClr val="bg1">
                    <a:lumMod val="95000"/>
                  </a:schemeClr>
                </a:solidFill>
              </a:rPr>
              <a:t>CONTENTS</a:t>
            </a:r>
            <a:endParaRPr kumimoji="1" lang="ja-JP" altLang="en-US" spc="600" dirty="0">
              <a:solidFill>
                <a:schemeClr val="bg1">
                  <a:lumMod val="95000"/>
                </a:schemeClr>
              </a:solidFill>
            </a:endParaRPr>
          </a:p>
        </p:txBody>
      </p:sp>
      <p:sp>
        <p:nvSpPr>
          <p:cNvPr id="7" name="テキスト ボックス 6"/>
          <p:cNvSpPr txBox="1"/>
          <p:nvPr/>
        </p:nvSpPr>
        <p:spPr>
          <a:xfrm>
            <a:off x="505700" y="2879659"/>
            <a:ext cx="1415772" cy="276999"/>
          </a:xfrm>
          <a:prstGeom prst="rect">
            <a:avLst/>
          </a:prstGeom>
          <a:noFill/>
        </p:spPr>
        <p:txBody>
          <a:bodyPr wrap="none" rtlCol="0">
            <a:spAutoFit/>
          </a:bodyPr>
          <a:lstStyle/>
          <a:p>
            <a:r>
              <a:rPr kumimoji="1" lang="ja-JP" altLang="en-US" sz="1200" dirty="0"/>
              <a:t>＜施設情報編集＞</a:t>
            </a:r>
          </a:p>
        </p:txBody>
      </p:sp>
      <p:sp>
        <p:nvSpPr>
          <p:cNvPr id="8" name="テキスト ボックス 7"/>
          <p:cNvSpPr txBox="1"/>
          <p:nvPr/>
        </p:nvSpPr>
        <p:spPr>
          <a:xfrm>
            <a:off x="662605" y="3156658"/>
            <a:ext cx="2497800" cy="1785104"/>
          </a:xfrm>
          <a:prstGeom prst="rect">
            <a:avLst/>
          </a:prstGeom>
          <a:noFill/>
        </p:spPr>
        <p:txBody>
          <a:bodyPr wrap="none" rtlCol="0">
            <a:spAutoFit/>
          </a:bodyPr>
          <a:lstStyle/>
          <a:p>
            <a:pPr>
              <a:lnSpc>
                <a:spcPts val="2200"/>
              </a:lnSpc>
            </a:pPr>
            <a:r>
              <a:rPr kumimoji="1" lang="ja-JP" altLang="en-US" sz="1600" dirty="0">
                <a:hlinkClick r:id="rId2" action="ppaction://hlinksldjump"/>
              </a:rPr>
              <a:t>施設基本情報の編集</a:t>
            </a:r>
            <a:endParaRPr kumimoji="1" lang="en-US" altLang="ja-JP" sz="1600" dirty="0"/>
          </a:p>
          <a:p>
            <a:pPr>
              <a:lnSpc>
                <a:spcPts val="2200"/>
              </a:lnSpc>
            </a:pPr>
            <a:r>
              <a:rPr lang="ja-JP" altLang="en-US" sz="1600" dirty="0">
                <a:hlinkClick r:id="rId3" action="ppaction://hlinksldjump"/>
              </a:rPr>
              <a:t>診療科の管理</a:t>
            </a:r>
            <a:endParaRPr lang="en-US" altLang="ja-JP" sz="1600" dirty="0"/>
          </a:p>
          <a:p>
            <a:pPr>
              <a:lnSpc>
                <a:spcPts val="2200"/>
              </a:lnSpc>
            </a:pPr>
            <a:r>
              <a:rPr kumimoji="1" lang="ja-JP" altLang="en-US" sz="1600" dirty="0">
                <a:hlinkClick r:id="rId4" action="ppaction://hlinksldjump"/>
              </a:rPr>
              <a:t>指導歯科医の管理</a:t>
            </a:r>
            <a:endParaRPr kumimoji="1" lang="en-US" altLang="ja-JP" sz="1600" dirty="0"/>
          </a:p>
          <a:p>
            <a:pPr>
              <a:lnSpc>
                <a:spcPts val="2200"/>
              </a:lnSpc>
            </a:pPr>
            <a:r>
              <a:rPr kumimoji="1" lang="ja-JP" altLang="en-US" sz="1600" dirty="0">
                <a:hlinkClick r:id="rId5" action="ppaction://hlinksldjump"/>
              </a:rPr>
              <a:t>メディカルスタッフの管理</a:t>
            </a:r>
            <a:endParaRPr kumimoji="1" lang="en-US" altLang="ja-JP" sz="1600" dirty="0"/>
          </a:p>
          <a:p>
            <a:pPr>
              <a:lnSpc>
                <a:spcPts val="2200"/>
              </a:lnSpc>
            </a:pPr>
            <a:r>
              <a:rPr lang="ja-JP" altLang="en-US" sz="1600" dirty="0">
                <a:hlinkClick r:id="rId6" action="ppaction://hlinksldjump"/>
              </a:rPr>
              <a:t>施設の休日の管理</a:t>
            </a:r>
            <a:endParaRPr lang="en-US" altLang="ja-JP" sz="1600" dirty="0"/>
          </a:p>
          <a:p>
            <a:pPr>
              <a:lnSpc>
                <a:spcPts val="2200"/>
              </a:lnSpc>
            </a:pPr>
            <a:r>
              <a:rPr kumimoji="1" lang="ja-JP" altLang="en-US" sz="1600" dirty="0">
                <a:hlinkClick r:id="rId7" action="ppaction://hlinksldjump"/>
              </a:rPr>
              <a:t>代行用様式のダウンロード</a:t>
            </a:r>
            <a:endParaRPr kumimoji="1" lang="ja-JP" altLang="en-US" sz="1600" dirty="0"/>
          </a:p>
        </p:txBody>
      </p:sp>
      <p:sp>
        <p:nvSpPr>
          <p:cNvPr id="9" name="テキスト ボックス 8"/>
          <p:cNvSpPr txBox="1"/>
          <p:nvPr/>
        </p:nvSpPr>
        <p:spPr>
          <a:xfrm>
            <a:off x="6670349" y="3156658"/>
            <a:ext cx="393056" cy="1785104"/>
          </a:xfrm>
          <a:prstGeom prst="rect">
            <a:avLst/>
          </a:prstGeom>
          <a:noFill/>
        </p:spPr>
        <p:txBody>
          <a:bodyPr wrap="none" rtlCol="0">
            <a:spAutoFit/>
          </a:bodyPr>
          <a:lstStyle/>
          <a:p>
            <a:pPr algn="r">
              <a:lnSpc>
                <a:spcPts val="2200"/>
              </a:lnSpc>
            </a:pPr>
            <a:r>
              <a:rPr kumimoji="1" lang="en-US" altLang="ja-JP" sz="1600" dirty="0"/>
              <a:t>19</a:t>
            </a:r>
          </a:p>
          <a:p>
            <a:pPr algn="r">
              <a:lnSpc>
                <a:spcPts val="2200"/>
              </a:lnSpc>
            </a:pPr>
            <a:r>
              <a:rPr lang="en-US" altLang="ja-JP" sz="1600" dirty="0"/>
              <a:t>20</a:t>
            </a:r>
          </a:p>
          <a:p>
            <a:pPr algn="r">
              <a:lnSpc>
                <a:spcPts val="2200"/>
              </a:lnSpc>
            </a:pPr>
            <a:r>
              <a:rPr lang="en-US" altLang="ja-JP" sz="1600" dirty="0"/>
              <a:t>21</a:t>
            </a:r>
            <a:endParaRPr kumimoji="1" lang="en-US" altLang="ja-JP" sz="1600" dirty="0"/>
          </a:p>
          <a:p>
            <a:pPr algn="r">
              <a:lnSpc>
                <a:spcPts val="2200"/>
              </a:lnSpc>
            </a:pPr>
            <a:r>
              <a:rPr lang="en-US" altLang="ja-JP" sz="1600" dirty="0"/>
              <a:t>23</a:t>
            </a:r>
          </a:p>
          <a:p>
            <a:pPr algn="r">
              <a:lnSpc>
                <a:spcPts val="2200"/>
              </a:lnSpc>
            </a:pPr>
            <a:r>
              <a:rPr lang="en-US" altLang="ja-JP" sz="1600" dirty="0"/>
              <a:t>25</a:t>
            </a:r>
          </a:p>
          <a:p>
            <a:pPr algn="r">
              <a:lnSpc>
                <a:spcPts val="2200"/>
              </a:lnSpc>
            </a:pPr>
            <a:r>
              <a:rPr kumimoji="1" lang="en-US" altLang="ja-JP" sz="1600" dirty="0"/>
              <a:t>26</a:t>
            </a:r>
          </a:p>
        </p:txBody>
      </p:sp>
      <p:sp>
        <p:nvSpPr>
          <p:cNvPr id="10" name="テキスト ボックス 9"/>
          <p:cNvSpPr txBox="1"/>
          <p:nvPr/>
        </p:nvSpPr>
        <p:spPr>
          <a:xfrm>
            <a:off x="443545" y="5413131"/>
            <a:ext cx="2339102" cy="276999"/>
          </a:xfrm>
          <a:prstGeom prst="rect">
            <a:avLst/>
          </a:prstGeom>
          <a:noFill/>
        </p:spPr>
        <p:txBody>
          <a:bodyPr wrap="none" rtlCol="0">
            <a:spAutoFit/>
          </a:bodyPr>
          <a:lstStyle/>
          <a:p>
            <a:r>
              <a:rPr kumimoji="1" lang="ja-JP" altLang="en-US" sz="1200" dirty="0"/>
              <a:t>＜入力状況確認（研修歯科医）＞</a:t>
            </a:r>
          </a:p>
        </p:txBody>
      </p:sp>
      <p:sp>
        <p:nvSpPr>
          <p:cNvPr id="11" name="テキスト ボックス 10"/>
          <p:cNvSpPr txBox="1"/>
          <p:nvPr/>
        </p:nvSpPr>
        <p:spPr>
          <a:xfrm>
            <a:off x="600450" y="5690130"/>
            <a:ext cx="5298245" cy="2800767"/>
          </a:xfrm>
          <a:prstGeom prst="rect">
            <a:avLst/>
          </a:prstGeom>
          <a:noFill/>
        </p:spPr>
        <p:txBody>
          <a:bodyPr wrap="none" rtlCol="0">
            <a:spAutoFit/>
          </a:bodyPr>
          <a:lstStyle/>
          <a:p>
            <a:r>
              <a:rPr kumimoji="1" lang="ja-JP" altLang="en-US" sz="1600" dirty="0">
                <a:hlinkClick r:id="rId8" action="ppaction://hlinksldjump"/>
              </a:rPr>
              <a:t>研修歯科医のスケジュール管理</a:t>
            </a:r>
            <a:endParaRPr kumimoji="1" lang="en-US" altLang="ja-JP" sz="1600" dirty="0"/>
          </a:p>
          <a:p>
            <a:r>
              <a:rPr lang="ja-JP" altLang="en-US" sz="1600" dirty="0">
                <a:hlinkClick r:id="rId9" action="ppaction://hlinksldjump"/>
              </a:rPr>
              <a:t>研修歯科医の入力状況確認</a:t>
            </a:r>
            <a:endParaRPr lang="en-US" altLang="ja-JP" sz="1600" dirty="0"/>
          </a:p>
          <a:p>
            <a:r>
              <a:rPr lang="ja-JP" altLang="en-US" sz="1600" dirty="0">
                <a:hlinkClick r:id="rId10" action="ppaction://hlinksldjump"/>
              </a:rPr>
              <a:t>研修歯科医の未入力評価票一覧表示</a:t>
            </a:r>
            <a:endParaRPr lang="en-US" altLang="ja-JP" sz="1600" dirty="0"/>
          </a:p>
          <a:p>
            <a:r>
              <a:rPr kumimoji="1" lang="ja-JP" altLang="en-US" sz="1600" dirty="0">
                <a:hlinkClick r:id="rId11" action="ppaction://hlinksldjump"/>
              </a:rPr>
              <a:t>研修</a:t>
            </a:r>
            <a:r>
              <a:rPr lang="ja-JP" altLang="en-US" sz="1600" dirty="0">
                <a:hlinkClick r:id="rId11" action="ppaction://hlinksldjump"/>
              </a:rPr>
              <a:t>歯科医の評価票</a:t>
            </a:r>
            <a:r>
              <a:rPr lang="en-US" altLang="ja-JP" sz="1600" dirty="0">
                <a:hlinkClick r:id="rId11" action="ppaction://hlinksldjump"/>
              </a:rPr>
              <a:t>Ⅰ</a:t>
            </a:r>
            <a:r>
              <a:rPr lang="ja-JP" altLang="en-US" sz="1600" dirty="0">
                <a:hlinkClick r:id="rId11" action="ppaction://hlinksldjump"/>
              </a:rPr>
              <a:t>／</a:t>
            </a:r>
            <a:r>
              <a:rPr lang="en-US" altLang="ja-JP" sz="1600" dirty="0">
                <a:hlinkClick r:id="rId11" action="ppaction://hlinksldjump"/>
              </a:rPr>
              <a:t>Ⅱ</a:t>
            </a:r>
            <a:r>
              <a:rPr lang="ja-JP" altLang="en-US" sz="1600" dirty="0">
                <a:hlinkClick r:id="rId11" action="ppaction://hlinksldjump"/>
              </a:rPr>
              <a:t>／</a:t>
            </a:r>
            <a:r>
              <a:rPr lang="en-US" altLang="ja-JP" sz="1600" dirty="0">
                <a:hlinkClick r:id="rId11" action="ppaction://hlinksldjump"/>
              </a:rPr>
              <a:t>Ⅲ</a:t>
            </a:r>
            <a:r>
              <a:rPr lang="ja-JP" altLang="en-US" sz="1600" dirty="0">
                <a:hlinkClick r:id="rId11" action="ppaction://hlinksldjump"/>
              </a:rPr>
              <a:t>の確認／代行入力</a:t>
            </a:r>
            <a:endParaRPr lang="en-US" altLang="ja-JP" sz="1600" dirty="0"/>
          </a:p>
          <a:p>
            <a:r>
              <a:rPr kumimoji="1" lang="ja-JP" altLang="en-US" sz="1600" dirty="0">
                <a:hlinkClick r:id="rId12" action="ppaction://hlinksldjump"/>
              </a:rPr>
              <a:t>研修歯科医の評価票の評価依頼確認</a:t>
            </a:r>
            <a:endParaRPr kumimoji="1" lang="en-US" altLang="ja-JP" sz="1600" dirty="0"/>
          </a:p>
          <a:p>
            <a:r>
              <a:rPr kumimoji="1" lang="ja-JP" altLang="en-US" sz="1600" dirty="0">
                <a:hlinkClick r:id="rId13" action="ppaction://hlinksldjump"/>
              </a:rPr>
              <a:t>研修歯科医のその他の研修活動の記録の確認</a:t>
            </a:r>
            <a:r>
              <a:rPr lang="ja-JP" altLang="en-US" sz="1600" dirty="0">
                <a:hlinkClick r:id="rId13" action="ppaction://hlinksldjump"/>
              </a:rPr>
              <a:t>／代行入力</a:t>
            </a:r>
            <a:endParaRPr lang="en-US" altLang="ja-JP" sz="1600" dirty="0"/>
          </a:p>
          <a:p>
            <a:r>
              <a:rPr kumimoji="1" lang="ja-JP" altLang="en-US" sz="1600" dirty="0">
                <a:hlinkClick r:id="rId14" action="ppaction://hlinksldjump"/>
              </a:rPr>
              <a:t>指導歯科医からのコメントの確認</a:t>
            </a:r>
            <a:endParaRPr kumimoji="1" lang="en-US" altLang="ja-JP" sz="1600" dirty="0"/>
          </a:p>
          <a:p>
            <a:r>
              <a:rPr lang="ja-JP" altLang="en-US" sz="1600" dirty="0">
                <a:hlinkClick r:id="rId15" action="ppaction://hlinksldjump"/>
              </a:rPr>
              <a:t>研修履歴の確認</a:t>
            </a:r>
            <a:endParaRPr lang="en-US" altLang="ja-JP" sz="1600" dirty="0"/>
          </a:p>
          <a:p>
            <a:r>
              <a:rPr kumimoji="1" lang="ja-JP" altLang="en-US" sz="1600" dirty="0">
                <a:hlinkClick r:id="rId16" action="ppaction://hlinksldjump"/>
              </a:rPr>
              <a:t>研修歯科医の</a:t>
            </a:r>
            <a:r>
              <a:rPr kumimoji="1" lang="en-US" altLang="ja-JP" sz="1600" dirty="0">
                <a:hlinkClick r:id="rId16" action="ppaction://hlinksldjump"/>
              </a:rPr>
              <a:t>360</a:t>
            </a:r>
            <a:r>
              <a:rPr kumimoji="1" lang="ja-JP" altLang="en-US" sz="1600" dirty="0">
                <a:hlinkClick r:id="rId16" action="ppaction://hlinksldjump"/>
              </a:rPr>
              <a:t>度評価用</a:t>
            </a:r>
            <a:r>
              <a:rPr kumimoji="1" lang="en-US" altLang="ja-JP" sz="1600" dirty="0">
                <a:hlinkClick r:id="rId16" action="ppaction://hlinksldjump"/>
              </a:rPr>
              <a:t>QR</a:t>
            </a:r>
            <a:r>
              <a:rPr kumimoji="1" lang="ja-JP" altLang="en-US" sz="1600" dirty="0">
                <a:hlinkClick r:id="rId16" action="ppaction://hlinksldjump"/>
              </a:rPr>
              <a:t>コードの印刷</a:t>
            </a:r>
            <a:endParaRPr kumimoji="1" lang="en-US" altLang="ja-JP" sz="1600" dirty="0"/>
          </a:p>
          <a:p>
            <a:r>
              <a:rPr lang="ja-JP" altLang="en-US" sz="1600" dirty="0"/>
              <a:t>評価依頼用</a:t>
            </a:r>
            <a:r>
              <a:rPr lang="en-US" altLang="ja-JP" sz="1600" dirty="0"/>
              <a:t>QR</a:t>
            </a:r>
            <a:r>
              <a:rPr lang="ja-JP" altLang="en-US" sz="1600" dirty="0"/>
              <a:t>コードの印刷</a:t>
            </a:r>
            <a:endParaRPr lang="en-US" altLang="ja-JP" sz="1600" dirty="0"/>
          </a:p>
          <a:p>
            <a:r>
              <a:rPr kumimoji="1" lang="ja-JP" altLang="en-US" sz="1600" dirty="0">
                <a:hlinkClick r:id="rId17" action="ppaction://hlinksldjump"/>
              </a:rPr>
              <a:t>研修記録のダウンロード</a:t>
            </a:r>
            <a:endParaRPr kumimoji="1" lang="en-US" altLang="ja-JP" sz="1600" dirty="0"/>
          </a:p>
        </p:txBody>
      </p:sp>
      <p:sp>
        <p:nvSpPr>
          <p:cNvPr id="12" name="テキスト ボックス 11"/>
          <p:cNvSpPr txBox="1"/>
          <p:nvPr/>
        </p:nvSpPr>
        <p:spPr>
          <a:xfrm>
            <a:off x="6664028" y="5690130"/>
            <a:ext cx="393121" cy="2800767"/>
          </a:xfrm>
          <a:prstGeom prst="rect">
            <a:avLst/>
          </a:prstGeom>
          <a:noFill/>
        </p:spPr>
        <p:txBody>
          <a:bodyPr wrap="none" rtlCol="0">
            <a:spAutoFit/>
          </a:bodyPr>
          <a:lstStyle/>
          <a:p>
            <a:pPr algn="r"/>
            <a:r>
              <a:rPr lang="en-US" altLang="ja-JP" sz="1600" dirty="0"/>
              <a:t>27</a:t>
            </a:r>
          </a:p>
          <a:p>
            <a:pPr algn="r"/>
            <a:r>
              <a:rPr lang="en-US" altLang="ja-JP" sz="1600" dirty="0"/>
              <a:t>29</a:t>
            </a:r>
          </a:p>
          <a:p>
            <a:pPr algn="r"/>
            <a:r>
              <a:rPr lang="en-US" altLang="ja-JP" sz="1600" dirty="0"/>
              <a:t>30</a:t>
            </a:r>
            <a:endParaRPr kumimoji="1" lang="en-US" altLang="ja-JP" sz="1600" dirty="0"/>
          </a:p>
          <a:p>
            <a:pPr algn="r"/>
            <a:r>
              <a:rPr lang="en-US" altLang="ja-JP" sz="1600" dirty="0"/>
              <a:t>31</a:t>
            </a:r>
          </a:p>
          <a:p>
            <a:pPr algn="r"/>
            <a:r>
              <a:rPr lang="en-US" altLang="ja-JP" sz="1600" dirty="0"/>
              <a:t>33</a:t>
            </a:r>
            <a:endParaRPr kumimoji="1" lang="en-US" altLang="ja-JP" sz="1600" dirty="0"/>
          </a:p>
          <a:p>
            <a:pPr algn="r"/>
            <a:r>
              <a:rPr lang="en-US" altLang="ja-JP" sz="1600" dirty="0"/>
              <a:t>35</a:t>
            </a:r>
          </a:p>
          <a:p>
            <a:pPr algn="r"/>
            <a:r>
              <a:rPr kumimoji="1" lang="en-US" altLang="ja-JP" sz="1600" dirty="0"/>
              <a:t>36</a:t>
            </a:r>
          </a:p>
          <a:p>
            <a:pPr algn="r"/>
            <a:r>
              <a:rPr lang="en-US" altLang="ja-JP" sz="1600" dirty="0"/>
              <a:t>37</a:t>
            </a:r>
          </a:p>
          <a:p>
            <a:pPr algn="r"/>
            <a:r>
              <a:rPr kumimoji="1" lang="en-US" altLang="ja-JP" sz="1600" dirty="0"/>
              <a:t>38</a:t>
            </a:r>
          </a:p>
          <a:p>
            <a:pPr algn="r"/>
            <a:endParaRPr lang="en-US" altLang="ja-JP" sz="1600" dirty="0"/>
          </a:p>
          <a:p>
            <a:pPr algn="r"/>
            <a:r>
              <a:rPr kumimoji="1" lang="en-US" altLang="ja-JP" sz="1600" dirty="0"/>
              <a:t>39</a:t>
            </a:r>
          </a:p>
        </p:txBody>
      </p:sp>
      <p:cxnSp>
        <p:nvCxnSpPr>
          <p:cNvPr id="3" name="直線コネクタ 2"/>
          <p:cNvCxnSpPr/>
          <p:nvPr/>
        </p:nvCxnSpPr>
        <p:spPr>
          <a:xfrm>
            <a:off x="443545" y="5224926"/>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69359" y="2679700"/>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399230" y="1963824"/>
            <a:ext cx="4942379" cy="369332"/>
          </a:xfrm>
          <a:prstGeom prst="rect">
            <a:avLst/>
          </a:prstGeom>
        </p:spPr>
        <p:txBody>
          <a:bodyPr wrap="none">
            <a:spAutoFit/>
          </a:bodyPr>
          <a:lstStyle/>
          <a:p>
            <a:pPr algn="ctr"/>
            <a:r>
              <a:rPr lang="ja-JP" altLang="en-US" dirty="0">
                <a:latin typeface="+mn-ea"/>
              </a:rPr>
              <a:t>研修プログラム管理担当者　</a:t>
            </a:r>
            <a:r>
              <a:rPr lang="en-US" altLang="ja-JP" dirty="0">
                <a:latin typeface="+mn-ea"/>
              </a:rPr>
              <a:t>/</a:t>
            </a:r>
            <a:r>
              <a:rPr lang="ja-JP" altLang="en-US" dirty="0">
                <a:latin typeface="+mn-ea"/>
              </a:rPr>
              <a:t>　研修施設担当者 </a:t>
            </a:r>
            <a:endParaRPr lang="ja-JP" altLang="en-US" dirty="0"/>
          </a:p>
        </p:txBody>
      </p:sp>
    </p:spTree>
    <p:extLst>
      <p:ext uri="{BB962C8B-B14F-4D97-AF65-F5344CB8AC3E}">
        <p14:creationId xmlns:p14="http://schemas.microsoft.com/office/powerpoint/2010/main" val="1644596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505700" y="524044"/>
            <a:ext cx="6551449" cy="423193"/>
          </a:xfrm>
        </p:spPr>
        <p:txBody>
          <a:bodyPr/>
          <a:lstStyle/>
          <a:p>
            <a:pPr algn="ctr"/>
            <a:r>
              <a:rPr kumimoji="1" lang="ja-JP" altLang="en-US" dirty="0"/>
              <a:t>「施設」メニューの操作方法　</a:t>
            </a:r>
            <a:r>
              <a:rPr kumimoji="1" lang="en-US" altLang="ja-JP" dirty="0"/>
              <a:t>2/2</a:t>
            </a:r>
            <a:endParaRPr kumimoji="1" lang="ja-JP" altLang="en-US" dirty="0"/>
          </a:p>
        </p:txBody>
      </p:sp>
      <p:sp>
        <p:nvSpPr>
          <p:cNvPr id="5" name="object 41"/>
          <p:cNvSpPr txBox="1">
            <a:spLocks noGrp="1"/>
          </p:cNvSpPr>
          <p:nvPr>
            <p:ph type="sldNum" sz="quarter" idx="7"/>
          </p:nvPr>
        </p:nvSpPr>
        <p:spPr>
          <a:xfrm>
            <a:off x="3686906" y="10250712"/>
            <a:ext cx="183514" cy="126365"/>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19</a:t>
            </a:fld>
            <a:endParaRPr dirty="0"/>
          </a:p>
        </p:txBody>
      </p:sp>
      <p:sp>
        <p:nvSpPr>
          <p:cNvPr id="6" name="テキスト ボックス 5"/>
          <p:cNvSpPr txBox="1"/>
          <p:nvPr/>
        </p:nvSpPr>
        <p:spPr>
          <a:xfrm>
            <a:off x="557745" y="1433457"/>
            <a:ext cx="6625350" cy="461665"/>
          </a:xfrm>
          <a:prstGeom prst="rect">
            <a:avLst/>
          </a:prstGeom>
          <a:noFill/>
        </p:spPr>
        <p:txBody>
          <a:bodyPr wrap="square" rtlCol="0">
            <a:spAutoFit/>
          </a:bodyPr>
          <a:lstStyle/>
          <a:p>
            <a:r>
              <a:rPr kumimoji="1" lang="en-US" altLang="ja-JP" sz="2400" spc="600" dirty="0">
                <a:solidFill>
                  <a:schemeClr val="bg1">
                    <a:lumMod val="95000"/>
                  </a:schemeClr>
                </a:solidFill>
              </a:rPr>
              <a:t>CONTENTS</a:t>
            </a:r>
            <a:endParaRPr kumimoji="1" lang="ja-JP" altLang="en-US" spc="600" dirty="0">
              <a:solidFill>
                <a:schemeClr val="bg1">
                  <a:lumMod val="95000"/>
                </a:schemeClr>
              </a:solidFill>
            </a:endParaRPr>
          </a:p>
        </p:txBody>
      </p:sp>
      <p:sp>
        <p:nvSpPr>
          <p:cNvPr id="7" name="テキスト ボックス 6"/>
          <p:cNvSpPr txBox="1"/>
          <p:nvPr/>
        </p:nvSpPr>
        <p:spPr>
          <a:xfrm>
            <a:off x="505700" y="2879659"/>
            <a:ext cx="2339102" cy="276999"/>
          </a:xfrm>
          <a:prstGeom prst="rect">
            <a:avLst/>
          </a:prstGeom>
          <a:noFill/>
        </p:spPr>
        <p:txBody>
          <a:bodyPr wrap="none" rtlCol="0">
            <a:spAutoFit/>
          </a:bodyPr>
          <a:lstStyle/>
          <a:p>
            <a:r>
              <a:rPr kumimoji="1" lang="ja-JP" altLang="en-US" sz="1200" dirty="0"/>
              <a:t>＜入力状況確認（指導歯科医）＞</a:t>
            </a:r>
          </a:p>
        </p:txBody>
      </p:sp>
      <p:sp>
        <p:nvSpPr>
          <p:cNvPr id="8" name="テキスト ボックス 7"/>
          <p:cNvSpPr txBox="1"/>
          <p:nvPr/>
        </p:nvSpPr>
        <p:spPr>
          <a:xfrm>
            <a:off x="641858" y="3097139"/>
            <a:ext cx="5141151" cy="2913618"/>
          </a:xfrm>
          <a:prstGeom prst="rect">
            <a:avLst/>
          </a:prstGeom>
          <a:noFill/>
        </p:spPr>
        <p:txBody>
          <a:bodyPr wrap="none" rtlCol="0">
            <a:spAutoFit/>
          </a:bodyPr>
          <a:lstStyle/>
          <a:p>
            <a:pPr>
              <a:lnSpc>
                <a:spcPts val="2200"/>
              </a:lnSpc>
            </a:pPr>
            <a:r>
              <a:rPr kumimoji="1" lang="ja-JP" altLang="en-US" sz="1600" dirty="0">
                <a:hlinkClick r:id="rId2" action="ppaction://hlinksldjump"/>
              </a:rPr>
              <a:t>指導歯科医の入力状況確認</a:t>
            </a:r>
            <a:endParaRPr kumimoji="1" lang="en-US" altLang="ja-JP" sz="1600" dirty="0"/>
          </a:p>
          <a:p>
            <a:pPr>
              <a:lnSpc>
                <a:spcPts val="2200"/>
              </a:lnSpc>
            </a:pPr>
            <a:r>
              <a:rPr lang="ja-JP" altLang="en-US" sz="1600" dirty="0">
                <a:hlinkClick r:id="rId3" action="ppaction://hlinksldjump"/>
              </a:rPr>
              <a:t>指導歯科医の評価依頼の確認</a:t>
            </a:r>
            <a:endParaRPr lang="en-US" altLang="ja-JP" sz="1600" dirty="0"/>
          </a:p>
          <a:p>
            <a:pPr>
              <a:lnSpc>
                <a:spcPts val="2200"/>
              </a:lnSpc>
            </a:pPr>
            <a:r>
              <a:rPr kumimoji="1" lang="ja-JP" altLang="en-US" sz="1600" dirty="0">
                <a:hlinkClick r:id="rId4" action="ppaction://hlinksldjump"/>
              </a:rPr>
              <a:t>指導歯科医の評価入力状況確認</a:t>
            </a:r>
            <a:endParaRPr kumimoji="1" lang="en-US" altLang="ja-JP" sz="1600" dirty="0"/>
          </a:p>
          <a:p>
            <a:pPr>
              <a:lnSpc>
                <a:spcPts val="2200"/>
              </a:lnSpc>
            </a:pPr>
            <a:r>
              <a:rPr lang="ja-JP" altLang="en-US" sz="1600" dirty="0">
                <a:hlinkClick r:id="rId5" action="ppaction://hlinksldjump"/>
              </a:rPr>
              <a:t>指導歯科医の評価票</a:t>
            </a:r>
            <a:r>
              <a:rPr lang="en-US" altLang="ja-JP" sz="1600" dirty="0">
                <a:hlinkClick r:id="rId5" action="ppaction://hlinksldjump"/>
              </a:rPr>
              <a:t>Ⅰ</a:t>
            </a:r>
            <a:r>
              <a:rPr lang="ja-JP" altLang="en-US" sz="1600" dirty="0">
                <a:hlinkClick r:id="rId5" action="ppaction://hlinksldjump"/>
              </a:rPr>
              <a:t>／</a:t>
            </a:r>
            <a:r>
              <a:rPr lang="en-US" altLang="ja-JP" sz="1600" dirty="0">
                <a:hlinkClick r:id="rId5" action="ppaction://hlinksldjump"/>
              </a:rPr>
              <a:t>Ⅱ</a:t>
            </a:r>
            <a:r>
              <a:rPr lang="ja-JP" altLang="en-US" sz="1600" dirty="0">
                <a:hlinkClick r:id="rId5" action="ppaction://hlinksldjump"/>
              </a:rPr>
              <a:t>／</a:t>
            </a:r>
            <a:r>
              <a:rPr lang="en-US" altLang="ja-JP" sz="1600" dirty="0">
                <a:hlinkClick r:id="rId5" action="ppaction://hlinksldjump"/>
              </a:rPr>
              <a:t>Ⅲ</a:t>
            </a:r>
            <a:r>
              <a:rPr lang="ja-JP" altLang="en-US" sz="1600" dirty="0">
                <a:hlinkClick r:id="rId5" action="ppaction://hlinksldjump"/>
              </a:rPr>
              <a:t>の確認／代行入力</a:t>
            </a:r>
            <a:endParaRPr lang="en-US" altLang="ja-JP" sz="1600" dirty="0"/>
          </a:p>
          <a:p>
            <a:pPr>
              <a:lnSpc>
                <a:spcPts val="2200"/>
              </a:lnSpc>
            </a:pPr>
            <a:r>
              <a:rPr kumimoji="1" lang="ja-JP" altLang="en-US" sz="1600" dirty="0">
                <a:hlinkClick r:id="rId5" action="ppaction://hlinksldjump"/>
              </a:rPr>
              <a:t>指導歯科医の基本的臨床手技の確認／代行入力</a:t>
            </a:r>
            <a:endParaRPr kumimoji="1" lang="en-US" altLang="ja-JP" sz="1600" dirty="0"/>
          </a:p>
          <a:p>
            <a:pPr>
              <a:lnSpc>
                <a:spcPts val="2200"/>
              </a:lnSpc>
            </a:pPr>
            <a:r>
              <a:rPr lang="ja-JP" altLang="en-US" sz="1600" dirty="0">
                <a:hlinkClick r:id="rId6" action="ppaction://hlinksldjump"/>
              </a:rPr>
              <a:t>指導歯科医の</a:t>
            </a:r>
            <a:r>
              <a:rPr lang="en-US" altLang="ja-JP" sz="1600" dirty="0">
                <a:hlinkClick r:id="rId6" action="ppaction://hlinksldjump"/>
              </a:rPr>
              <a:t>mini-CEX</a:t>
            </a:r>
            <a:r>
              <a:rPr lang="ja-JP" altLang="en-US" sz="1600" dirty="0">
                <a:hlinkClick r:id="rId6" action="ppaction://hlinksldjump"/>
              </a:rPr>
              <a:t>／</a:t>
            </a:r>
            <a:r>
              <a:rPr lang="en-US" altLang="ja-JP" sz="1600" dirty="0">
                <a:hlinkClick r:id="rId6" action="ppaction://hlinksldjump"/>
              </a:rPr>
              <a:t>DOPS</a:t>
            </a:r>
            <a:r>
              <a:rPr lang="ja-JP" altLang="en-US" sz="1600" dirty="0">
                <a:hlinkClick r:id="rId6" action="ppaction://hlinksldjump"/>
              </a:rPr>
              <a:t>／</a:t>
            </a:r>
            <a:r>
              <a:rPr lang="en-US" altLang="ja-JP" sz="1600" dirty="0">
                <a:hlinkClick r:id="rId6" action="ppaction://hlinksldjump"/>
              </a:rPr>
              <a:t>CbD</a:t>
            </a:r>
            <a:r>
              <a:rPr lang="ja-JP" altLang="en-US" sz="1600" dirty="0">
                <a:hlinkClick r:id="rId6" action="ppaction://hlinksldjump"/>
              </a:rPr>
              <a:t>入力状況確認</a:t>
            </a:r>
            <a:endParaRPr lang="en-US" altLang="ja-JP" sz="1600" dirty="0"/>
          </a:p>
          <a:p>
            <a:pPr>
              <a:lnSpc>
                <a:spcPts val="2200"/>
              </a:lnSpc>
            </a:pPr>
            <a:r>
              <a:rPr kumimoji="1" lang="ja-JP" altLang="en-US" sz="1600" dirty="0">
                <a:hlinkClick r:id="rId7" action="ppaction://hlinksldjump"/>
              </a:rPr>
              <a:t>指導歯科医の</a:t>
            </a:r>
            <a:r>
              <a:rPr lang="en-US" altLang="ja-JP" sz="1600" dirty="0">
                <a:hlinkClick r:id="rId7" action="ppaction://hlinksldjump"/>
              </a:rPr>
              <a:t>mini-CEX</a:t>
            </a:r>
            <a:r>
              <a:rPr lang="ja-JP" altLang="en-US" sz="1600" dirty="0">
                <a:hlinkClick r:id="rId7" action="ppaction://hlinksldjump"/>
              </a:rPr>
              <a:t>／</a:t>
            </a:r>
            <a:r>
              <a:rPr lang="en-US" altLang="ja-JP" sz="1600" dirty="0">
                <a:hlinkClick r:id="rId7" action="ppaction://hlinksldjump"/>
              </a:rPr>
              <a:t>DOPS</a:t>
            </a:r>
            <a:r>
              <a:rPr lang="ja-JP" altLang="en-US" sz="1600" dirty="0">
                <a:hlinkClick r:id="rId7" action="ppaction://hlinksldjump"/>
              </a:rPr>
              <a:t>／</a:t>
            </a:r>
            <a:r>
              <a:rPr lang="en-US" altLang="ja-JP" sz="1600" dirty="0">
                <a:hlinkClick r:id="rId7" action="ppaction://hlinksldjump"/>
              </a:rPr>
              <a:t>CbD</a:t>
            </a:r>
            <a:r>
              <a:rPr lang="ja-JP" altLang="en-US" sz="1600" dirty="0">
                <a:hlinkClick r:id="rId7" action="ppaction://hlinksldjump"/>
              </a:rPr>
              <a:t>の代行入力</a:t>
            </a:r>
            <a:endParaRPr lang="en-US" altLang="ja-JP" sz="1600" dirty="0"/>
          </a:p>
          <a:p>
            <a:pPr>
              <a:lnSpc>
                <a:spcPts val="2200"/>
              </a:lnSpc>
            </a:pPr>
            <a:r>
              <a:rPr lang="ja-JP" altLang="en-US" sz="1600" dirty="0">
                <a:hlinkClick r:id="rId8" action="ppaction://hlinksldjump"/>
              </a:rPr>
              <a:t>指導歯科医間申し送り確認</a:t>
            </a:r>
            <a:endParaRPr lang="en-US" altLang="ja-JP" sz="1600" dirty="0"/>
          </a:p>
          <a:p>
            <a:pPr>
              <a:lnSpc>
                <a:spcPts val="2200"/>
              </a:lnSpc>
            </a:pPr>
            <a:r>
              <a:rPr lang="ja-JP" altLang="en-US" sz="1600" dirty="0">
                <a:hlinkClick r:id="rId9" action="ppaction://hlinksldjump"/>
              </a:rPr>
              <a:t>指導歯科医の研修プログラムへのフィードバック代行入力</a:t>
            </a:r>
            <a:endParaRPr lang="en-US" altLang="ja-JP" sz="1600" dirty="0"/>
          </a:p>
          <a:p>
            <a:pPr>
              <a:lnSpc>
                <a:spcPts val="2200"/>
              </a:lnSpc>
            </a:pPr>
            <a:endParaRPr kumimoji="1" lang="ja-JP" altLang="en-US" dirty="0"/>
          </a:p>
        </p:txBody>
      </p:sp>
      <p:sp>
        <p:nvSpPr>
          <p:cNvPr id="9" name="テキスト ボックス 8"/>
          <p:cNvSpPr txBox="1"/>
          <p:nvPr/>
        </p:nvSpPr>
        <p:spPr>
          <a:xfrm>
            <a:off x="6664093" y="3093254"/>
            <a:ext cx="393056" cy="2615075"/>
          </a:xfrm>
          <a:prstGeom prst="rect">
            <a:avLst/>
          </a:prstGeom>
          <a:noFill/>
        </p:spPr>
        <p:txBody>
          <a:bodyPr wrap="none" rtlCol="0">
            <a:spAutoFit/>
          </a:bodyPr>
          <a:lstStyle/>
          <a:p>
            <a:pPr algn="r">
              <a:lnSpc>
                <a:spcPts val="2200"/>
              </a:lnSpc>
            </a:pPr>
            <a:r>
              <a:rPr lang="en-US" altLang="ja-JP" sz="1600" dirty="0"/>
              <a:t>40</a:t>
            </a:r>
            <a:endParaRPr kumimoji="1" lang="en-US" altLang="ja-JP" sz="1600" dirty="0"/>
          </a:p>
          <a:p>
            <a:pPr algn="r">
              <a:lnSpc>
                <a:spcPts val="2200"/>
              </a:lnSpc>
            </a:pPr>
            <a:r>
              <a:rPr lang="en-US" altLang="ja-JP" sz="1600" dirty="0"/>
              <a:t>41</a:t>
            </a:r>
          </a:p>
          <a:p>
            <a:pPr algn="r">
              <a:lnSpc>
                <a:spcPts val="2200"/>
              </a:lnSpc>
            </a:pPr>
            <a:r>
              <a:rPr lang="en-US" altLang="ja-JP" sz="1600" dirty="0"/>
              <a:t>42</a:t>
            </a:r>
          </a:p>
          <a:p>
            <a:pPr algn="r">
              <a:lnSpc>
                <a:spcPts val="2200"/>
              </a:lnSpc>
            </a:pPr>
            <a:r>
              <a:rPr lang="en-US" altLang="ja-JP" sz="1600" dirty="0"/>
              <a:t>43</a:t>
            </a:r>
          </a:p>
          <a:p>
            <a:pPr algn="r">
              <a:lnSpc>
                <a:spcPts val="2200"/>
              </a:lnSpc>
            </a:pPr>
            <a:r>
              <a:rPr lang="en-US" altLang="ja-JP" sz="1600" dirty="0"/>
              <a:t>42</a:t>
            </a:r>
          </a:p>
          <a:p>
            <a:pPr algn="r">
              <a:lnSpc>
                <a:spcPts val="2200"/>
              </a:lnSpc>
            </a:pPr>
            <a:r>
              <a:rPr lang="en-US" altLang="ja-JP" sz="1600" dirty="0"/>
              <a:t>45</a:t>
            </a:r>
          </a:p>
          <a:p>
            <a:pPr algn="r">
              <a:lnSpc>
                <a:spcPts val="2200"/>
              </a:lnSpc>
            </a:pPr>
            <a:r>
              <a:rPr lang="en-US" altLang="ja-JP" sz="1600" dirty="0"/>
              <a:t>46</a:t>
            </a:r>
          </a:p>
          <a:p>
            <a:pPr algn="r">
              <a:lnSpc>
                <a:spcPts val="2200"/>
              </a:lnSpc>
            </a:pPr>
            <a:r>
              <a:rPr lang="en-US" altLang="ja-JP" sz="1600" dirty="0"/>
              <a:t>48</a:t>
            </a:r>
          </a:p>
          <a:p>
            <a:pPr algn="r">
              <a:lnSpc>
                <a:spcPts val="2200"/>
              </a:lnSpc>
            </a:pPr>
            <a:r>
              <a:rPr lang="en-US" altLang="ja-JP" sz="1600" dirty="0"/>
              <a:t>50</a:t>
            </a:r>
          </a:p>
        </p:txBody>
      </p:sp>
      <p:sp>
        <p:nvSpPr>
          <p:cNvPr id="10" name="テキスト ボックス 9"/>
          <p:cNvSpPr txBox="1"/>
          <p:nvPr/>
        </p:nvSpPr>
        <p:spPr>
          <a:xfrm>
            <a:off x="353958" y="5831758"/>
            <a:ext cx="2858475" cy="276999"/>
          </a:xfrm>
          <a:prstGeom prst="rect">
            <a:avLst/>
          </a:prstGeom>
          <a:noFill/>
        </p:spPr>
        <p:txBody>
          <a:bodyPr wrap="none" rtlCol="0">
            <a:spAutoFit/>
          </a:bodyPr>
          <a:lstStyle/>
          <a:p>
            <a:r>
              <a:rPr kumimoji="1" lang="ja-JP" altLang="en-US" sz="1200" dirty="0"/>
              <a:t>＜入力状況確認（メディカルスタッフ等）＞</a:t>
            </a:r>
          </a:p>
        </p:txBody>
      </p:sp>
      <p:sp>
        <p:nvSpPr>
          <p:cNvPr id="11" name="テキスト ボックス 10"/>
          <p:cNvSpPr txBox="1"/>
          <p:nvPr/>
        </p:nvSpPr>
        <p:spPr>
          <a:xfrm>
            <a:off x="510863" y="6108757"/>
            <a:ext cx="5833648" cy="830997"/>
          </a:xfrm>
          <a:prstGeom prst="rect">
            <a:avLst/>
          </a:prstGeom>
          <a:noFill/>
        </p:spPr>
        <p:txBody>
          <a:bodyPr wrap="none" rtlCol="0">
            <a:spAutoFit/>
          </a:bodyPr>
          <a:lstStyle/>
          <a:p>
            <a:r>
              <a:rPr kumimoji="1" lang="ja-JP" altLang="en-US" sz="1600" dirty="0">
                <a:hlinkClick r:id="rId10" action="ppaction://hlinksldjump"/>
              </a:rPr>
              <a:t>メディカルスタッフ等の評価入力状況確認</a:t>
            </a:r>
            <a:endParaRPr kumimoji="1" lang="en-US" altLang="ja-JP" sz="1600" dirty="0"/>
          </a:p>
          <a:p>
            <a:r>
              <a:rPr lang="ja-JP" altLang="en-US" sz="1600" dirty="0">
                <a:hlinkClick r:id="rId11" action="ppaction://hlinksldjump"/>
              </a:rPr>
              <a:t>メディカルスタッフ等の評価票</a:t>
            </a:r>
            <a:r>
              <a:rPr lang="en-US" altLang="ja-JP" sz="1600" dirty="0">
                <a:hlinkClick r:id="rId11" action="ppaction://hlinksldjump"/>
              </a:rPr>
              <a:t>Ⅰ</a:t>
            </a:r>
            <a:r>
              <a:rPr lang="ja-JP" altLang="en-US" sz="1600" dirty="0">
                <a:hlinkClick r:id="rId11" action="ppaction://hlinksldjump"/>
              </a:rPr>
              <a:t>／</a:t>
            </a:r>
            <a:r>
              <a:rPr lang="en-US" altLang="ja-JP" sz="1600" dirty="0">
                <a:hlinkClick r:id="rId11" action="ppaction://hlinksldjump"/>
              </a:rPr>
              <a:t>Ⅱ</a:t>
            </a:r>
            <a:r>
              <a:rPr lang="ja-JP" altLang="en-US" sz="1600" dirty="0">
                <a:hlinkClick r:id="rId11" action="ppaction://hlinksldjump"/>
              </a:rPr>
              <a:t>／</a:t>
            </a:r>
            <a:r>
              <a:rPr lang="en-US" altLang="ja-JP" sz="1600" dirty="0">
                <a:hlinkClick r:id="rId11" action="ppaction://hlinksldjump"/>
              </a:rPr>
              <a:t>Ⅲ</a:t>
            </a:r>
            <a:r>
              <a:rPr lang="ja-JP" altLang="en-US" sz="1600" dirty="0">
                <a:hlinkClick r:id="rId11" action="ppaction://hlinksldjump"/>
              </a:rPr>
              <a:t>の代行入力</a:t>
            </a:r>
            <a:endParaRPr lang="en-US" altLang="ja-JP" sz="1600" dirty="0"/>
          </a:p>
          <a:p>
            <a:r>
              <a:rPr kumimoji="1" lang="ja-JP" altLang="en-US" sz="1600" dirty="0"/>
              <a:t>メディカルスタッフ等の研修プログラムへのフィードバック代行入力</a:t>
            </a:r>
            <a:endParaRPr kumimoji="1" lang="en-US" altLang="ja-JP" sz="1600" dirty="0"/>
          </a:p>
        </p:txBody>
      </p:sp>
      <p:sp>
        <p:nvSpPr>
          <p:cNvPr id="12" name="テキスト ボックス 11"/>
          <p:cNvSpPr txBox="1"/>
          <p:nvPr/>
        </p:nvSpPr>
        <p:spPr>
          <a:xfrm>
            <a:off x="6671966" y="6108757"/>
            <a:ext cx="393056" cy="584775"/>
          </a:xfrm>
          <a:prstGeom prst="rect">
            <a:avLst/>
          </a:prstGeom>
          <a:noFill/>
        </p:spPr>
        <p:txBody>
          <a:bodyPr wrap="none" rtlCol="0">
            <a:spAutoFit/>
          </a:bodyPr>
          <a:lstStyle/>
          <a:p>
            <a:pPr algn="r"/>
            <a:r>
              <a:rPr lang="en-US" altLang="ja-JP" sz="1600" dirty="0"/>
              <a:t>51</a:t>
            </a:r>
            <a:endParaRPr kumimoji="1" lang="en-US" altLang="ja-JP" sz="1600" dirty="0"/>
          </a:p>
          <a:p>
            <a:pPr algn="r"/>
            <a:r>
              <a:rPr lang="en-US" altLang="ja-JP" sz="1600" dirty="0"/>
              <a:t>52</a:t>
            </a:r>
            <a:endParaRPr kumimoji="1" lang="en-US" altLang="ja-JP" sz="1600" dirty="0"/>
          </a:p>
        </p:txBody>
      </p:sp>
      <p:cxnSp>
        <p:nvCxnSpPr>
          <p:cNvPr id="3" name="直線コネクタ 2"/>
          <p:cNvCxnSpPr/>
          <p:nvPr/>
        </p:nvCxnSpPr>
        <p:spPr>
          <a:xfrm>
            <a:off x="469359" y="5816719"/>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69359" y="2679700"/>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399230" y="1963824"/>
            <a:ext cx="4942379" cy="369332"/>
          </a:xfrm>
          <a:prstGeom prst="rect">
            <a:avLst/>
          </a:prstGeom>
        </p:spPr>
        <p:txBody>
          <a:bodyPr wrap="none">
            <a:spAutoFit/>
          </a:bodyPr>
          <a:lstStyle/>
          <a:p>
            <a:pPr algn="ctr"/>
            <a:r>
              <a:rPr lang="ja-JP" altLang="en-US" dirty="0">
                <a:latin typeface="+mn-ea"/>
              </a:rPr>
              <a:t>研修プログラム管理担当者　</a:t>
            </a:r>
            <a:r>
              <a:rPr lang="en-US" altLang="ja-JP" dirty="0">
                <a:latin typeface="+mn-ea"/>
              </a:rPr>
              <a:t>/</a:t>
            </a:r>
            <a:r>
              <a:rPr lang="ja-JP" altLang="en-US" dirty="0">
                <a:latin typeface="+mn-ea"/>
              </a:rPr>
              <a:t>　研修施設担当者 </a:t>
            </a:r>
            <a:endParaRPr lang="ja-JP" altLang="en-US" dirty="0"/>
          </a:p>
        </p:txBody>
      </p:sp>
      <p:sp>
        <p:nvSpPr>
          <p:cNvPr id="14" name="テキスト ボックス 13"/>
          <p:cNvSpPr txBox="1"/>
          <p:nvPr/>
        </p:nvSpPr>
        <p:spPr>
          <a:xfrm>
            <a:off x="353958" y="7219934"/>
            <a:ext cx="2416046" cy="276999"/>
          </a:xfrm>
          <a:prstGeom prst="rect">
            <a:avLst/>
          </a:prstGeom>
          <a:noFill/>
        </p:spPr>
        <p:txBody>
          <a:bodyPr wrap="none" rtlCol="0">
            <a:spAutoFit/>
          </a:bodyPr>
          <a:lstStyle/>
          <a:p>
            <a:r>
              <a:rPr kumimoji="1" lang="ja-JP" altLang="en-US" sz="1200" dirty="0"/>
              <a:t>＜入力状況確認（患者・家族等）＞</a:t>
            </a:r>
          </a:p>
        </p:txBody>
      </p:sp>
      <p:sp>
        <p:nvSpPr>
          <p:cNvPr id="15" name="テキスト ボックス 14"/>
          <p:cNvSpPr txBox="1"/>
          <p:nvPr/>
        </p:nvSpPr>
        <p:spPr>
          <a:xfrm>
            <a:off x="510863" y="7496933"/>
            <a:ext cx="4185761" cy="584775"/>
          </a:xfrm>
          <a:prstGeom prst="rect">
            <a:avLst/>
          </a:prstGeom>
          <a:noFill/>
        </p:spPr>
        <p:txBody>
          <a:bodyPr wrap="none" rtlCol="0">
            <a:spAutoFit/>
          </a:bodyPr>
          <a:lstStyle/>
          <a:p>
            <a:r>
              <a:rPr kumimoji="1" lang="ja-JP" altLang="en-US" sz="1600" dirty="0"/>
              <a:t>患者・家族等の評価入力状況確認</a:t>
            </a:r>
            <a:endParaRPr kumimoji="1" lang="en-US" altLang="ja-JP" sz="1600" dirty="0"/>
          </a:p>
          <a:p>
            <a:r>
              <a:rPr lang="ja-JP" altLang="en-US" sz="1600" dirty="0"/>
              <a:t>患者・家族等の評価票</a:t>
            </a:r>
            <a:r>
              <a:rPr lang="en-US" altLang="ja-JP" sz="1600" dirty="0"/>
              <a:t>Ⅰ</a:t>
            </a:r>
            <a:r>
              <a:rPr lang="ja-JP" altLang="en-US" sz="1600" dirty="0"/>
              <a:t>／</a:t>
            </a:r>
            <a:r>
              <a:rPr lang="en-US" altLang="ja-JP" sz="1600" dirty="0"/>
              <a:t>Ⅱ</a:t>
            </a:r>
            <a:r>
              <a:rPr lang="ja-JP" altLang="en-US" sz="1600" dirty="0"/>
              <a:t>／</a:t>
            </a:r>
            <a:r>
              <a:rPr lang="en-US" altLang="ja-JP" sz="1600" dirty="0"/>
              <a:t>Ⅲ</a:t>
            </a:r>
            <a:r>
              <a:rPr lang="ja-JP" altLang="en-US" sz="1600" dirty="0"/>
              <a:t>の代行入力</a:t>
            </a:r>
            <a:endParaRPr kumimoji="1" lang="en-US" altLang="ja-JP" sz="1600" dirty="0"/>
          </a:p>
        </p:txBody>
      </p:sp>
      <p:cxnSp>
        <p:nvCxnSpPr>
          <p:cNvPr id="17" name="直線コネクタ 16"/>
          <p:cNvCxnSpPr/>
          <p:nvPr/>
        </p:nvCxnSpPr>
        <p:spPr>
          <a:xfrm>
            <a:off x="353958" y="7031729"/>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51286" y="8338281"/>
            <a:ext cx="2481770" cy="276999"/>
          </a:xfrm>
          <a:prstGeom prst="rect">
            <a:avLst/>
          </a:prstGeom>
          <a:noFill/>
        </p:spPr>
        <p:txBody>
          <a:bodyPr wrap="none" rtlCol="0">
            <a:spAutoFit/>
          </a:bodyPr>
          <a:lstStyle/>
          <a:p>
            <a:r>
              <a:rPr kumimoji="1" lang="ja-JP" altLang="en-US" sz="1200" dirty="0"/>
              <a:t>＜その他の研修活動の記録管理＞</a:t>
            </a:r>
          </a:p>
        </p:txBody>
      </p:sp>
      <p:sp>
        <p:nvSpPr>
          <p:cNvPr id="19" name="テキスト ボックス 18"/>
          <p:cNvSpPr txBox="1"/>
          <p:nvPr/>
        </p:nvSpPr>
        <p:spPr>
          <a:xfrm>
            <a:off x="508191" y="8615280"/>
            <a:ext cx="3041217" cy="338554"/>
          </a:xfrm>
          <a:prstGeom prst="rect">
            <a:avLst/>
          </a:prstGeom>
          <a:noFill/>
        </p:spPr>
        <p:txBody>
          <a:bodyPr wrap="none" rtlCol="0">
            <a:spAutoFit/>
          </a:bodyPr>
          <a:lstStyle/>
          <a:p>
            <a:r>
              <a:rPr kumimoji="1" lang="ja-JP" altLang="en-US" sz="1600" dirty="0">
                <a:hlinkClick r:id="rId12" action="ppaction://hlinksldjump"/>
              </a:rPr>
              <a:t>施設のその他の研修活動の記録</a:t>
            </a:r>
            <a:endParaRPr kumimoji="1" lang="en-US" altLang="ja-JP" sz="1600" dirty="0"/>
          </a:p>
        </p:txBody>
      </p:sp>
      <p:sp>
        <p:nvSpPr>
          <p:cNvPr id="20" name="テキスト ボックス 19"/>
          <p:cNvSpPr txBox="1"/>
          <p:nvPr/>
        </p:nvSpPr>
        <p:spPr>
          <a:xfrm>
            <a:off x="6669294" y="8615280"/>
            <a:ext cx="393056" cy="338554"/>
          </a:xfrm>
          <a:prstGeom prst="rect">
            <a:avLst/>
          </a:prstGeom>
          <a:noFill/>
        </p:spPr>
        <p:txBody>
          <a:bodyPr wrap="none" rtlCol="0">
            <a:spAutoFit/>
          </a:bodyPr>
          <a:lstStyle/>
          <a:p>
            <a:pPr algn="r"/>
            <a:r>
              <a:rPr lang="en-US" altLang="ja-JP" sz="1600" dirty="0"/>
              <a:t>54</a:t>
            </a:r>
          </a:p>
        </p:txBody>
      </p:sp>
      <p:cxnSp>
        <p:nvCxnSpPr>
          <p:cNvPr id="21" name="直線コネクタ 20"/>
          <p:cNvCxnSpPr/>
          <p:nvPr/>
        </p:nvCxnSpPr>
        <p:spPr>
          <a:xfrm>
            <a:off x="351286" y="8169523"/>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51286" y="9316596"/>
            <a:ext cx="1404552" cy="276999"/>
          </a:xfrm>
          <a:prstGeom prst="rect">
            <a:avLst/>
          </a:prstGeom>
          <a:noFill/>
        </p:spPr>
        <p:txBody>
          <a:bodyPr wrap="none" rtlCol="0">
            <a:spAutoFit/>
          </a:bodyPr>
          <a:lstStyle/>
          <a:p>
            <a:r>
              <a:rPr kumimoji="1" lang="ja-JP" altLang="en-US" sz="1200" dirty="0"/>
              <a:t>＜その他の管理＞</a:t>
            </a:r>
          </a:p>
        </p:txBody>
      </p:sp>
      <p:sp>
        <p:nvSpPr>
          <p:cNvPr id="23" name="テキスト ボックス 22"/>
          <p:cNvSpPr txBox="1"/>
          <p:nvPr/>
        </p:nvSpPr>
        <p:spPr>
          <a:xfrm>
            <a:off x="508191" y="9593595"/>
            <a:ext cx="4280339" cy="584775"/>
          </a:xfrm>
          <a:prstGeom prst="rect">
            <a:avLst/>
          </a:prstGeom>
          <a:noFill/>
        </p:spPr>
        <p:txBody>
          <a:bodyPr wrap="none" rtlCol="0">
            <a:spAutoFit/>
          </a:bodyPr>
          <a:lstStyle/>
          <a:p>
            <a:r>
              <a:rPr kumimoji="1" lang="ja-JP" altLang="en-US" sz="1600" dirty="0">
                <a:hlinkClick r:id="rId13" action="ppaction://hlinksldjump"/>
              </a:rPr>
              <a:t>研修歯科医へのフィードバック公開設定</a:t>
            </a:r>
            <a:endParaRPr kumimoji="1" lang="en-US" altLang="ja-JP" sz="1600" dirty="0"/>
          </a:p>
          <a:p>
            <a:r>
              <a:rPr lang="ja-JP" altLang="en-US" sz="1600" dirty="0">
                <a:hlinkClick r:id="rId14" action="ppaction://hlinksldjump"/>
              </a:rPr>
              <a:t>研修歯科医の評価データダウンロード（施設別）</a:t>
            </a:r>
            <a:endParaRPr kumimoji="1" lang="en-US" altLang="ja-JP" sz="1600" dirty="0"/>
          </a:p>
        </p:txBody>
      </p:sp>
      <p:sp>
        <p:nvSpPr>
          <p:cNvPr id="24" name="テキスト ボックス 23"/>
          <p:cNvSpPr txBox="1"/>
          <p:nvPr/>
        </p:nvSpPr>
        <p:spPr>
          <a:xfrm>
            <a:off x="6669229" y="9593595"/>
            <a:ext cx="393121" cy="584775"/>
          </a:xfrm>
          <a:prstGeom prst="rect">
            <a:avLst/>
          </a:prstGeom>
          <a:noFill/>
        </p:spPr>
        <p:txBody>
          <a:bodyPr wrap="none" rtlCol="0">
            <a:spAutoFit/>
          </a:bodyPr>
          <a:lstStyle/>
          <a:p>
            <a:pPr algn="r"/>
            <a:r>
              <a:rPr lang="en-US" altLang="ja-JP" sz="1600" dirty="0"/>
              <a:t>56</a:t>
            </a:r>
          </a:p>
          <a:p>
            <a:pPr algn="r"/>
            <a:r>
              <a:rPr lang="en-US" altLang="ja-JP" sz="1600" dirty="0"/>
              <a:t>57</a:t>
            </a:r>
          </a:p>
        </p:txBody>
      </p:sp>
      <p:cxnSp>
        <p:nvCxnSpPr>
          <p:cNvPr id="25" name="直線コネクタ 24"/>
          <p:cNvCxnSpPr/>
          <p:nvPr/>
        </p:nvCxnSpPr>
        <p:spPr>
          <a:xfrm>
            <a:off x="355427" y="9194749"/>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4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100000"/>
              </a:schemeClr>
            </a:gs>
            <a:gs pos="30000">
              <a:schemeClr val="accent3">
                <a:lumMod val="85000"/>
                <a:lumOff val="15000"/>
              </a:schemeClr>
            </a:gs>
            <a:gs pos="70000">
              <a:schemeClr val="accent3">
                <a:lumMod val="40000"/>
                <a:lumOff val="60000"/>
              </a:schemeClr>
            </a:gs>
            <a:gs pos="100000">
              <a:schemeClr val="accent3">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505700" y="524044"/>
            <a:ext cx="6551449" cy="423193"/>
          </a:xfrm>
        </p:spPr>
        <p:txBody>
          <a:bodyPr/>
          <a:lstStyle/>
          <a:p>
            <a:pPr algn="ctr"/>
            <a:r>
              <a:rPr kumimoji="1" lang="ja-JP" altLang="en-US" dirty="0"/>
              <a:t>「プログラム」メニューの操作方法</a:t>
            </a:r>
          </a:p>
        </p:txBody>
      </p:sp>
      <p:sp>
        <p:nvSpPr>
          <p:cNvPr id="6" name="テキスト ボックス 5"/>
          <p:cNvSpPr txBox="1"/>
          <p:nvPr/>
        </p:nvSpPr>
        <p:spPr>
          <a:xfrm>
            <a:off x="557745" y="1433457"/>
            <a:ext cx="6625350" cy="461665"/>
          </a:xfrm>
          <a:prstGeom prst="rect">
            <a:avLst/>
          </a:prstGeom>
          <a:noFill/>
        </p:spPr>
        <p:txBody>
          <a:bodyPr wrap="square" rtlCol="0">
            <a:spAutoFit/>
          </a:bodyPr>
          <a:lstStyle/>
          <a:p>
            <a:r>
              <a:rPr kumimoji="1" lang="en-US" altLang="ja-JP" sz="2400" spc="600" dirty="0">
                <a:solidFill>
                  <a:schemeClr val="bg1">
                    <a:lumMod val="95000"/>
                  </a:schemeClr>
                </a:solidFill>
              </a:rPr>
              <a:t>CONTENTS</a:t>
            </a:r>
            <a:endParaRPr kumimoji="1" lang="ja-JP" altLang="en-US" spc="600" dirty="0">
              <a:solidFill>
                <a:schemeClr val="bg1">
                  <a:lumMod val="95000"/>
                </a:schemeClr>
              </a:solidFill>
            </a:endParaRPr>
          </a:p>
        </p:txBody>
      </p:sp>
      <p:sp>
        <p:nvSpPr>
          <p:cNvPr id="7" name="テキスト ボックス 6"/>
          <p:cNvSpPr txBox="1"/>
          <p:nvPr/>
        </p:nvSpPr>
        <p:spPr>
          <a:xfrm>
            <a:off x="505700" y="2879659"/>
            <a:ext cx="3717684" cy="276999"/>
          </a:xfrm>
          <a:prstGeom prst="rect">
            <a:avLst/>
          </a:prstGeom>
          <a:noFill/>
        </p:spPr>
        <p:txBody>
          <a:bodyPr wrap="none" rtlCol="0">
            <a:spAutoFit/>
          </a:bodyPr>
          <a:lstStyle/>
          <a:p>
            <a:r>
              <a:rPr kumimoji="1" lang="ja-JP" altLang="en-US" sz="1200" dirty="0"/>
              <a:t>＜研修プログラム情報入力</a:t>
            </a:r>
            <a:r>
              <a:rPr kumimoji="1" lang="ja-JP" altLang="en-US" sz="1200" b="1" dirty="0">
                <a:solidFill>
                  <a:srgbClr val="FF0000"/>
                </a:solidFill>
              </a:rPr>
              <a:t>（プログラム管理者のみ</a:t>
            </a:r>
            <a:r>
              <a:rPr kumimoji="1" lang="ja-JP" altLang="en-US" sz="1200" dirty="0">
                <a:solidFill>
                  <a:srgbClr val="FF0000"/>
                </a:solidFill>
              </a:rPr>
              <a:t>）</a:t>
            </a:r>
            <a:r>
              <a:rPr kumimoji="1" lang="ja-JP" altLang="en-US" sz="1200" dirty="0"/>
              <a:t>＞</a:t>
            </a:r>
          </a:p>
        </p:txBody>
      </p:sp>
      <p:sp>
        <p:nvSpPr>
          <p:cNvPr id="8" name="テキスト ボックス 7"/>
          <p:cNvSpPr txBox="1"/>
          <p:nvPr/>
        </p:nvSpPr>
        <p:spPr>
          <a:xfrm>
            <a:off x="662605" y="3156658"/>
            <a:ext cx="4868640" cy="1220847"/>
          </a:xfrm>
          <a:prstGeom prst="rect">
            <a:avLst/>
          </a:prstGeom>
          <a:noFill/>
        </p:spPr>
        <p:txBody>
          <a:bodyPr wrap="none" rtlCol="0">
            <a:spAutoFit/>
          </a:bodyPr>
          <a:lstStyle/>
          <a:p>
            <a:pPr>
              <a:lnSpc>
                <a:spcPts val="2200"/>
              </a:lnSpc>
            </a:pPr>
            <a:r>
              <a:rPr kumimoji="1" lang="ja-JP" altLang="en-US" sz="1600" dirty="0">
                <a:hlinkClick r:id="rId2" action="ppaction://hlinksldjump"/>
              </a:rPr>
              <a:t>参加施設情報の編集</a:t>
            </a:r>
            <a:endParaRPr kumimoji="1" lang="en-US" altLang="ja-JP" sz="1600" dirty="0"/>
          </a:p>
          <a:p>
            <a:pPr>
              <a:lnSpc>
                <a:spcPts val="2200"/>
              </a:lnSpc>
            </a:pPr>
            <a:r>
              <a:rPr lang="ja-JP" altLang="en-US" sz="1600" dirty="0">
                <a:hlinkClick r:id="rId3" action="ppaction://hlinksldjump"/>
              </a:rPr>
              <a:t>研修歯科医の管理</a:t>
            </a:r>
            <a:endParaRPr lang="en-US" altLang="ja-JP" sz="1600" dirty="0"/>
          </a:p>
          <a:p>
            <a:pPr>
              <a:lnSpc>
                <a:spcPts val="2200"/>
              </a:lnSpc>
            </a:pPr>
            <a:r>
              <a:rPr kumimoji="1" lang="ja-JP" altLang="en-US" sz="1600" dirty="0">
                <a:hlinkClick r:id="rId4" action="ppaction://hlinksldjump"/>
              </a:rPr>
              <a:t>研修歯科医による施設、プログラム評価の確認</a:t>
            </a:r>
            <a:r>
              <a:rPr lang="ja-JP" altLang="en-US" sz="1600" dirty="0">
                <a:hlinkClick r:id="rId4" action="ppaction://hlinksldjump"/>
              </a:rPr>
              <a:t>／</a:t>
            </a:r>
            <a:r>
              <a:rPr kumimoji="1" lang="ja-JP" altLang="en-US" sz="1600" dirty="0">
                <a:hlinkClick r:id="rId4" action="ppaction://hlinksldjump"/>
              </a:rPr>
              <a:t>代行</a:t>
            </a:r>
            <a:endParaRPr kumimoji="1" lang="en-US" altLang="ja-JP" sz="1600" dirty="0"/>
          </a:p>
          <a:p>
            <a:pPr>
              <a:lnSpc>
                <a:spcPts val="2200"/>
              </a:lnSpc>
            </a:pPr>
            <a:r>
              <a:rPr lang="ja-JP" altLang="en-US" sz="1600" dirty="0">
                <a:hlinkClick r:id="rId5" action="ppaction://hlinksldjump"/>
              </a:rPr>
              <a:t>指導歯科医・上級歯科医評価の公開設定</a:t>
            </a:r>
            <a:endParaRPr kumimoji="1" lang="ja-JP" altLang="en-US" sz="1600" dirty="0"/>
          </a:p>
        </p:txBody>
      </p:sp>
      <p:sp>
        <p:nvSpPr>
          <p:cNvPr id="9" name="テキスト ボックス 8">
            <a:hlinkClick r:id="rId2" action="ppaction://hlinksldjump"/>
          </p:cNvPr>
          <p:cNvSpPr txBox="1"/>
          <p:nvPr/>
        </p:nvSpPr>
        <p:spPr>
          <a:xfrm>
            <a:off x="6761719" y="3156658"/>
            <a:ext cx="301686" cy="1220847"/>
          </a:xfrm>
          <a:prstGeom prst="rect">
            <a:avLst/>
          </a:prstGeom>
          <a:noFill/>
        </p:spPr>
        <p:txBody>
          <a:bodyPr wrap="none" rtlCol="0">
            <a:spAutoFit/>
          </a:bodyPr>
          <a:lstStyle/>
          <a:p>
            <a:pPr>
              <a:lnSpc>
                <a:spcPts val="2200"/>
              </a:lnSpc>
            </a:pPr>
            <a:r>
              <a:rPr kumimoji="1" lang="en-US" altLang="ja-JP" dirty="0"/>
              <a:t>3</a:t>
            </a:r>
          </a:p>
          <a:p>
            <a:pPr>
              <a:lnSpc>
                <a:spcPts val="2200"/>
              </a:lnSpc>
            </a:pPr>
            <a:r>
              <a:rPr lang="en-US" altLang="ja-JP" dirty="0"/>
              <a:t>4</a:t>
            </a:r>
          </a:p>
          <a:p>
            <a:pPr>
              <a:lnSpc>
                <a:spcPts val="2200"/>
              </a:lnSpc>
            </a:pPr>
            <a:r>
              <a:rPr kumimoji="1" lang="en-US" altLang="ja-JP" dirty="0"/>
              <a:t>6</a:t>
            </a:r>
          </a:p>
          <a:p>
            <a:pPr>
              <a:lnSpc>
                <a:spcPts val="2200"/>
              </a:lnSpc>
            </a:pPr>
            <a:r>
              <a:rPr kumimoji="1" lang="en-US" altLang="ja-JP" dirty="0"/>
              <a:t>8</a:t>
            </a:r>
          </a:p>
        </p:txBody>
      </p:sp>
      <p:sp>
        <p:nvSpPr>
          <p:cNvPr id="10" name="テキスト ボックス 9"/>
          <p:cNvSpPr txBox="1"/>
          <p:nvPr/>
        </p:nvSpPr>
        <p:spPr>
          <a:xfrm>
            <a:off x="469359" y="4490683"/>
            <a:ext cx="3217547" cy="276999"/>
          </a:xfrm>
          <a:prstGeom prst="rect">
            <a:avLst/>
          </a:prstGeom>
          <a:noFill/>
        </p:spPr>
        <p:txBody>
          <a:bodyPr wrap="none" rtlCol="0">
            <a:spAutoFit/>
          </a:bodyPr>
          <a:lstStyle/>
          <a:p>
            <a:r>
              <a:rPr kumimoji="1" lang="ja-JP" altLang="en-US" sz="1200" dirty="0"/>
              <a:t>＜研修歯科医評価</a:t>
            </a:r>
            <a:r>
              <a:rPr lang="ja-JP" altLang="en-US" sz="1200" b="1" dirty="0">
                <a:solidFill>
                  <a:srgbClr val="FF0000"/>
                </a:solidFill>
              </a:rPr>
              <a:t>（プログラム管理者のみ） </a:t>
            </a:r>
            <a:r>
              <a:rPr kumimoji="1" lang="ja-JP" altLang="en-US" sz="1200" dirty="0"/>
              <a:t>＞</a:t>
            </a:r>
          </a:p>
        </p:txBody>
      </p:sp>
      <p:sp>
        <p:nvSpPr>
          <p:cNvPr id="11" name="テキスト ボックス 10"/>
          <p:cNvSpPr txBox="1"/>
          <p:nvPr/>
        </p:nvSpPr>
        <p:spPr>
          <a:xfrm>
            <a:off x="626264" y="4767682"/>
            <a:ext cx="5303055" cy="584775"/>
          </a:xfrm>
          <a:prstGeom prst="rect">
            <a:avLst/>
          </a:prstGeom>
          <a:noFill/>
        </p:spPr>
        <p:txBody>
          <a:bodyPr wrap="none" rtlCol="0">
            <a:spAutoFit/>
          </a:bodyPr>
          <a:lstStyle/>
          <a:p>
            <a:r>
              <a:rPr kumimoji="1" lang="ja-JP" altLang="en-US" sz="1600" dirty="0">
                <a:hlinkClick r:id="rId6" action="ppaction://hlinksldjump"/>
              </a:rPr>
              <a:t>研修歯科医評価票の要約ダウンロード</a:t>
            </a:r>
            <a:r>
              <a:rPr lang="ja-JP" altLang="en-US" sz="1600" dirty="0">
                <a:hlinkClick r:id="rId6" action="ppaction://hlinksldjump"/>
              </a:rPr>
              <a:t>／</a:t>
            </a:r>
            <a:r>
              <a:rPr kumimoji="1" lang="ja-JP" altLang="en-US" sz="1600" dirty="0">
                <a:hlinkClick r:id="rId6" action="ppaction://hlinksldjump"/>
              </a:rPr>
              <a:t>フィードバック入力</a:t>
            </a:r>
            <a:endParaRPr kumimoji="1" lang="en-US" altLang="ja-JP" sz="1600" dirty="0"/>
          </a:p>
          <a:p>
            <a:r>
              <a:rPr lang="ja-JP" altLang="en-US" sz="1600" dirty="0">
                <a:hlinkClick r:id="rId7" action="ppaction://hlinksldjump"/>
              </a:rPr>
              <a:t>研修歯科医の評価データダウンロード</a:t>
            </a:r>
            <a:endParaRPr kumimoji="1" lang="ja-JP" altLang="en-US" sz="1600" dirty="0"/>
          </a:p>
        </p:txBody>
      </p:sp>
      <p:sp>
        <p:nvSpPr>
          <p:cNvPr id="12" name="テキスト ボックス 11"/>
          <p:cNvSpPr txBox="1"/>
          <p:nvPr/>
        </p:nvSpPr>
        <p:spPr>
          <a:xfrm>
            <a:off x="6761719" y="4767682"/>
            <a:ext cx="393056" cy="584775"/>
          </a:xfrm>
          <a:prstGeom prst="rect">
            <a:avLst/>
          </a:prstGeom>
          <a:noFill/>
        </p:spPr>
        <p:txBody>
          <a:bodyPr wrap="none" rtlCol="0">
            <a:spAutoFit/>
          </a:bodyPr>
          <a:lstStyle/>
          <a:p>
            <a:r>
              <a:rPr kumimoji="1" lang="en-US" altLang="ja-JP" sz="1600" dirty="0"/>
              <a:t>9</a:t>
            </a:r>
            <a:br>
              <a:rPr kumimoji="1" lang="en-US" altLang="ja-JP" sz="1600" dirty="0"/>
            </a:br>
            <a:r>
              <a:rPr kumimoji="1" lang="en-US" altLang="ja-JP" sz="1600" dirty="0"/>
              <a:t>10</a:t>
            </a:r>
          </a:p>
        </p:txBody>
      </p:sp>
      <p:sp>
        <p:nvSpPr>
          <p:cNvPr id="13" name="テキスト ボックス 12"/>
          <p:cNvSpPr txBox="1"/>
          <p:nvPr/>
        </p:nvSpPr>
        <p:spPr>
          <a:xfrm>
            <a:off x="475502" y="5799227"/>
            <a:ext cx="3320140" cy="276999"/>
          </a:xfrm>
          <a:prstGeom prst="rect">
            <a:avLst/>
          </a:prstGeom>
          <a:noFill/>
        </p:spPr>
        <p:txBody>
          <a:bodyPr wrap="none" rtlCol="0">
            <a:spAutoFit/>
          </a:bodyPr>
          <a:lstStyle/>
          <a:p>
            <a:r>
              <a:rPr kumimoji="1" lang="ja-JP" altLang="en-US" sz="1200" dirty="0"/>
              <a:t>＜フィードバック表示</a:t>
            </a:r>
            <a:r>
              <a:rPr lang="ja-JP" altLang="en-US" sz="1200" b="1" dirty="0">
                <a:solidFill>
                  <a:srgbClr val="FF0000"/>
                </a:solidFill>
              </a:rPr>
              <a:t>（プログラム管理者のみ） </a:t>
            </a:r>
            <a:r>
              <a:rPr kumimoji="1" lang="ja-JP" altLang="en-US" sz="1200" dirty="0"/>
              <a:t>＞</a:t>
            </a:r>
          </a:p>
        </p:txBody>
      </p:sp>
      <p:sp>
        <p:nvSpPr>
          <p:cNvPr id="14" name="テキスト ボックス 13"/>
          <p:cNvSpPr txBox="1"/>
          <p:nvPr/>
        </p:nvSpPr>
        <p:spPr>
          <a:xfrm>
            <a:off x="632407" y="6076226"/>
            <a:ext cx="3499676" cy="338554"/>
          </a:xfrm>
          <a:prstGeom prst="rect">
            <a:avLst/>
          </a:prstGeom>
          <a:noFill/>
        </p:spPr>
        <p:txBody>
          <a:bodyPr wrap="none" rtlCol="0">
            <a:spAutoFit/>
          </a:bodyPr>
          <a:lstStyle/>
          <a:p>
            <a:r>
              <a:rPr kumimoji="1" lang="ja-JP" altLang="en-US" sz="1600" dirty="0">
                <a:hlinkClick r:id="rId8" action="ppaction://hlinksldjump"/>
              </a:rPr>
              <a:t>研修プログラムへのフィードバック表示</a:t>
            </a:r>
            <a:endParaRPr kumimoji="1" lang="ja-JP" altLang="en-US" sz="1600" dirty="0"/>
          </a:p>
        </p:txBody>
      </p:sp>
      <p:sp>
        <p:nvSpPr>
          <p:cNvPr id="15" name="テキスト ボックス 14"/>
          <p:cNvSpPr txBox="1"/>
          <p:nvPr/>
        </p:nvSpPr>
        <p:spPr>
          <a:xfrm>
            <a:off x="6693675" y="6001990"/>
            <a:ext cx="393056" cy="338554"/>
          </a:xfrm>
          <a:prstGeom prst="rect">
            <a:avLst/>
          </a:prstGeom>
          <a:noFill/>
        </p:spPr>
        <p:txBody>
          <a:bodyPr wrap="none" rtlCol="0">
            <a:spAutoFit/>
          </a:bodyPr>
          <a:lstStyle/>
          <a:p>
            <a:r>
              <a:rPr kumimoji="1" lang="en-US" altLang="ja-JP" sz="1600" dirty="0"/>
              <a:t>12</a:t>
            </a:r>
          </a:p>
        </p:txBody>
      </p:sp>
      <p:sp>
        <p:nvSpPr>
          <p:cNvPr id="16" name="テキスト ボックス 15"/>
          <p:cNvSpPr txBox="1"/>
          <p:nvPr/>
        </p:nvSpPr>
        <p:spPr>
          <a:xfrm>
            <a:off x="486960" y="8057068"/>
            <a:ext cx="3449983" cy="276999"/>
          </a:xfrm>
          <a:prstGeom prst="rect">
            <a:avLst/>
          </a:prstGeom>
          <a:noFill/>
        </p:spPr>
        <p:txBody>
          <a:bodyPr wrap="none" rtlCol="0">
            <a:spAutoFit/>
          </a:bodyPr>
          <a:lstStyle/>
          <a:p>
            <a:r>
              <a:rPr kumimoji="1" lang="ja-JP" altLang="en-US" sz="1200" dirty="0"/>
              <a:t>＜研修修了・運用完了</a:t>
            </a:r>
            <a:r>
              <a:rPr lang="ja-JP" altLang="en-US" sz="1200" b="1" dirty="0">
                <a:solidFill>
                  <a:srgbClr val="FF0000"/>
                </a:solidFill>
              </a:rPr>
              <a:t>（プログラム管理者のみ） </a:t>
            </a:r>
            <a:r>
              <a:rPr kumimoji="1" lang="ja-JP" altLang="en-US" sz="1200" dirty="0"/>
              <a:t>＞</a:t>
            </a:r>
          </a:p>
        </p:txBody>
      </p:sp>
      <p:sp>
        <p:nvSpPr>
          <p:cNvPr id="17" name="テキスト ボックス 16"/>
          <p:cNvSpPr txBox="1"/>
          <p:nvPr/>
        </p:nvSpPr>
        <p:spPr>
          <a:xfrm>
            <a:off x="643865" y="8334067"/>
            <a:ext cx="2541080" cy="584775"/>
          </a:xfrm>
          <a:prstGeom prst="rect">
            <a:avLst/>
          </a:prstGeom>
          <a:noFill/>
        </p:spPr>
        <p:txBody>
          <a:bodyPr wrap="none" rtlCol="0">
            <a:spAutoFit/>
          </a:bodyPr>
          <a:lstStyle/>
          <a:p>
            <a:r>
              <a:rPr kumimoji="1" lang="ja-JP" altLang="en-US" sz="1600" dirty="0">
                <a:hlinkClick r:id="rId9" action="ppaction://hlinksldjump"/>
              </a:rPr>
              <a:t>研修修了設定</a:t>
            </a:r>
            <a:endParaRPr kumimoji="1" lang="en-US" altLang="ja-JP" sz="1600" dirty="0"/>
          </a:p>
          <a:p>
            <a:r>
              <a:rPr lang="ja-JP" altLang="en-US" sz="1600" dirty="0">
                <a:hlinkClick r:id="rId9" action="ppaction://hlinksldjump"/>
              </a:rPr>
              <a:t>研修プログラムの運用完了</a:t>
            </a:r>
            <a:endParaRPr kumimoji="1" lang="ja-JP" altLang="en-US" sz="1600" dirty="0"/>
          </a:p>
        </p:txBody>
      </p:sp>
      <p:sp>
        <p:nvSpPr>
          <p:cNvPr id="18" name="テキスト ボックス 17"/>
          <p:cNvSpPr txBox="1"/>
          <p:nvPr/>
        </p:nvSpPr>
        <p:spPr>
          <a:xfrm>
            <a:off x="6701612" y="8457177"/>
            <a:ext cx="393056" cy="338554"/>
          </a:xfrm>
          <a:prstGeom prst="rect">
            <a:avLst/>
          </a:prstGeom>
          <a:noFill/>
        </p:spPr>
        <p:txBody>
          <a:bodyPr wrap="none" rtlCol="0">
            <a:spAutoFit/>
          </a:bodyPr>
          <a:lstStyle/>
          <a:p>
            <a:r>
              <a:rPr kumimoji="1" lang="en-US" altLang="ja-JP" sz="1600" dirty="0"/>
              <a:t>14</a:t>
            </a:r>
          </a:p>
        </p:txBody>
      </p:sp>
      <p:cxnSp>
        <p:nvCxnSpPr>
          <p:cNvPr id="3" name="直線コネクタ 2"/>
          <p:cNvCxnSpPr/>
          <p:nvPr/>
        </p:nvCxnSpPr>
        <p:spPr>
          <a:xfrm>
            <a:off x="421382" y="4397915"/>
            <a:ext cx="6713736" cy="0"/>
          </a:xfrm>
          <a:prstGeom prst="line">
            <a:avLst/>
          </a:prstGeom>
          <a:ln w="317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21382" y="5651500"/>
            <a:ext cx="6713736" cy="0"/>
          </a:xfrm>
          <a:prstGeom prst="line">
            <a:avLst/>
          </a:prstGeom>
          <a:ln w="317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99672" y="6794500"/>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469359" y="2679700"/>
            <a:ext cx="6713736" cy="0"/>
          </a:xfrm>
          <a:prstGeom prst="line">
            <a:avLst/>
          </a:prstGeom>
          <a:ln w="3175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187614" y="2057000"/>
            <a:ext cx="2832827" cy="369332"/>
          </a:xfrm>
          <a:prstGeom prst="rect">
            <a:avLst/>
          </a:prstGeom>
          <a:noFill/>
        </p:spPr>
        <p:txBody>
          <a:bodyPr wrap="none" rtlCol="0">
            <a:spAutoFit/>
          </a:bodyPr>
          <a:lstStyle/>
          <a:p>
            <a:pPr algn="ctr"/>
            <a:r>
              <a:rPr lang="ja-JP" altLang="en-US" dirty="0">
                <a:latin typeface="+mn-ea"/>
              </a:rPr>
              <a:t>研修プログラム管理担当者</a:t>
            </a:r>
            <a:endParaRPr kumimoji="1" lang="ja-JP" altLang="en-US" dirty="0"/>
          </a:p>
        </p:txBody>
      </p:sp>
      <p:sp>
        <p:nvSpPr>
          <p:cNvPr id="21" name="テキスト ボックス 20"/>
          <p:cNvSpPr txBox="1"/>
          <p:nvPr/>
        </p:nvSpPr>
        <p:spPr>
          <a:xfrm>
            <a:off x="491665" y="9480699"/>
            <a:ext cx="2882520" cy="276999"/>
          </a:xfrm>
          <a:prstGeom prst="rect">
            <a:avLst/>
          </a:prstGeom>
          <a:noFill/>
        </p:spPr>
        <p:txBody>
          <a:bodyPr wrap="none" rtlCol="0">
            <a:spAutoFit/>
          </a:bodyPr>
          <a:lstStyle/>
          <a:p>
            <a:r>
              <a:rPr kumimoji="1" lang="ja-JP" altLang="en-US" sz="1200" dirty="0"/>
              <a:t>＜各種ツール</a:t>
            </a:r>
            <a:r>
              <a:rPr lang="ja-JP" altLang="en-US" sz="1200" b="1" dirty="0">
                <a:solidFill>
                  <a:srgbClr val="FF0000"/>
                </a:solidFill>
              </a:rPr>
              <a:t>（プログラム管理者のみ） </a:t>
            </a:r>
            <a:r>
              <a:rPr kumimoji="1" lang="ja-JP" altLang="en-US" sz="1200" dirty="0"/>
              <a:t>＞</a:t>
            </a:r>
          </a:p>
        </p:txBody>
      </p:sp>
      <p:sp>
        <p:nvSpPr>
          <p:cNvPr id="22" name="テキスト ボックス 21"/>
          <p:cNvSpPr txBox="1"/>
          <p:nvPr/>
        </p:nvSpPr>
        <p:spPr>
          <a:xfrm>
            <a:off x="634018" y="9757698"/>
            <a:ext cx="1837362" cy="338554"/>
          </a:xfrm>
          <a:prstGeom prst="rect">
            <a:avLst/>
          </a:prstGeom>
          <a:noFill/>
        </p:spPr>
        <p:txBody>
          <a:bodyPr wrap="none" rtlCol="0">
            <a:spAutoFit/>
          </a:bodyPr>
          <a:lstStyle/>
          <a:p>
            <a:r>
              <a:rPr kumimoji="1" lang="ja-JP" altLang="en-US" sz="1600" dirty="0">
                <a:hlinkClick r:id="rId10" action="ppaction://hlinksldjump"/>
              </a:rPr>
              <a:t>評価票アップロード</a:t>
            </a:r>
            <a:endParaRPr kumimoji="1" lang="en-US" altLang="ja-JP" sz="1600" dirty="0"/>
          </a:p>
        </p:txBody>
      </p:sp>
      <p:sp>
        <p:nvSpPr>
          <p:cNvPr id="23" name="テキスト ボックス 22"/>
          <p:cNvSpPr txBox="1"/>
          <p:nvPr/>
        </p:nvSpPr>
        <p:spPr>
          <a:xfrm>
            <a:off x="6747684" y="9757698"/>
            <a:ext cx="393056" cy="338554"/>
          </a:xfrm>
          <a:prstGeom prst="rect">
            <a:avLst/>
          </a:prstGeom>
          <a:noFill/>
        </p:spPr>
        <p:txBody>
          <a:bodyPr wrap="none" rtlCol="0">
            <a:spAutoFit/>
          </a:bodyPr>
          <a:lstStyle/>
          <a:p>
            <a:r>
              <a:rPr kumimoji="1" lang="en-US" altLang="ja-JP" sz="1600"/>
              <a:t>15</a:t>
            </a:r>
            <a:endParaRPr kumimoji="1" lang="en-US" altLang="ja-JP" sz="1600" dirty="0"/>
          </a:p>
        </p:txBody>
      </p:sp>
      <p:cxnSp>
        <p:nvCxnSpPr>
          <p:cNvPr id="24" name="直線コネクタ 23"/>
          <p:cNvCxnSpPr/>
          <p:nvPr/>
        </p:nvCxnSpPr>
        <p:spPr>
          <a:xfrm>
            <a:off x="454937" y="9194472"/>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6945F9DC-55D5-4375-BB1A-8FEC3B3BEE82}"/>
              </a:ext>
            </a:extLst>
          </p:cNvPr>
          <p:cNvSpPr txBox="1"/>
          <p:nvPr/>
        </p:nvSpPr>
        <p:spPr>
          <a:xfrm>
            <a:off x="513851" y="6952631"/>
            <a:ext cx="3754554" cy="276999"/>
          </a:xfrm>
          <a:prstGeom prst="rect">
            <a:avLst/>
          </a:prstGeom>
          <a:noFill/>
        </p:spPr>
        <p:txBody>
          <a:bodyPr wrap="none" rtlCol="0">
            <a:spAutoFit/>
          </a:bodyPr>
          <a:lstStyle/>
          <a:p>
            <a:r>
              <a:rPr kumimoji="1" lang="ja-JP" altLang="en-US" sz="1200" dirty="0"/>
              <a:t>＜研修プログラム独自設定</a:t>
            </a:r>
            <a:r>
              <a:rPr lang="ja-JP" altLang="en-US" sz="1200" b="1" dirty="0">
                <a:solidFill>
                  <a:srgbClr val="FF0000"/>
                </a:solidFill>
              </a:rPr>
              <a:t>（プログラム管理者のみ） </a:t>
            </a:r>
            <a:r>
              <a:rPr kumimoji="1" lang="ja-JP" altLang="en-US" sz="1200" dirty="0"/>
              <a:t>＞</a:t>
            </a:r>
          </a:p>
        </p:txBody>
      </p:sp>
      <p:sp>
        <p:nvSpPr>
          <p:cNvPr id="30" name="テキスト ボックス 29">
            <a:hlinkClick r:id="rId11" action="ppaction://hlinksldjump"/>
            <a:extLst>
              <a:ext uri="{FF2B5EF4-FFF2-40B4-BE49-F238E27FC236}">
                <a16:creationId xmlns:a16="http://schemas.microsoft.com/office/drawing/2014/main" id="{D7A70991-AC29-458B-AD62-0709DAE792A1}"/>
              </a:ext>
            </a:extLst>
          </p:cNvPr>
          <p:cNvSpPr txBox="1"/>
          <p:nvPr/>
        </p:nvSpPr>
        <p:spPr>
          <a:xfrm>
            <a:off x="670756" y="7229630"/>
            <a:ext cx="3166251" cy="338554"/>
          </a:xfrm>
          <a:prstGeom prst="rect">
            <a:avLst/>
          </a:prstGeom>
          <a:noFill/>
        </p:spPr>
        <p:txBody>
          <a:bodyPr wrap="none" rtlCol="0">
            <a:spAutoFit/>
          </a:bodyPr>
          <a:lstStyle/>
          <a:p>
            <a:r>
              <a:rPr kumimoji="1" lang="ja-JP" altLang="en-US" sz="1600" dirty="0">
                <a:hlinkClick r:id="rId11" action="ppaction://hlinksldjump"/>
              </a:rPr>
              <a:t>評価票</a:t>
            </a:r>
            <a:r>
              <a:rPr kumimoji="1" lang="en-US" altLang="ja-JP" sz="1600" dirty="0">
                <a:hlinkClick r:id="rId11" action="ppaction://hlinksldjump"/>
              </a:rPr>
              <a:t>C</a:t>
            </a:r>
            <a:r>
              <a:rPr kumimoji="1" lang="ja-JP" altLang="en-US" sz="1600" dirty="0">
                <a:hlinkClick r:id="rId11" action="ppaction://hlinksldjump"/>
              </a:rPr>
              <a:t>領域の必要症例管理画面</a:t>
            </a:r>
            <a:endParaRPr kumimoji="1" lang="en-US" altLang="ja-JP" sz="1600" dirty="0"/>
          </a:p>
        </p:txBody>
      </p:sp>
      <p:sp>
        <p:nvSpPr>
          <p:cNvPr id="31" name="テキスト ボックス 30">
            <a:extLst>
              <a:ext uri="{FF2B5EF4-FFF2-40B4-BE49-F238E27FC236}">
                <a16:creationId xmlns:a16="http://schemas.microsoft.com/office/drawing/2014/main" id="{ED0E5D31-3BD1-4C85-BEFC-B7250302E40D}"/>
              </a:ext>
            </a:extLst>
          </p:cNvPr>
          <p:cNvSpPr txBox="1"/>
          <p:nvPr/>
        </p:nvSpPr>
        <p:spPr>
          <a:xfrm>
            <a:off x="6693675" y="7174221"/>
            <a:ext cx="393056" cy="338554"/>
          </a:xfrm>
          <a:prstGeom prst="rect">
            <a:avLst/>
          </a:prstGeom>
          <a:noFill/>
        </p:spPr>
        <p:txBody>
          <a:bodyPr wrap="none" rtlCol="0">
            <a:spAutoFit/>
          </a:bodyPr>
          <a:lstStyle/>
          <a:p>
            <a:r>
              <a:rPr kumimoji="1" lang="en-US" altLang="ja-JP" sz="1600" dirty="0"/>
              <a:t>13</a:t>
            </a:r>
          </a:p>
        </p:txBody>
      </p:sp>
      <p:cxnSp>
        <p:nvCxnSpPr>
          <p:cNvPr id="32" name="直線コネクタ 31">
            <a:extLst>
              <a:ext uri="{FF2B5EF4-FFF2-40B4-BE49-F238E27FC236}">
                <a16:creationId xmlns:a16="http://schemas.microsoft.com/office/drawing/2014/main" id="{61366733-04CE-4257-89BB-B7B8F11890CB}"/>
              </a:ext>
            </a:extLst>
          </p:cNvPr>
          <p:cNvCxnSpPr/>
          <p:nvPr/>
        </p:nvCxnSpPr>
        <p:spPr>
          <a:xfrm>
            <a:off x="421382" y="7937500"/>
            <a:ext cx="6713736" cy="0"/>
          </a:xfrm>
          <a:prstGeom prst="line">
            <a:avLst/>
          </a:prstGeom>
          <a:ln w="317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59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21700" y="3719955"/>
            <a:ext cx="6067425" cy="4317365"/>
          </a:xfrm>
          <a:prstGeom prst="rect">
            <a:avLst/>
          </a:prstGeom>
        </p:spPr>
        <p:txBody>
          <a:bodyPr vert="horz" wrap="square" lIns="0" tIns="85725" rIns="0" bIns="0" rtlCol="0">
            <a:spAutoFit/>
          </a:bodyPr>
          <a:lstStyle/>
          <a:p>
            <a:pPr marL="140335">
              <a:lnSpc>
                <a:spcPct val="100000"/>
              </a:lnSpc>
              <a:spcBef>
                <a:spcPts val="675"/>
              </a:spcBef>
            </a:pP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25" dirty="0">
                <a:solidFill>
                  <a:srgbClr val="231F20"/>
                </a:solidFill>
                <a:latin typeface="ＭＳ ゴシック"/>
                <a:cs typeface="ＭＳ ゴシック"/>
              </a:rPr>
              <a:t>の</a:t>
            </a:r>
            <a:r>
              <a:rPr sz="1000" spc="5" dirty="0">
                <a:solidFill>
                  <a:srgbClr val="231F20"/>
                </a:solidFill>
                <a:latin typeface="ＭＳ ゴシック"/>
                <a:cs typeface="ＭＳ ゴシック"/>
              </a:rPr>
              <a:t>基</a:t>
            </a:r>
            <a:r>
              <a:rPr sz="1000" spc="-30" dirty="0">
                <a:solidFill>
                  <a:srgbClr val="231F20"/>
                </a:solidFill>
                <a:latin typeface="ＭＳ ゴシック"/>
                <a:cs typeface="ＭＳ ゴシック"/>
              </a:rPr>
              <a:t>本</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a:lnSpc>
                <a:spcPct val="100000"/>
              </a:lnSpc>
              <a:spcBef>
                <a:spcPts val="580"/>
              </a:spcBef>
            </a:pP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dirty="0">
                <a:solidFill>
                  <a:srgbClr val="231F20"/>
                </a:solidFill>
                <a:latin typeface="ＭＳ ゴシック"/>
                <a:cs typeface="ＭＳ ゴシック"/>
              </a:rPr>
              <a:t>情</a:t>
            </a:r>
            <a:r>
              <a:rPr sz="1000" spc="-30" dirty="0">
                <a:solidFill>
                  <a:srgbClr val="231F20"/>
                </a:solidFill>
                <a:latin typeface="ＭＳ ゴシック"/>
                <a:cs typeface="ＭＳ ゴシック"/>
              </a:rPr>
              <a:t>報</a:t>
            </a:r>
            <a:r>
              <a:rPr sz="1000" spc="-60" dirty="0">
                <a:solidFill>
                  <a:srgbClr val="231F20"/>
                </a:solidFill>
                <a:latin typeface="ＭＳ ゴシック"/>
                <a:cs typeface="ＭＳ ゴシック"/>
              </a:rPr>
              <a:t>に</a:t>
            </a:r>
            <a:r>
              <a:rPr sz="1000" spc="-15" dirty="0">
                <a:solidFill>
                  <a:srgbClr val="231F20"/>
                </a:solidFill>
                <a:latin typeface="ＭＳ ゴシック"/>
                <a:cs typeface="ＭＳ ゴシック"/>
              </a:rPr>
              <a:t>変更</a:t>
            </a:r>
            <a:r>
              <a:rPr sz="1000" spc="-60" dirty="0">
                <a:solidFill>
                  <a:srgbClr val="231F20"/>
                </a:solidFill>
                <a:latin typeface="ＭＳ ゴシック"/>
                <a:cs typeface="ＭＳ ゴシック"/>
              </a:rPr>
              <a:t>が</a:t>
            </a:r>
            <a:r>
              <a:rPr sz="1000" spc="-100" dirty="0">
                <a:solidFill>
                  <a:srgbClr val="231F20"/>
                </a:solidFill>
                <a:latin typeface="ＭＳ ゴシック"/>
                <a:cs typeface="ＭＳ ゴシック"/>
              </a:rPr>
              <a:t>あ</a:t>
            </a:r>
            <a:r>
              <a:rPr sz="1000" spc="-114" dirty="0">
                <a:solidFill>
                  <a:srgbClr val="231F20"/>
                </a:solidFill>
                <a:latin typeface="ＭＳ ゴシック"/>
                <a:cs typeface="ＭＳ ゴシック"/>
              </a:rPr>
              <a:t>っ</a:t>
            </a:r>
            <a:r>
              <a:rPr sz="1000" spc="-45" dirty="0">
                <a:solidFill>
                  <a:srgbClr val="231F20"/>
                </a:solidFill>
                <a:latin typeface="ＭＳ ゴシック"/>
                <a:cs typeface="ＭＳ ゴシック"/>
              </a:rPr>
              <a:t>た</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適</a:t>
            </a:r>
            <a:r>
              <a:rPr sz="1000" spc="-10" dirty="0">
                <a:solidFill>
                  <a:srgbClr val="231F20"/>
                </a:solidFill>
                <a:latin typeface="ＭＳ ゴシック"/>
                <a:cs typeface="ＭＳ ゴシック"/>
              </a:rPr>
              <a:t>宜</a:t>
            </a:r>
            <a:r>
              <a:rPr sz="1000" spc="-30" dirty="0">
                <a:solidFill>
                  <a:srgbClr val="231F20"/>
                </a:solidFill>
                <a:latin typeface="ＭＳ ゴシック"/>
                <a:cs typeface="ＭＳ ゴシック"/>
              </a:rPr>
              <a:t>更</a:t>
            </a:r>
            <a:r>
              <a:rPr sz="1000" spc="-100" dirty="0">
                <a:solidFill>
                  <a:srgbClr val="231F20"/>
                </a:solidFill>
                <a:latin typeface="ＭＳ ゴシック"/>
                <a:cs typeface="ＭＳ ゴシック"/>
              </a:rPr>
              <a:t>新</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480059">
              <a:lnSpc>
                <a:spcPct val="148200"/>
              </a:lnSpc>
            </a:pP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50" dirty="0">
                <a:solidFill>
                  <a:srgbClr val="231F20"/>
                </a:solidFill>
                <a:latin typeface="ＭＳ ゴシック"/>
                <a:cs typeface="ＭＳ ゴシック"/>
              </a:rPr>
              <a:t>ア</a:t>
            </a:r>
            <a:r>
              <a:rPr sz="1000" spc="-35" dirty="0">
                <a:solidFill>
                  <a:srgbClr val="231F20"/>
                </a:solidFill>
                <a:latin typeface="ＭＳ ゴシック"/>
                <a:cs typeface="ＭＳ ゴシック"/>
              </a:rPr>
              <a:t>で</a:t>
            </a:r>
            <a:r>
              <a:rPr sz="1000" spc="-30" dirty="0">
                <a:solidFill>
                  <a:srgbClr val="231F20"/>
                </a:solidFill>
                <a:latin typeface="ＭＳ ゴシック"/>
                <a:cs typeface="ＭＳ ゴシック"/>
              </a:rPr>
              <a:t>表</a:t>
            </a:r>
            <a:r>
              <a:rPr sz="1000" spc="-40" dirty="0">
                <a:solidFill>
                  <a:srgbClr val="231F20"/>
                </a:solidFill>
                <a:latin typeface="ＭＳ ゴシック"/>
                <a:cs typeface="ＭＳ ゴシック"/>
              </a:rPr>
              <a:t>示</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61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3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lang="ja-JP" altLang="en-US" sz="1000" spc="-9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10" dirty="0">
                <a:solidFill>
                  <a:srgbClr val="231F20"/>
                </a:solidFill>
                <a:latin typeface="ＭＳ ゴシック"/>
                <a:cs typeface="ＭＳ ゴシック"/>
              </a:rPr>
              <a:t>編</a:t>
            </a:r>
            <a:r>
              <a:rPr sz="1000" spc="-40" dirty="0">
                <a:solidFill>
                  <a:srgbClr val="231F20"/>
                </a:solidFill>
                <a:latin typeface="ＭＳ ゴシック"/>
                <a:cs typeface="ＭＳ ゴシック"/>
              </a:rPr>
              <a:t>集</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a:t>
            </a:r>
            <a:r>
              <a:rPr sz="1000" spc="-50" dirty="0">
                <a:solidFill>
                  <a:srgbClr val="231F20"/>
                </a:solidFill>
                <a:latin typeface="ＭＳ ゴシック"/>
                <a:cs typeface="ＭＳ ゴシック"/>
              </a:rPr>
              <a:t>示中</a:t>
            </a:r>
            <a:r>
              <a:rPr sz="1000" spc="-60" dirty="0">
                <a:solidFill>
                  <a:srgbClr val="231F20"/>
                </a:solidFill>
                <a:latin typeface="ＭＳ ゴシック"/>
                <a:cs typeface="ＭＳ ゴシック"/>
              </a:rPr>
              <a:t>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60" dirty="0">
                <a:solidFill>
                  <a:srgbClr val="231F20"/>
                </a:solidFill>
                <a:latin typeface="ＭＳ ゴシック"/>
                <a:cs typeface="ＭＳ ゴシック"/>
              </a:rPr>
              <a:t>を</a:t>
            </a:r>
            <a:r>
              <a:rPr sz="1000" spc="-15" dirty="0">
                <a:solidFill>
                  <a:srgbClr val="231F20"/>
                </a:solidFill>
                <a:latin typeface="ＭＳ ゴシック"/>
                <a:cs typeface="ＭＳ ゴシック"/>
              </a:rPr>
              <a:t>変</a:t>
            </a:r>
            <a:r>
              <a:rPr sz="1000" spc="-75" dirty="0">
                <a:solidFill>
                  <a:srgbClr val="231F20"/>
                </a:solidFill>
                <a:latin typeface="ＭＳ ゴシック"/>
                <a:cs typeface="ＭＳ ゴシック"/>
              </a:rPr>
              <a:t>更</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a:p>
            <a:pPr marL="333375">
              <a:lnSpc>
                <a:spcPct val="100000"/>
              </a:lnSpc>
              <a:spcBef>
                <a:spcPts val="580"/>
              </a:spcBef>
            </a:pP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260" dirty="0">
                <a:solidFill>
                  <a:srgbClr val="231F20"/>
                </a:solidFill>
                <a:latin typeface="ＭＳ ゴシック"/>
                <a:cs typeface="ＭＳ ゴシック"/>
              </a:rPr>
              <a:t>て</a:t>
            </a:r>
            <a:r>
              <a:rPr sz="1000" dirty="0">
                <a:solidFill>
                  <a:srgbClr val="231F20"/>
                </a:solidFill>
                <a:latin typeface="ＭＳ ゴシック"/>
                <a:cs typeface="ＭＳ ゴシック"/>
              </a:rPr>
              <a:t>；</a:t>
            </a:r>
            <a:endParaRPr sz="1000" dirty="0">
              <a:latin typeface="ＭＳ ゴシック"/>
              <a:cs typeface="ＭＳ ゴシック"/>
            </a:endParaRPr>
          </a:p>
          <a:p>
            <a:pPr marL="653415" marR="32384">
              <a:lnSpc>
                <a:spcPct val="148200"/>
              </a:lnSpc>
            </a:pP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30" dirty="0">
                <a:solidFill>
                  <a:srgbClr val="231F20"/>
                </a:solidFill>
                <a:latin typeface="ＭＳ ゴシック"/>
                <a:cs typeface="ＭＳ ゴシック"/>
              </a:rPr>
              <a:t>者</a:t>
            </a:r>
            <a:r>
              <a:rPr sz="1000" spc="-90" dirty="0">
                <a:solidFill>
                  <a:srgbClr val="231F20"/>
                </a:solidFill>
                <a:latin typeface="ＭＳ ゴシック"/>
                <a:cs typeface="ＭＳ ゴシック"/>
              </a:rPr>
              <a:t>で</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110" dirty="0">
                <a:solidFill>
                  <a:srgbClr val="231F20"/>
                </a:solidFill>
                <a:latin typeface="ＭＳ ゴシック"/>
                <a:cs typeface="ＭＳ ゴシック"/>
              </a:rPr>
              <a:t>ン</a:t>
            </a:r>
            <a:r>
              <a:rPr sz="1000" spc="-95" dirty="0">
                <a:solidFill>
                  <a:srgbClr val="231F20"/>
                </a:solidFill>
                <a:latin typeface="ＭＳ ゴシック"/>
                <a:cs typeface="ＭＳ ゴシック"/>
              </a:rPr>
              <a:t>した</a:t>
            </a:r>
            <a:r>
              <a:rPr sz="1000" spc="-114" dirty="0">
                <a:solidFill>
                  <a:srgbClr val="231F20"/>
                </a:solidFill>
                <a:latin typeface="ＭＳ ゴシック"/>
                <a:cs typeface="ＭＳ ゴシック"/>
              </a:rPr>
              <a:t>と</a:t>
            </a:r>
            <a:r>
              <a:rPr sz="1000" spc="-60" dirty="0">
                <a:solidFill>
                  <a:srgbClr val="231F20"/>
                </a:solidFill>
                <a:latin typeface="ＭＳ ゴシック"/>
                <a:cs typeface="ＭＳ ゴシック"/>
              </a:rPr>
              <a:t>き</a:t>
            </a:r>
            <a:r>
              <a:rPr sz="1000" spc="-35" dirty="0">
                <a:solidFill>
                  <a:srgbClr val="231F20"/>
                </a:solidFill>
                <a:latin typeface="ＭＳ ゴシック"/>
                <a:cs typeface="ＭＳ ゴシック"/>
              </a:rPr>
              <a:t>の</a:t>
            </a:r>
            <a:r>
              <a:rPr sz="1000" spc="-20" dirty="0">
                <a:solidFill>
                  <a:srgbClr val="231F20"/>
                </a:solidFill>
                <a:latin typeface="ＭＳ ゴシック"/>
                <a:cs typeface="ＭＳ ゴシック"/>
              </a:rPr>
              <a:t>み</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45" dirty="0">
                <a:solidFill>
                  <a:srgbClr val="231F20"/>
                </a:solidFill>
                <a:latin typeface="ＭＳ ゴシック"/>
                <a:cs typeface="ＭＳ ゴシック"/>
              </a:rPr>
              <a:t>担</a:t>
            </a:r>
            <a:r>
              <a:rPr sz="1000"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25" dirty="0">
                <a:solidFill>
                  <a:srgbClr val="231F20"/>
                </a:solidFill>
                <a:latin typeface="ＭＳ ゴシック"/>
                <a:cs typeface="ＭＳ ゴシック"/>
              </a:rPr>
              <a:t>限</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0" dirty="0">
                <a:solidFill>
                  <a:srgbClr val="231F20"/>
                </a:solidFill>
                <a:latin typeface="ＭＳ ゴシック"/>
                <a:cs typeface="ＭＳ ゴシック"/>
              </a:rPr>
              <a:t>は</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spc="-380" dirty="0">
                <a:solidFill>
                  <a:srgbClr val="231F20"/>
                </a:solidFill>
                <a:latin typeface="ＭＳ ゴシック"/>
                <a:cs typeface="ＭＳ ゴシック"/>
              </a:rPr>
              <a:t>。</a:t>
            </a:r>
            <a:r>
              <a:rPr sz="1350" spc="-345" baseline="3086" dirty="0">
                <a:solidFill>
                  <a:srgbClr val="231F20"/>
                </a:solidFill>
                <a:latin typeface="ＭＳ ゴシック"/>
                <a:cs typeface="ＭＳ ゴシック"/>
              </a:rPr>
              <a:t>(</a:t>
            </a:r>
            <a:r>
              <a:rPr sz="1350" spc="37" baseline="3086" dirty="0">
                <a:solidFill>
                  <a:srgbClr val="231F20"/>
                </a:solidFill>
                <a:latin typeface="ＭＳ ゴシック"/>
                <a:cs typeface="ＭＳ ゴシック"/>
              </a:rPr>
              <a:t>「診</a:t>
            </a:r>
            <a:r>
              <a:rPr sz="1350" spc="-15" baseline="3086" dirty="0">
                <a:solidFill>
                  <a:srgbClr val="231F20"/>
                </a:solidFill>
                <a:latin typeface="ＭＳ ゴシック"/>
                <a:cs typeface="ＭＳ ゴシック"/>
              </a:rPr>
              <a:t>療</a:t>
            </a:r>
            <a:r>
              <a:rPr sz="1350" baseline="3086" dirty="0">
                <a:solidFill>
                  <a:srgbClr val="231F20"/>
                </a:solidFill>
                <a:latin typeface="ＭＳ ゴシック"/>
                <a:cs typeface="ＭＳ ゴシック"/>
              </a:rPr>
              <a:t>科</a:t>
            </a:r>
            <a:r>
              <a:rPr sz="1350" spc="-30" baseline="3086" dirty="0">
                <a:solidFill>
                  <a:srgbClr val="231F20"/>
                </a:solidFill>
                <a:latin typeface="ＭＳ ゴシック"/>
                <a:cs typeface="ＭＳ ゴシック"/>
              </a:rPr>
              <a:t>の</a:t>
            </a:r>
            <a:r>
              <a:rPr sz="1350" spc="7" baseline="3086" dirty="0">
                <a:solidFill>
                  <a:srgbClr val="231F20"/>
                </a:solidFill>
                <a:latin typeface="ＭＳ ゴシック"/>
                <a:cs typeface="ＭＳ ゴシック"/>
              </a:rPr>
              <a:t>管</a:t>
            </a:r>
            <a:r>
              <a:rPr sz="1350" spc="15" baseline="3086" dirty="0">
                <a:solidFill>
                  <a:srgbClr val="231F20"/>
                </a:solidFill>
                <a:latin typeface="ＭＳ ゴシック"/>
                <a:cs typeface="ＭＳ ゴシック"/>
              </a:rPr>
              <a:t>理</a:t>
            </a:r>
            <a:r>
              <a:rPr sz="1350" spc="37" baseline="3086" dirty="0">
                <a:solidFill>
                  <a:srgbClr val="231F20"/>
                </a:solidFill>
                <a:latin typeface="ＭＳ ゴシック"/>
                <a:cs typeface="ＭＳ ゴシック"/>
              </a:rPr>
              <a:t>」</a:t>
            </a:r>
            <a:r>
              <a:rPr sz="1350" spc="-7" baseline="3086" dirty="0">
                <a:solidFill>
                  <a:srgbClr val="231F20"/>
                </a:solidFill>
                <a:latin typeface="ＭＳ ゴシック"/>
                <a:cs typeface="ＭＳ ゴシック"/>
              </a:rPr>
              <a:t>等</a:t>
            </a:r>
            <a:r>
              <a:rPr sz="1350" spc="-30" baseline="3086" dirty="0">
                <a:solidFill>
                  <a:srgbClr val="231F20"/>
                </a:solidFill>
                <a:latin typeface="ＭＳ ゴシック"/>
                <a:cs typeface="ＭＳ ゴシック"/>
              </a:rPr>
              <a:t>そ</a:t>
            </a:r>
            <a:r>
              <a:rPr sz="1350" spc="15" baseline="3086" dirty="0">
                <a:solidFill>
                  <a:srgbClr val="231F20"/>
                </a:solidFill>
                <a:latin typeface="ＭＳ ゴシック"/>
                <a:cs typeface="ＭＳ ゴシック"/>
              </a:rPr>
              <a:t>の</a:t>
            </a:r>
            <a:r>
              <a:rPr sz="1350" spc="-15" baseline="3086" dirty="0">
                <a:solidFill>
                  <a:srgbClr val="231F20"/>
                </a:solidFill>
                <a:latin typeface="ＭＳ ゴシック"/>
                <a:cs typeface="ＭＳ ゴシック"/>
              </a:rPr>
              <a:t>他</a:t>
            </a:r>
            <a:r>
              <a:rPr sz="1350" spc="-52" baseline="3086" dirty="0">
                <a:solidFill>
                  <a:srgbClr val="231F20"/>
                </a:solidFill>
                <a:latin typeface="ＭＳ ゴシック"/>
                <a:cs typeface="ＭＳ ゴシック"/>
              </a:rPr>
              <a:t>の</a:t>
            </a:r>
            <a:r>
              <a:rPr sz="1350" spc="-120" baseline="3086" dirty="0">
                <a:solidFill>
                  <a:srgbClr val="231F20"/>
                </a:solidFill>
                <a:latin typeface="ＭＳ ゴシック"/>
                <a:cs typeface="ＭＳ ゴシック"/>
              </a:rPr>
              <a:t>い</a:t>
            </a:r>
            <a:r>
              <a:rPr sz="1350" spc="-284" baseline="3086" dirty="0">
                <a:solidFill>
                  <a:srgbClr val="231F20"/>
                </a:solidFill>
                <a:latin typeface="ＭＳ ゴシック"/>
                <a:cs typeface="ＭＳ ゴシック"/>
              </a:rPr>
              <a:t>く</a:t>
            </a:r>
            <a:r>
              <a:rPr sz="1350" spc="-30" baseline="3086" dirty="0">
                <a:solidFill>
                  <a:srgbClr val="231F20"/>
                </a:solidFill>
                <a:latin typeface="ＭＳ ゴシック"/>
                <a:cs typeface="ＭＳ ゴシック"/>
              </a:rPr>
              <a:t>つ</a:t>
            </a:r>
            <a:r>
              <a:rPr sz="1350" baseline="3086" dirty="0">
                <a:solidFill>
                  <a:srgbClr val="231F20"/>
                </a:solidFill>
                <a:latin typeface="ＭＳ ゴシック"/>
                <a:cs typeface="ＭＳ ゴシック"/>
              </a:rPr>
              <a:t>か</a:t>
            </a:r>
            <a:r>
              <a:rPr sz="1350" spc="7" baseline="3086" dirty="0">
                <a:solidFill>
                  <a:srgbClr val="231F20"/>
                </a:solidFill>
                <a:latin typeface="ＭＳ ゴシック"/>
                <a:cs typeface="ＭＳ ゴシック"/>
              </a:rPr>
              <a:t>の</a:t>
            </a:r>
            <a:r>
              <a:rPr sz="1350" baseline="3086" dirty="0">
                <a:solidFill>
                  <a:srgbClr val="231F20"/>
                </a:solidFill>
                <a:latin typeface="ＭＳ ゴシック"/>
                <a:cs typeface="ＭＳ ゴシック"/>
              </a:rPr>
              <a:t>機</a:t>
            </a:r>
            <a:r>
              <a:rPr sz="1350" spc="-60" baseline="3086" dirty="0">
                <a:solidFill>
                  <a:srgbClr val="231F20"/>
                </a:solidFill>
                <a:latin typeface="ＭＳ ゴシック"/>
                <a:cs typeface="ＭＳ ゴシック"/>
              </a:rPr>
              <a:t>能</a:t>
            </a:r>
            <a:r>
              <a:rPr sz="1350" spc="-82" baseline="3086" dirty="0">
                <a:solidFill>
                  <a:srgbClr val="231F20"/>
                </a:solidFill>
                <a:latin typeface="ＭＳ ゴシック"/>
                <a:cs typeface="ＭＳ ゴシック"/>
              </a:rPr>
              <a:t>も</a:t>
            </a:r>
            <a:r>
              <a:rPr sz="1350" spc="7" baseline="3086" dirty="0">
                <a:solidFill>
                  <a:srgbClr val="231F20"/>
                </a:solidFill>
                <a:latin typeface="ＭＳ ゴシック"/>
                <a:cs typeface="ＭＳ ゴシック"/>
              </a:rPr>
              <a:t>同</a:t>
            </a:r>
            <a:r>
              <a:rPr sz="1350" spc="-22" baseline="3086" dirty="0">
                <a:solidFill>
                  <a:srgbClr val="231F20"/>
                </a:solidFill>
                <a:latin typeface="ＭＳ ゴシック"/>
                <a:cs typeface="ＭＳ ゴシック"/>
              </a:rPr>
              <a:t>様で</a:t>
            </a:r>
            <a:r>
              <a:rPr sz="1350" spc="-52" baseline="3086" dirty="0">
                <a:solidFill>
                  <a:srgbClr val="231F20"/>
                </a:solidFill>
                <a:latin typeface="ＭＳ ゴシック"/>
                <a:cs typeface="ＭＳ ゴシック"/>
              </a:rPr>
              <a:t>す</a:t>
            </a:r>
            <a:r>
              <a:rPr sz="1350" spc="30" baseline="3086" dirty="0">
                <a:solidFill>
                  <a:srgbClr val="231F20"/>
                </a:solidFill>
                <a:latin typeface="ＭＳ ゴシック"/>
                <a:cs typeface="ＭＳ ゴシック"/>
              </a:rPr>
              <a:t>）</a:t>
            </a:r>
            <a:endParaRPr sz="1350" baseline="3086" dirty="0">
              <a:latin typeface="ＭＳ ゴシック"/>
              <a:cs typeface="ＭＳ ゴシック"/>
            </a:endParaRPr>
          </a:p>
          <a:p>
            <a:pPr marL="268605">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a:t>
            </a:r>
            <a:r>
              <a:rPr sz="1000" spc="-40" dirty="0">
                <a:solidFill>
                  <a:srgbClr val="A9511A"/>
                </a:solidFill>
                <a:latin typeface="ＭＳ ゴシック"/>
                <a:cs typeface="ＭＳ ゴシック"/>
              </a:rPr>
              <a:t>示</a:t>
            </a:r>
            <a:r>
              <a:rPr sz="1000" spc="-20" dirty="0">
                <a:solidFill>
                  <a:srgbClr val="A9511A"/>
                </a:solidFill>
                <a:latin typeface="ＭＳ ゴシック"/>
                <a:cs typeface="ＭＳ ゴシック"/>
              </a:rPr>
              <a:t>施</a:t>
            </a:r>
            <a:r>
              <a:rPr sz="1000" spc="-45" dirty="0">
                <a:solidFill>
                  <a:srgbClr val="A9511A"/>
                </a:solidFill>
                <a:latin typeface="ＭＳ ゴシック"/>
                <a:cs typeface="ＭＳ ゴシック"/>
              </a:rPr>
              <a:t>設の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r>
              <a:rPr sz="1000" spc="10" dirty="0">
                <a:solidFill>
                  <a:srgbClr val="A9511A"/>
                </a:solidFill>
                <a:latin typeface="ＭＳ ゴシック"/>
                <a:cs typeface="ＭＳ ゴシック"/>
              </a:rPr>
              <a:t> </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sz="1000" dirty="0">
                <a:solidFill>
                  <a:srgbClr val="231F20"/>
                </a:solidFill>
                <a:latin typeface="ＭＳ ゴシック"/>
                <a:cs typeface="ＭＳ ゴシック"/>
              </a:rPr>
              <a:t>）</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a:t>
            </a:r>
            <a:r>
              <a:rPr sz="1000" spc="-60" dirty="0">
                <a:solidFill>
                  <a:srgbClr val="231F20"/>
                </a:solidFill>
                <a:latin typeface="ＭＳ ゴシック"/>
                <a:cs typeface="ＭＳ ゴシック"/>
              </a:rPr>
              <a:t>に</a:t>
            </a:r>
            <a:r>
              <a:rPr sz="1000" spc="-40" dirty="0">
                <a:solidFill>
                  <a:srgbClr val="231F20"/>
                </a:solidFill>
                <a:latin typeface="ＭＳ ゴシック"/>
                <a:cs typeface="ＭＳ ゴシック"/>
              </a:rPr>
              <a:t>参</a:t>
            </a:r>
            <a:r>
              <a:rPr sz="1000" spc="-100" dirty="0">
                <a:solidFill>
                  <a:srgbClr val="231F20"/>
                </a:solidFill>
                <a:latin typeface="ＭＳ ゴシック"/>
                <a:cs typeface="ＭＳ ゴシック"/>
              </a:rPr>
              <a:t>加</a:t>
            </a:r>
            <a:r>
              <a:rPr sz="1000" spc="-190" dirty="0">
                <a:solidFill>
                  <a:srgbClr val="231F20"/>
                </a:solidFill>
                <a:latin typeface="ＭＳ ゴシック"/>
                <a:cs typeface="ＭＳ ゴシック"/>
              </a:rPr>
              <a:t>し</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75"/>
              </a:spcBef>
              <a:buSzPct val="90000"/>
              <a:buAutoNum type="arabicPeriod"/>
              <a:tabLst>
                <a:tab pos="152400" algn="l"/>
              </a:tabLst>
            </a:pP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55" dirty="0">
                <a:solidFill>
                  <a:srgbClr val="231F20"/>
                </a:solidFill>
                <a:latin typeface="ＭＳ ゴシック"/>
                <a:cs typeface="ＭＳ ゴシック"/>
              </a:rPr>
              <a:t>い</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25" dirty="0">
                <a:solidFill>
                  <a:srgbClr val="231F20"/>
                </a:solidFill>
                <a:latin typeface="ＭＳ ゴシック"/>
                <a:cs typeface="ＭＳ ゴシック"/>
              </a:rPr>
              <a:t>た</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0" dirty="0">
                <a:solidFill>
                  <a:srgbClr val="A9511A"/>
                </a:solidFill>
                <a:latin typeface="ＭＳ ゴシック"/>
                <a:cs typeface="ＭＳ ゴシック"/>
              </a:rPr>
              <a:t>■</a:t>
            </a:r>
            <a:r>
              <a:rPr sz="1000" spc="-5" dirty="0">
                <a:solidFill>
                  <a:srgbClr val="A9511A"/>
                </a:solidFill>
                <a:latin typeface="ＭＳ ゴシック"/>
                <a:cs typeface="ＭＳ ゴシック"/>
              </a:rPr>
              <a:t>病</a:t>
            </a:r>
            <a:r>
              <a:rPr sz="1000" dirty="0">
                <a:solidFill>
                  <a:srgbClr val="A9511A"/>
                </a:solidFill>
                <a:latin typeface="ＭＳ ゴシック"/>
                <a:cs typeface="ＭＳ ゴシック"/>
              </a:rPr>
              <a:t>院</a:t>
            </a:r>
            <a:r>
              <a:rPr sz="1000" spc="5" dirty="0">
                <a:solidFill>
                  <a:srgbClr val="A9511A"/>
                </a:solidFill>
                <a:latin typeface="ＭＳ ゴシック"/>
                <a:cs typeface="ＭＳ ゴシック"/>
              </a:rPr>
              <a:t>基</a:t>
            </a:r>
            <a:r>
              <a:rPr sz="1000" spc="-30" dirty="0">
                <a:solidFill>
                  <a:srgbClr val="A9511A"/>
                </a:solidFill>
                <a:latin typeface="ＭＳ ゴシック"/>
                <a:cs typeface="ＭＳ ゴシック"/>
              </a:rPr>
              <a:t>本</a:t>
            </a:r>
            <a:r>
              <a:rPr sz="1000" dirty="0">
                <a:solidFill>
                  <a:srgbClr val="A9511A"/>
                </a:solidFill>
                <a:latin typeface="ＭＳ ゴシック"/>
                <a:cs typeface="ＭＳ ゴシック"/>
              </a:rPr>
              <a:t>情</a:t>
            </a:r>
            <a:r>
              <a:rPr sz="1000" spc="-30" dirty="0">
                <a:solidFill>
                  <a:srgbClr val="A9511A"/>
                </a:solidFill>
                <a:latin typeface="ＭＳ ゴシック"/>
                <a:cs typeface="ＭＳ ゴシック"/>
              </a:rPr>
              <a:t>報</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編</a:t>
            </a:r>
            <a:r>
              <a:rPr sz="1000" dirty="0">
                <a:solidFill>
                  <a:srgbClr val="A9511A"/>
                </a:solidFill>
                <a:latin typeface="ＭＳ ゴシック"/>
                <a:cs typeface="ＭＳ ゴシック"/>
              </a:rPr>
              <a:t>集</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病</a:t>
            </a:r>
            <a:r>
              <a:rPr sz="1000" dirty="0">
                <a:solidFill>
                  <a:srgbClr val="231F20"/>
                </a:solidFill>
                <a:latin typeface="ＭＳ ゴシック"/>
                <a:cs typeface="ＭＳ ゴシック"/>
              </a:rPr>
              <a:t>院</a:t>
            </a:r>
            <a:r>
              <a:rPr sz="1000" spc="5" dirty="0">
                <a:solidFill>
                  <a:srgbClr val="231F20"/>
                </a:solidFill>
                <a:latin typeface="ＭＳ ゴシック"/>
                <a:cs typeface="ＭＳ ゴシック"/>
              </a:rPr>
              <a:t>基</a:t>
            </a:r>
            <a:r>
              <a:rPr sz="1000" spc="-30" dirty="0">
                <a:solidFill>
                  <a:srgbClr val="231F20"/>
                </a:solidFill>
                <a:latin typeface="ＭＳ ゴシック"/>
                <a:cs typeface="ＭＳ ゴシック"/>
              </a:rPr>
              <a:t>本</a:t>
            </a:r>
            <a:r>
              <a:rPr sz="1000" dirty="0">
                <a:solidFill>
                  <a:srgbClr val="231F20"/>
                </a:solidFill>
                <a:latin typeface="ＭＳ ゴシック"/>
                <a:cs typeface="ＭＳ ゴシック"/>
              </a:rPr>
              <a:t>情</a:t>
            </a:r>
            <a:r>
              <a:rPr sz="1000" spc="-30" dirty="0">
                <a:solidFill>
                  <a:srgbClr val="231F20"/>
                </a:solidFill>
                <a:latin typeface="ＭＳ ゴシック"/>
                <a:cs typeface="ＭＳ ゴシック"/>
              </a:rPr>
              <a:t>報</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編</a:t>
            </a:r>
            <a:r>
              <a:rPr sz="1000" spc="-20" dirty="0">
                <a:solidFill>
                  <a:srgbClr val="231F20"/>
                </a:solidFill>
                <a:latin typeface="ＭＳ ゴシック"/>
                <a:cs typeface="ＭＳ ゴシック"/>
              </a:rPr>
              <a:t>集</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10" dirty="0">
                <a:solidFill>
                  <a:srgbClr val="231F20"/>
                </a:solidFill>
                <a:latin typeface="ＭＳ ゴシック"/>
                <a:cs typeface="ＭＳ ゴシック"/>
              </a:rPr>
              <a:t>ア</a:t>
            </a:r>
            <a:r>
              <a:rPr sz="1000" spc="-40" dirty="0">
                <a:solidFill>
                  <a:srgbClr val="231F20"/>
                </a:solidFill>
                <a:latin typeface="ＭＳ ゴシック"/>
                <a:cs typeface="ＭＳ ゴシック"/>
              </a:rPr>
              <a:t>の</a:t>
            </a:r>
            <a:r>
              <a:rPr sz="1000" spc="-70" dirty="0">
                <a:solidFill>
                  <a:srgbClr val="231F20"/>
                </a:solidFill>
                <a:latin typeface="ＭＳ ゴシック"/>
                <a:cs typeface="ＭＳ ゴシック"/>
              </a:rPr>
              <a:t>項</a:t>
            </a:r>
            <a:r>
              <a:rPr sz="1000" spc="-145" dirty="0">
                <a:solidFill>
                  <a:srgbClr val="231F20"/>
                </a:solidFill>
                <a:latin typeface="ＭＳ ゴシック"/>
                <a:cs typeface="ＭＳ ゴシック"/>
              </a:rPr>
              <a:t>目</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55" dirty="0">
                <a:solidFill>
                  <a:srgbClr val="231F20"/>
                </a:solidFill>
                <a:latin typeface="ＭＳ ゴシック"/>
                <a:cs typeface="ＭＳ ゴシック"/>
              </a:rPr>
              <a:t>に</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spc="-35" dirty="0">
                <a:solidFill>
                  <a:srgbClr val="231F20"/>
                </a:solidFill>
                <a:latin typeface="ＭＳ ゴシック"/>
                <a:cs typeface="ＭＳ ゴシック"/>
              </a:rPr>
              <a:t>入</a:t>
            </a:r>
            <a:r>
              <a:rPr sz="1000" spc="-55" dirty="0">
                <a:solidFill>
                  <a:srgbClr val="231F20"/>
                </a:solidFill>
                <a:latin typeface="ＭＳ ゴシック"/>
                <a:cs typeface="ＭＳ ゴシック"/>
              </a:rPr>
              <a:t>力</a:t>
            </a:r>
            <a:r>
              <a:rPr sz="1000" spc="-30" dirty="0">
                <a:solidFill>
                  <a:srgbClr val="231F20"/>
                </a:solidFill>
                <a:latin typeface="ＭＳ ゴシック"/>
                <a:cs typeface="ＭＳ ゴシック"/>
              </a:rPr>
              <a:t>内容</a:t>
            </a:r>
            <a:r>
              <a:rPr sz="1000" spc="-40" dirty="0">
                <a:solidFill>
                  <a:srgbClr val="231F20"/>
                </a:solidFill>
                <a:latin typeface="ＭＳ ゴシック"/>
                <a:cs typeface="ＭＳ ゴシック"/>
              </a:rPr>
              <a:t>に</a:t>
            </a:r>
            <a:r>
              <a:rPr sz="1000" spc="-25" dirty="0">
                <a:solidFill>
                  <a:srgbClr val="231F20"/>
                </a:solidFill>
                <a:latin typeface="ＭＳ ゴシック"/>
                <a:cs typeface="ＭＳ ゴシック"/>
              </a:rPr>
              <a:t>間</a:t>
            </a:r>
            <a:r>
              <a:rPr sz="1000" spc="-55" dirty="0">
                <a:solidFill>
                  <a:srgbClr val="231F20"/>
                </a:solidFill>
                <a:latin typeface="ＭＳ ゴシック"/>
                <a:cs typeface="ＭＳ ゴシック"/>
              </a:rPr>
              <a:t>違</a:t>
            </a:r>
            <a:r>
              <a:rPr sz="1000" spc="-60" dirty="0">
                <a:solidFill>
                  <a:srgbClr val="231F20"/>
                </a:solidFill>
                <a:latin typeface="ＭＳ ゴシック"/>
                <a:cs typeface="ＭＳ ゴシック"/>
              </a:rPr>
              <a:t>い</a:t>
            </a:r>
            <a:r>
              <a:rPr sz="1000" spc="-50" dirty="0">
                <a:solidFill>
                  <a:srgbClr val="231F20"/>
                </a:solidFill>
                <a:latin typeface="ＭＳ ゴシック"/>
                <a:cs typeface="ＭＳ ゴシック"/>
              </a:rPr>
              <a:t>が</a:t>
            </a:r>
            <a:r>
              <a:rPr sz="1000" spc="-60" dirty="0">
                <a:solidFill>
                  <a:srgbClr val="231F20"/>
                </a:solidFill>
                <a:latin typeface="ＭＳ ゴシック"/>
                <a:cs typeface="ＭＳ ゴシック"/>
              </a:rPr>
              <a:t>な</a:t>
            </a:r>
            <a:r>
              <a:rPr sz="1000" spc="-75" dirty="0">
                <a:solidFill>
                  <a:srgbClr val="231F20"/>
                </a:solidFill>
                <a:latin typeface="ＭＳ ゴシック"/>
                <a:cs typeface="ＭＳ ゴシック"/>
              </a:rPr>
              <a:t>い</a:t>
            </a:r>
            <a:r>
              <a:rPr sz="1000" spc="-120" dirty="0">
                <a:solidFill>
                  <a:srgbClr val="231F20"/>
                </a:solidFill>
                <a:latin typeface="ＭＳ ゴシック"/>
                <a:cs typeface="ＭＳ ゴシック"/>
              </a:rPr>
              <a:t>こ</a:t>
            </a:r>
            <a:r>
              <a:rPr sz="1000" spc="-150" dirty="0">
                <a:solidFill>
                  <a:srgbClr val="231F20"/>
                </a:solidFill>
                <a:latin typeface="ＭＳ ゴシック"/>
                <a:cs typeface="ＭＳ ゴシック"/>
              </a:rPr>
              <a:t>と</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25" dirty="0">
                <a:solidFill>
                  <a:srgbClr val="231F20"/>
                </a:solidFill>
                <a:latin typeface="ＭＳ ゴシック"/>
                <a:cs typeface="ＭＳ ゴシック"/>
              </a:rPr>
              <a:t>認</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75"/>
              </a:spcBef>
              <a:buSzPct val="90000"/>
              <a:buAutoNum type="arabicPeriod"/>
              <a:tabLst>
                <a:tab pos="137795" algn="l"/>
              </a:tabLst>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基</a:t>
            </a:r>
            <a:r>
              <a:rPr sz="1000" spc="-30" dirty="0">
                <a:solidFill>
                  <a:srgbClr val="231F20"/>
                </a:solidFill>
                <a:latin typeface="ＭＳ ゴシック"/>
                <a:cs typeface="ＭＳ ゴシック"/>
              </a:rPr>
              <a:t>本</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80" dirty="0">
                <a:solidFill>
                  <a:srgbClr val="231F20"/>
                </a:solidFill>
                <a:latin typeface="ＭＳ ゴシック"/>
                <a:cs typeface="ＭＳ ゴシック"/>
              </a:rPr>
              <a:t>を</a:t>
            </a:r>
            <a:r>
              <a:rPr sz="1000" spc="-30" dirty="0">
                <a:solidFill>
                  <a:srgbClr val="231F20"/>
                </a:solidFill>
                <a:latin typeface="ＭＳ ゴシック"/>
                <a:cs typeface="ＭＳ ゴシック"/>
              </a:rPr>
              <a:t>更</a:t>
            </a:r>
            <a:r>
              <a:rPr sz="1000" spc="-25" dirty="0">
                <a:solidFill>
                  <a:srgbClr val="231F20"/>
                </a:solidFill>
                <a:latin typeface="ＭＳ ゴシック"/>
                <a:cs typeface="ＭＳ ゴシック"/>
              </a:rPr>
              <a:t>新</a:t>
            </a:r>
            <a:r>
              <a:rPr sz="1000" spc="-140" dirty="0">
                <a:solidFill>
                  <a:srgbClr val="231F20"/>
                </a:solidFill>
                <a:latin typeface="ＭＳ ゴシック"/>
                <a:cs typeface="ＭＳ ゴシック"/>
              </a:rPr>
              <a:t>す</a:t>
            </a:r>
            <a:r>
              <a:rPr sz="1000" spc="-10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変</a:t>
            </a:r>
            <a:r>
              <a:rPr sz="1000" spc="-35" dirty="0">
                <a:solidFill>
                  <a:srgbClr val="231F20"/>
                </a:solidFill>
                <a:latin typeface="ＭＳ ゴシック"/>
                <a:cs typeface="ＭＳ ゴシック"/>
              </a:rPr>
              <a:t>更</a:t>
            </a:r>
            <a:r>
              <a:rPr sz="1000" spc="-30" dirty="0">
                <a:solidFill>
                  <a:srgbClr val="231F20"/>
                </a:solidFill>
                <a:latin typeface="ＭＳ ゴシック"/>
                <a:cs typeface="ＭＳ ゴシック"/>
              </a:rPr>
              <a:t>内</a:t>
            </a:r>
            <a:r>
              <a:rPr sz="1000" spc="-40" dirty="0">
                <a:solidFill>
                  <a:srgbClr val="231F20"/>
                </a:solidFill>
                <a:latin typeface="ＭＳ ゴシック"/>
                <a:cs typeface="ＭＳ ゴシック"/>
              </a:rPr>
              <a:t>容</a:t>
            </a:r>
            <a:r>
              <a:rPr sz="1000" spc="-60" dirty="0">
                <a:solidFill>
                  <a:srgbClr val="231F20"/>
                </a:solidFill>
                <a:latin typeface="ＭＳ ゴシック"/>
                <a:cs typeface="ＭＳ ゴシック"/>
              </a:rPr>
              <a:t>が</a:t>
            </a:r>
            <a:r>
              <a:rPr sz="1000" spc="-20" dirty="0">
                <a:solidFill>
                  <a:srgbClr val="231F20"/>
                </a:solidFill>
                <a:latin typeface="ＭＳ ゴシック"/>
                <a:cs typeface="ＭＳ ゴシック"/>
              </a:rPr>
              <a:t>反</a:t>
            </a:r>
            <a:r>
              <a:rPr sz="1000" spc="-85" dirty="0">
                <a:solidFill>
                  <a:srgbClr val="231F20"/>
                </a:solidFill>
                <a:latin typeface="ＭＳ ゴシック"/>
                <a:cs typeface="ＭＳ ゴシック"/>
              </a:rPr>
              <a:t>映さ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grpSp>
        <p:nvGrpSpPr>
          <p:cNvPr id="4" name="object 4"/>
          <p:cNvGrpSpPr/>
          <p:nvPr/>
        </p:nvGrpSpPr>
        <p:grpSpPr>
          <a:xfrm>
            <a:off x="728999" y="1557003"/>
            <a:ext cx="6118859" cy="2042160"/>
            <a:chOff x="728999" y="1557003"/>
            <a:chExt cx="6118859" cy="2042160"/>
          </a:xfrm>
        </p:grpSpPr>
        <p:sp>
          <p:nvSpPr>
            <p:cNvPr id="5" name="object 5"/>
            <p:cNvSpPr/>
            <p:nvPr/>
          </p:nvSpPr>
          <p:spPr>
            <a:xfrm>
              <a:off x="728999" y="1557003"/>
              <a:ext cx="6118859" cy="2042160"/>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917549" y="1922403"/>
              <a:ext cx="5330825" cy="1505585"/>
            </a:xfrm>
            <a:custGeom>
              <a:avLst/>
              <a:gdLst/>
              <a:ahLst/>
              <a:cxnLst/>
              <a:rect l="l" t="t" r="r" b="b"/>
              <a:pathLst>
                <a:path w="5330825" h="1505585">
                  <a:moveTo>
                    <a:pt x="108000" y="0"/>
                  </a:moveTo>
                  <a:lnTo>
                    <a:pt x="65960" y="8486"/>
                  </a:lnTo>
                  <a:lnTo>
                    <a:pt x="31630" y="31630"/>
                  </a:lnTo>
                  <a:lnTo>
                    <a:pt x="8486" y="65960"/>
                  </a:lnTo>
                  <a:lnTo>
                    <a:pt x="0" y="108000"/>
                  </a:lnTo>
                  <a:lnTo>
                    <a:pt x="0" y="1397254"/>
                  </a:lnTo>
                  <a:lnTo>
                    <a:pt x="8486" y="1439289"/>
                  </a:lnTo>
                  <a:lnTo>
                    <a:pt x="31630" y="1473619"/>
                  </a:lnTo>
                  <a:lnTo>
                    <a:pt x="65960" y="1496766"/>
                  </a:lnTo>
                  <a:lnTo>
                    <a:pt x="108000" y="1505254"/>
                  </a:lnTo>
                  <a:lnTo>
                    <a:pt x="5222697" y="1505254"/>
                  </a:lnTo>
                  <a:lnTo>
                    <a:pt x="5264737" y="1496766"/>
                  </a:lnTo>
                  <a:lnTo>
                    <a:pt x="5299067" y="1473619"/>
                  </a:lnTo>
                  <a:lnTo>
                    <a:pt x="5322211" y="1439289"/>
                  </a:lnTo>
                  <a:lnTo>
                    <a:pt x="5330698" y="1397254"/>
                  </a:lnTo>
                  <a:lnTo>
                    <a:pt x="5330698" y="108000"/>
                  </a:lnTo>
                  <a:lnTo>
                    <a:pt x="5322211" y="65960"/>
                  </a:lnTo>
                  <a:lnTo>
                    <a:pt x="5299067" y="31630"/>
                  </a:lnTo>
                  <a:lnTo>
                    <a:pt x="5264737" y="8486"/>
                  </a:lnTo>
                  <a:lnTo>
                    <a:pt x="5222697" y="0"/>
                  </a:lnTo>
                  <a:lnTo>
                    <a:pt x="108000" y="0"/>
                  </a:lnTo>
                  <a:close/>
                </a:path>
              </a:pathLst>
            </a:custGeom>
            <a:ln w="12598">
              <a:solidFill>
                <a:srgbClr val="DA2128"/>
              </a:solidFill>
            </a:ln>
          </p:spPr>
          <p:txBody>
            <a:bodyPr wrap="square" lIns="0" tIns="0" rIns="0" bIns="0" rtlCol="0"/>
            <a:lstStyle/>
            <a:p>
              <a:endParaRPr dirty="0"/>
            </a:p>
          </p:txBody>
        </p:sp>
        <p:sp>
          <p:nvSpPr>
            <p:cNvPr id="9" name="object 9"/>
            <p:cNvSpPr/>
            <p:nvPr/>
          </p:nvSpPr>
          <p:spPr>
            <a:xfrm>
              <a:off x="5313061" y="2664310"/>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10" name="object 10"/>
          <p:cNvSpPr txBox="1"/>
          <p:nvPr/>
        </p:nvSpPr>
        <p:spPr>
          <a:xfrm>
            <a:off x="5605300" y="2703588"/>
            <a:ext cx="101854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施</a:t>
            </a:r>
            <a:r>
              <a:rPr sz="900" spc="-5" dirty="0">
                <a:solidFill>
                  <a:srgbClr val="FFFFFF"/>
                </a:solidFill>
                <a:latin typeface="ＭＳ ゴシック"/>
                <a:cs typeface="ＭＳ ゴシック"/>
              </a:rPr>
              <a:t>設</a:t>
            </a:r>
            <a:r>
              <a:rPr sz="900" spc="5" dirty="0">
                <a:solidFill>
                  <a:srgbClr val="FFFFFF"/>
                </a:solidFill>
                <a:latin typeface="ＭＳ ゴシック"/>
                <a:cs typeface="ＭＳ ゴシック"/>
              </a:rPr>
              <a:t>情</a:t>
            </a:r>
            <a:r>
              <a:rPr sz="900" dirty="0">
                <a:solidFill>
                  <a:srgbClr val="FFFFFF"/>
                </a:solidFill>
                <a:latin typeface="ＭＳ ゴシック"/>
                <a:cs typeface="ＭＳ ゴシック"/>
              </a:rPr>
              <a:t>報</a:t>
            </a:r>
            <a:r>
              <a:rPr sz="900" spc="-5" dirty="0">
                <a:solidFill>
                  <a:srgbClr val="FFFFFF"/>
                </a:solidFill>
                <a:latin typeface="ＭＳ ゴシック"/>
                <a:cs typeface="ＭＳ ゴシック"/>
              </a:rPr>
              <a:t>編</a:t>
            </a:r>
            <a:r>
              <a:rPr sz="900" spc="-30" dirty="0">
                <a:solidFill>
                  <a:srgbClr val="FFFFFF"/>
                </a:solidFill>
                <a:latin typeface="ＭＳ ゴシック"/>
                <a:cs typeface="ＭＳ ゴシック"/>
              </a:rPr>
              <a:t>集</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grpSp>
        <p:nvGrpSpPr>
          <p:cNvPr id="11" name="object 11"/>
          <p:cNvGrpSpPr/>
          <p:nvPr/>
        </p:nvGrpSpPr>
        <p:grpSpPr>
          <a:xfrm>
            <a:off x="905871" y="1575003"/>
            <a:ext cx="5834260" cy="264088"/>
            <a:chOff x="905871" y="1575003"/>
            <a:chExt cx="5834260" cy="264088"/>
          </a:xfrm>
        </p:grpSpPr>
        <p:sp>
          <p:nvSpPr>
            <p:cNvPr id="13" name="object 13"/>
            <p:cNvSpPr/>
            <p:nvPr/>
          </p:nvSpPr>
          <p:spPr>
            <a:xfrm>
              <a:off x="905871" y="1579376"/>
              <a:ext cx="5330825" cy="259715"/>
            </a:xfrm>
            <a:custGeom>
              <a:avLst/>
              <a:gdLst/>
              <a:ahLst/>
              <a:cxnLst/>
              <a:rect l="l" t="t" r="r" b="b"/>
              <a:pathLst>
                <a:path w="5330825" h="259714">
                  <a:moveTo>
                    <a:pt x="108000" y="0"/>
                  </a:moveTo>
                  <a:lnTo>
                    <a:pt x="65960" y="8486"/>
                  </a:lnTo>
                  <a:lnTo>
                    <a:pt x="31630" y="31630"/>
                  </a:lnTo>
                  <a:lnTo>
                    <a:pt x="8486" y="65960"/>
                  </a:lnTo>
                  <a:lnTo>
                    <a:pt x="0" y="108000"/>
                  </a:lnTo>
                  <a:lnTo>
                    <a:pt x="0" y="151333"/>
                  </a:lnTo>
                  <a:lnTo>
                    <a:pt x="8486" y="193366"/>
                  </a:lnTo>
                  <a:lnTo>
                    <a:pt x="31630" y="227691"/>
                  </a:lnTo>
                  <a:lnTo>
                    <a:pt x="65960" y="250834"/>
                  </a:lnTo>
                  <a:lnTo>
                    <a:pt x="108000" y="259321"/>
                  </a:lnTo>
                  <a:lnTo>
                    <a:pt x="5222697" y="259321"/>
                  </a:lnTo>
                  <a:lnTo>
                    <a:pt x="5264737" y="250834"/>
                  </a:lnTo>
                  <a:lnTo>
                    <a:pt x="5299067" y="227691"/>
                  </a:lnTo>
                  <a:lnTo>
                    <a:pt x="5322211" y="193366"/>
                  </a:lnTo>
                  <a:lnTo>
                    <a:pt x="5330698" y="151333"/>
                  </a:lnTo>
                  <a:lnTo>
                    <a:pt x="5330698" y="108000"/>
                  </a:lnTo>
                  <a:lnTo>
                    <a:pt x="5322211" y="65960"/>
                  </a:lnTo>
                  <a:lnTo>
                    <a:pt x="5299067" y="31630"/>
                  </a:lnTo>
                  <a:lnTo>
                    <a:pt x="5264737" y="8486"/>
                  </a:lnTo>
                  <a:lnTo>
                    <a:pt x="5222697" y="0"/>
                  </a:lnTo>
                  <a:lnTo>
                    <a:pt x="108000" y="0"/>
                  </a:lnTo>
                  <a:close/>
                </a:path>
              </a:pathLst>
            </a:custGeom>
            <a:ln w="12598">
              <a:solidFill>
                <a:srgbClr val="DA2128"/>
              </a:solidFill>
            </a:ln>
          </p:spPr>
          <p:txBody>
            <a:bodyPr wrap="square" lIns="0" tIns="0" rIns="0" bIns="0" rtlCol="0"/>
            <a:lstStyle/>
            <a:p>
              <a:endParaRPr dirty="0"/>
            </a:p>
          </p:txBody>
        </p:sp>
        <p:sp>
          <p:nvSpPr>
            <p:cNvPr id="15" name="object 15"/>
            <p:cNvSpPr/>
            <p:nvPr/>
          </p:nvSpPr>
          <p:spPr>
            <a:xfrm>
              <a:off x="5319001" y="1575003"/>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16" name="object 16"/>
          <p:cNvSpPr txBox="1"/>
          <p:nvPr/>
        </p:nvSpPr>
        <p:spPr>
          <a:xfrm>
            <a:off x="5833709" y="1614283"/>
            <a:ext cx="7867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9" name="object 19"/>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20</a:t>
            </a:fld>
            <a:endParaRPr dirty="0"/>
          </a:p>
        </p:txBody>
      </p:sp>
      <p:sp>
        <p:nvSpPr>
          <p:cNvPr id="17" name="object 17"/>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40" dirty="0">
                <a:solidFill>
                  <a:srgbClr val="FFFFFF"/>
                </a:solidFill>
                <a:latin typeface="HGPｺﾞｼｯｸE" panose="020B0900000000000000" pitchFamily="50" charset="-128"/>
                <a:ea typeface="HGPｺﾞｼｯｸE" panose="020B0900000000000000" pitchFamily="50" charset="-128"/>
                <a:cs typeface="HGPｺﾞｼｯｸE"/>
              </a:rPr>
              <a:t>施設</a:t>
            </a:r>
            <a:r>
              <a:rPr sz="2200" spc="50" dirty="0" err="1">
                <a:solidFill>
                  <a:srgbClr val="FFFFFF"/>
                </a:solidFill>
                <a:latin typeface="HGPｺﾞｼｯｸE" panose="020B0900000000000000" pitchFamily="50" charset="-128"/>
                <a:ea typeface="HGPｺﾞｼｯｸE" panose="020B0900000000000000" pitchFamily="50" charset="-128"/>
                <a:cs typeface="HGPｺﾞｼｯｸE"/>
              </a:rPr>
              <a:t>基</a:t>
            </a:r>
            <a:r>
              <a:rPr sz="2200" spc="-40" dirty="0" err="1">
                <a:solidFill>
                  <a:srgbClr val="FFFFFF"/>
                </a:solidFill>
                <a:latin typeface="HGPｺﾞｼｯｸE" panose="020B0900000000000000" pitchFamily="50" charset="-128"/>
                <a:ea typeface="HGPｺﾞｼｯｸE" panose="020B0900000000000000" pitchFamily="50" charset="-128"/>
                <a:cs typeface="HGPｺﾞｼｯｸE"/>
              </a:rPr>
              <a:t>本</a:t>
            </a:r>
            <a:r>
              <a:rPr sz="2200" spc="35" dirty="0" err="1">
                <a:solidFill>
                  <a:srgbClr val="FFFFFF"/>
                </a:solidFill>
                <a:latin typeface="HGPｺﾞｼｯｸE" panose="020B0900000000000000" pitchFamily="50" charset="-128"/>
                <a:ea typeface="HGPｺﾞｼｯｸE" panose="020B0900000000000000" pitchFamily="50" charset="-128"/>
                <a:cs typeface="HGPｺﾞｼｯｸE"/>
              </a:rPr>
              <a:t>情</a:t>
            </a:r>
            <a:r>
              <a:rPr sz="2200" spc="-30" dirty="0" err="1">
                <a:solidFill>
                  <a:srgbClr val="FFFFFF"/>
                </a:solidFill>
                <a:latin typeface="HGPｺﾞｼｯｸE" panose="020B0900000000000000" pitchFamily="50" charset="-128"/>
                <a:ea typeface="HGPｺﾞｼｯｸE" panose="020B0900000000000000" pitchFamily="50" charset="-128"/>
                <a:cs typeface="HGPｺﾞｼｯｸE"/>
              </a:rPr>
              <a:t>報</a:t>
            </a:r>
            <a:r>
              <a:rPr sz="2200" spc="10" dirty="0" err="1">
                <a:solidFill>
                  <a:srgbClr val="FFFFFF"/>
                </a:solidFill>
                <a:latin typeface="HGPｺﾞｼｯｸE" panose="020B0900000000000000" pitchFamily="50" charset="-128"/>
                <a:ea typeface="HGPｺﾞｼｯｸE" panose="020B0900000000000000" pitchFamily="50" charset="-128"/>
                <a:cs typeface="HGPｺﾞｼｯｸE"/>
              </a:rPr>
              <a:t>の編</a:t>
            </a:r>
            <a:r>
              <a:rPr sz="2200" spc="-5" dirty="0" err="1">
                <a:solidFill>
                  <a:srgbClr val="FFFFFF"/>
                </a:solidFill>
                <a:latin typeface="HGPｺﾞｼｯｸE" panose="020B0900000000000000" pitchFamily="50" charset="-128"/>
                <a:ea typeface="HGPｺﾞｼｯｸE" panose="020B0900000000000000" pitchFamily="50" charset="-128"/>
                <a:cs typeface="HGPｺﾞｼｯｸE"/>
              </a:rPr>
              <a:t>集</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18" name="object 18"/>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13" name="object 13"/>
          <p:cNvSpPr txBox="1"/>
          <p:nvPr/>
        </p:nvSpPr>
        <p:spPr>
          <a:xfrm>
            <a:off x="721700" y="3719955"/>
            <a:ext cx="6180455" cy="5850191"/>
          </a:xfrm>
          <a:prstGeom prst="rect">
            <a:avLst/>
          </a:prstGeom>
        </p:spPr>
        <p:txBody>
          <a:bodyPr vert="horz" wrap="square" lIns="0" tIns="85725" rIns="0" bIns="0" rtlCol="0">
            <a:spAutoFit/>
          </a:bodyPr>
          <a:lstStyle/>
          <a:p>
            <a:pPr marL="140335">
              <a:lnSpc>
                <a:spcPct val="100000"/>
              </a:lnSpc>
              <a:spcBef>
                <a:spcPts val="675"/>
              </a:spcBef>
            </a:pP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40" dirty="0">
                <a:solidFill>
                  <a:srgbClr val="231F20"/>
                </a:solidFill>
                <a:latin typeface="ＭＳ ゴシック"/>
                <a:cs typeface="ＭＳ ゴシック"/>
              </a:rPr>
              <a:t>所属</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5" dirty="0">
                <a:solidFill>
                  <a:srgbClr val="231F20"/>
                </a:solidFill>
                <a:latin typeface="ＭＳ ゴシック"/>
                <a:cs typeface="ＭＳ ゴシック"/>
              </a:rPr>
              <a:t>科</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55" dirty="0">
                <a:solidFill>
                  <a:srgbClr val="231F20"/>
                </a:solidFill>
                <a:latin typeface="ＭＳ ゴシック"/>
                <a:cs typeface="ＭＳ ゴシック"/>
              </a:rPr>
              <a:t>を</a:t>
            </a:r>
            <a:r>
              <a:rPr sz="1000" spc="-5" dirty="0">
                <a:solidFill>
                  <a:srgbClr val="231F20"/>
                </a:solidFill>
                <a:latin typeface="ＭＳ ゴシック"/>
                <a:cs typeface="ＭＳ ゴシック"/>
              </a:rPr>
              <a:t>設</a:t>
            </a:r>
            <a:r>
              <a:rPr sz="1000" spc="-45" dirty="0">
                <a:solidFill>
                  <a:srgbClr val="231F20"/>
                </a:solidFill>
                <a:latin typeface="ＭＳ ゴシック"/>
                <a:cs typeface="ＭＳ ゴシック"/>
              </a:rPr>
              <a:t>定</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a:t>
            </a:r>
            <a:r>
              <a:rPr sz="1000" spc="-40" dirty="0">
                <a:solidFill>
                  <a:srgbClr val="A9511A"/>
                </a:solidFill>
                <a:latin typeface="ＭＳ ゴシック"/>
                <a:cs typeface="ＭＳ ゴシック"/>
              </a:rPr>
              <a:t>示</a:t>
            </a:r>
            <a:r>
              <a:rPr sz="1000" spc="-20" dirty="0">
                <a:solidFill>
                  <a:srgbClr val="A9511A"/>
                </a:solidFill>
                <a:latin typeface="ＭＳ ゴシック"/>
                <a:cs typeface="ＭＳ ゴシック"/>
              </a:rPr>
              <a:t>施</a:t>
            </a:r>
            <a:r>
              <a:rPr sz="1000" spc="-45" dirty="0">
                <a:solidFill>
                  <a:srgbClr val="A9511A"/>
                </a:solidFill>
                <a:latin typeface="ＭＳ ゴシック"/>
                <a:cs typeface="ＭＳ ゴシック"/>
              </a:rPr>
              <a:t>設の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r>
              <a:rPr sz="1000" spc="10" dirty="0">
                <a:solidFill>
                  <a:srgbClr val="A9511A"/>
                </a:solidFill>
                <a:latin typeface="ＭＳ ゴシック"/>
                <a:cs typeface="ＭＳ ゴシック"/>
              </a:rPr>
              <a:t> </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sz="1000" dirty="0">
                <a:solidFill>
                  <a:srgbClr val="231F20"/>
                </a:solidFill>
                <a:latin typeface="ＭＳ ゴシック"/>
                <a:cs typeface="ＭＳ ゴシック"/>
              </a:rPr>
              <a:t>）</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自</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20" dirty="0">
                <a:solidFill>
                  <a:srgbClr val="231F20"/>
                </a:solidFill>
                <a:latin typeface="ＭＳ ゴシック"/>
                <a:cs typeface="ＭＳ ゴシック"/>
              </a:rPr>
              <a:t>関</a:t>
            </a:r>
            <a:r>
              <a:rPr sz="1000" spc="-40" dirty="0">
                <a:solidFill>
                  <a:srgbClr val="231F20"/>
                </a:solidFill>
                <a:latin typeface="ＭＳ ゴシック"/>
                <a:cs typeface="ＭＳ ゴシック"/>
              </a:rPr>
              <a:t>連</a:t>
            </a:r>
            <a:r>
              <a:rPr sz="1000" spc="-55" dirty="0">
                <a:solidFill>
                  <a:srgbClr val="231F20"/>
                </a:solidFill>
                <a:latin typeface="ＭＳ ゴシック"/>
                <a:cs typeface="ＭＳ ゴシック"/>
              </a:rPr>
              <a:t>付</a:t>
            </a:r>
            <a:r>
              <a:rPr sz="1000" spc="-105" dirty="0">
                <a:solidFill>
                  <a:srgbClr val="231F20"/>
                </a:solidFill>
                <a:latin typeface="ＭＳ ゴシック"/>
                <a:cs typeface="ＭＳ ゴシック"/>
              </a:rPr>
              <a:t>け</a:t>
            </a:r>
            <a:r>
              <a:rPr sz="1000" spc="-55" dirty="0">
                <a:solidFill>
                  <a:srgbClr val="231F20"/>
                </a:solidFill>
                <a:latin typeface="ＭＳ ゴシック"/>
                <a:cs typeface="ＭＳ ゴシック"/>
              </a:rPr>
              <a:t>ら</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55" dirty="0">
                <a:solidFill>
                  <a:srgbClr val="231F20"/>
                </a:solidFill>
                <a:latin typeface="ＭＳ ゴシック"/>
                <a:cs typeface="ＭＳ ゴシック"/>
              </a:rPr>
              <a:t>い</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75"/>
              </a:spcBef>
              <a:buSzPct val="90000"/>
              <a:buAutoNum type="arabicPeriod"/>
              <a:tabLst>
                <a:tab pos="137795" algn="l"/>
              </a:tabLst>
            </a:pP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25" dirty="0">
                <a:solidFill>
                  <a:srgbClr val="231F20"/>
                </a:solidFill>
                <a:latin typeface="ＭＳ ゴシック"/>
                <a:cs typeface="ＭＳ ゴシック"/>
              </a:rPr>
              <a:t>た</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dirty="0">
                <a:solidFill>
                  <a:srgbClr val="A9511A"/>
                </a:solidFill>
                <a:latin typeface="ＭＳ ゴシック"/>
                <a:cs typeface="ＭＳ ゴシック"/>
              </a:rPr>
              <a:t>診</a:t>
            </a:r>
            <a:r>
              <a:rPr sz="1000" spc="-35" dirty="0">
                <a:solidFill>
                  <a:srgbClr val="A9511A"/>
                </a:solidFill>
                <a:latin typeface="ＭＳ ゴシック"/>
                <a:cs typeface="ＭＳ ゴシック"/>
              </a:rPr>
              <a:t>療</a:t>
            </a:r>
            <a:r>
              <a:rPr sz="1000" spc="-25" dirty="0">
                <a:solidFill>
                  <a:srgbClr val="A9511A"/>
                </a:solidFill>
                <a:latin typeface="ＭＳ ゴシック"/>
                <a:cs typeface="ＭＳ ゴシック"/>
              </a:rPr>
              <a:t>科</a:t>
            </a:r>
            <a:r>
              <a:rPr sz="1000" spc="-35" dirty="0">
                <a:solidFill>
                  <a:srgbClr val="A9511A"/>
                </a:solidFill>
                <a:latin typeface="ＭＳ ゴシック"/>
                <a:cs typeface="ＭＳ ゴシック"/>
              </a:rPr>
              <a:t>の</a:t>
            </a:r>
            <a:r>
              <a:rPr sz="1000" spc="5" dirty="0">
                <a:solidFill>
                  <a:srgbClr val="A9511A"/>
                </a:solidFill>
                <a:latin typeface="ＭＳ ゴシック"/>
                <a:cs typeface="ＭＳ ゴシック"/>
              </a:rPr>
              <a:t>追</a:t>
            </a:r>
            <a:r>
              <a:rPr sz="1000" dirty="0">
                <a:solidFill>
                  <a:srgbClr val="A9511A"/>
                </a:solidFill>
                <a:latin typeface="ＭＳ ゴシック"/>
                <a:cs typeface="ＭＳ ゴシック"/>
              </a:rPr>
              <a:t>加</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lang="ja-JP" altLang="en-US" sz="1000" spc="10" dirty="0">
                <a:solidFill>
                  <a:srgbClr val="231F20"/>
                </a:solidFill>
                <a:latin typeface="ＭＳ ゴシック"/>
                <a:cs typeface="ＭＳ ゴシック"/>
              </a:rPr>
              <a:t>個別登録の「追加」ボタンをクリックし、「診療科名」「略称（任意）」を入力、</a:t>
            </a:r>
            <a:endParaRPr sz="1000" dirty="0">
              <a:latin typeface="ＭＳ ゴシック"/>
              <a:cs typeface="ＭＳ ゴシック"/>
            </a:endParaRPr>
          </a:p>
          <a:p>
            <a:pPr marL="12065">
              <a:lnSpc>
                <a:spcPct val="100000"/>
              </a:lnSpc>
              <a:spcBef>
                <a:spcPts val="575"/>
              </a:spcBef>
              <a:buSzPct val="90000"/>
              <a:tabLst>
                <a:tab pos="151130" algn="l"/>
              </a:tabLst>
            </a:pPr>
            <a:r>
              <a:rPr lang="en-US" altLang="ja-JP" sz="1000" spc="-35" dirty="0">
                <a:solidFill>
                  <a:srgbClr val="231F20"/>
                </a:solidFill>
                <a:latin typeface="ＭＳ ゴシック"/>
                <a:cs typeface="ＭＳ ゴシック"/>
              </a:rPr>
              <a:t>2.</a:t>
            </a:r>
            <a:r>
              <a:rPr sz="1000" spc="-35" dirty="0">
                <a:solidFill>
                  <a:srgbClr val="231F20"/>
                </a:solidFill>
                <a:latin typeface="ＭＳ ゴシック"/>
                <a:cs typeface="ＭＳ ゴシック"/>
              </a:rPr>
              <a:t>入力</a:t>
            </a:r>
            <a:r>
              <a:rPr sz="1000" dirty="0">
                <a:solidFill>
                  <a:srgbClr val="231F20"/>
                </a:solidFill>
                <a:latin typeface="ＭＳ ゴシック"/>
                <a:cs typeface="ＭＳ ゴシック"/>
              </a:rPr>
              <a:t>情</a:t>
            </a:r>
            <a:r>
              <a:rPr sz="1000" spc="-30" dirty="0">
                <a:solidFill>
                  <a:srgbClr val="231F20"/>
                </a:solidFill>
                <a:latin typeface="ＭＳ ゴシック"/>
                <a:cs typeface="ＭＳ ゴシック"/>
              </a:rPr>
              <a:t>報</a:t>
            </a:r>
            <a:r>
              <a:rPr sz="1000" spc="-40" dirty="0">
                <a:solidFill>
                  <a:srgbClr val="231F20"/>
                </a:solidFill>
                <a:latin typeface="ＭＳ ゴシック"/>
                <a:cs typeface="ＭＳ ゴシック"/>
              </a:rPr>
              <a:t>に</a:t>
            </a:r>
            <a:r>
              <a:rPr sz="1000" spc="-25" dirty="0">
                <a:solidFill>
                  <a:srgbClr val="231F20"/>
                </a:solidFill>
                <a:latin typeface="ＭＳ ゴシック"/>
                <a:cs typeface="ＭＳ ゴシック"/>
              </a:rPr>
              <a:t>間</a:t>
            </a:r>
            <a:r>
              <a:rPr sz="1000" spc="-55" dirty="0">
                <a:solidFill>
                  <a:srgbClr val="231F20"/>
                </a:solidFill>
                <a:latin typeface="ＭＳ ゴシック"/>
                <a:cs typeface="ＭＳ ゴシック"/>
              </a:rPr>
              <a:t>違</a:t>
            </a:r>
            <a:r>
              <a:rPr sz="1000" spc="-60" dirty="0">
                <a:solidFill>
                  <a:srgbClr val="231F20"/>
                </a:solidFill>
                <a:latin typeface="ＭＳ ゴシック"/>
                <a:cs typeface="ＭＳ ゴシック"/>
              </a:rPr>
              <a:t>い</a:t>
            </a:r>
            <a:r>
              <a:rPr sz="1000" spc="-50" dirty="0">
                <a:solidFill>
                  <a:srgbClr val="231F20"/>
                </a:solidFill>
                <a:latin typeface="ＭＳ ゴシック"/>
                <a:cs typeface="ＭＳ ゴシック"/>
              </a:rPr>
              <a:t>が</a:t>
            </a:r>
            <a:r>
              <a:rPr sz="1000" spc="-60" dirty="0">
                <a:solidFill>
                  <a:srgbClr val="231F20"/>
                </a:solidFill>
                <a:latin typeface="ＭＳ ゴシック"/>
                <a:cs typeface="ＭＳ ゴシック"/>
              </a:rPr>
              <a:t>ない</a:t>
            </a:r>
            <a:r>
              <a:rPr sz="1000" spc="-5" dirty="0">
                <a:solidFill>
                  <a:srgbClr val="231F20"/>
                </a:solidFill>
                <a:latin typeface="ＭＳ ゴシック"/>
                <a:cs typeface="ＭＳ ゴシック"/>
              </a:rPr>
              <a:t>か</a:t>
            </a:r>
            <a:r>
              <a:rPr sz="1000" spc="-10" dirty="0">
                <a:solidFill>
                  <a:srgbClr val="231F20"/>
                </a:solidFill>
                <a:latin typeface="ＭＳ ゴシック"/>
                <a:cs typeface="ＭＳ ゴシック"/>
              </a:rPr>
              <a:t>確</a:t>
            </a:r>
            <a:r>
              <a:rPr sz="1000" spc="-125" dirty="0">
                <a:solidFill>
                  <a:srgbClr val="231F20"/>
                </a:solidFill>
                <a:latin typeface="ＭＳ ゴシック"/>
                <a:cs typeface="ＭＳ ゴシック"/>
              </a:rPr>
              <a:t>認</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80"/>
              </a:spcBef>
              <a:buSzPct val="90000"/>
              <a:buAutoNum type="arabicPeriod" startAt="3"/>
              <a:tabLst>
                <a:tab pos="138430" algn="l"/>
              </a:tabLst>
            </a:pP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70" dirty="0">
                <a:solidFill>
                  <a:srgbClr val="231F20"/>
                </a:solidFill>
                <a:latin typeface="ＭＳ ゴシック"/>
                <a:cs typeface="ＭＳ ゴシック"/>
              </a:rPr>
              <a:t>科</a:t>
            </a:r>
            <a:r>
              <a:rPr sz="1000" spc="-30" dirty="0">
                <a:solidFill>
                  <a:srgbClr val="231F20"/>
                </a:solidFill>
                <a:latin typeface="ＭＳ ゴシック"/>
                <a:cs typeface="ＭＳ ゴシック"/>
              </a:rPr>
              <a:t>を</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40" dirty="0">
                <a:solidFill>
                  <a:srgbClr val="A9511A"/>
                </a:solidFill>
                <a:latin typeface="ＭＳ ゴシック"/>
                <a:cs typeface="ＭＳ ゴシック"/>
              </a:rPr>
              <a:t>テ</a:t>
            </a:r>
            <a:r>
              <a:rPr sz="1000" spc="-120" dirty="0">
                <a:solidFill>
                  <a:srgbClr val="A9511A"/>
                </a:solidFill>
                <a:latin typeface="ＭＳ ゴシック"/>
                <a:cs typeface="ＭＳ ゴシック"/>
              </a:rPr>
              <a:t>ン</a:t>
            </a:r>
            <a:r>
              <a:rPr sz="1000" spc="-90" dirty="0">
                <a:solidFill>
                  <a:srgbClr val="A9511A"/>
                </a:solidFill>
                <a:latin typeface="ＭＳ ゴシック"/>
                <a:cs typeface="ＭＳ ゴシック"/>
              </a:rPr>
              <a:t>プ</a:t>
            </a:r>
            <a:r>
              <a:rPr sz="1000" spc="-15" dirty="0">
                <a:solidFill>
                  <a:srgbClr val="A9511A"/>
                </a:solidFill>
                <a:latin typeface="ＭＳ ゴシック"/>
                <a:cs typeface="ＭＳ ゴシック"/>
              </a:rPr>
              <a:t>レ</a:t>
            </a:r>
            <a:r>
              <a:rPr sz="1000" spc="-155" dirty="0">
                <a:solidFill>
                  <a:srgbClr val="A9511A"/>
                </a:solidFill>
                <a:latin typeface="ＭＳ ゴシック"/>
                <a:cs typeface="ＭＳ ゴシック"/>
              </a:rPr>
              <a:t>ー</a:t>
            </a:r>
            <a:r>
              <a:rPr sz="1000" spc="-90" dirty="0">
                <a:solidFill>
                  <a:srgbClr val="A9511A"/>
                </a:solidFill>
                <a:latin typeface="ＭＳ ゴシック"/>
                <a:cs typeface="ＭＳ ゴシック"/>
              </a:rPr>
              <a:t>ト</a:t>
            </a:r>
            <a:r>
              <a:rPr sz="1000" spc="-60" dirty="0">
                <a:solidFill>
                  <a:srgbClr val="A9511A"/>
                </a:solidFill>
                <a:latin typeface="ＭＳ ゴシック"/>
                <a:cs typeface="ＭＳ ゴシック"/>
              </a:rPr>
              <a:t>を</a:t>
            </a:r>
            <a:r>
              <a:rPr sz="1000" spc="-30" dirty="0">
                <a:solidFill>
                  <a:srgbClr val="A9511A"/>
                </a:solidFill>
                <a:latin typeface="ＭＳ ゴシック"/>
                <a:cs typeface="ＭＳ ゴシック"/>
              </a:rPr>
              <a:t>利</a:t>
            </a:r>
            <a:r>
              <a:rPr sz="1000" spc="-110" dirty="0">
                <a:solidFill>
                  <a:srgbClr val="A9511A"/>
                </a:solidFill>
                <a:latin typeface="ＭＳ ゴシック"/>
                <a:cs typeface="ＭＳ ゴシック"/>
              </a:rPr>
              <a:t>用</a:t>
            </a:r>
            <a:r>
              <a:rPr sz="1000" spc="-95" dirty="0">
                <a:solidFill>
                  <a:srgbClr val="A9511A"/>
                </a:solidFill>
                <a:latin typeface="ＭＳ ゴシック"/>
                <a:cs typeface="ＭＳ ゴシック"/>
              </a:rPr>
              <a:t>し</a:t>
            </a:r>
            <a:r>
              <a:rPr sz="1000" spc="-45" dirty="0">
                <a:solidFill>
                  <a:srgbClr val="A9511A"/>
                </a:solidFill>
                <a:latin typeface="ＭＳ ゴシック"/>
                <a:cs typeface="ＭＳ ゴシック"/>
              </a:rPr>
              <a:t>た</a:t>
            </a:r>
            <a:r>
              <a:rPr sz="1000" dirty="0">
                <a:solidFill>
                  <a:srgbClr val="A9511A"/>
                </a:solidFill>
                <a:latin typeface="ＭＳ ゴシック"/>
                <a:cs typeface="ＭＳ ゴシック"/>
              </a:rPr>
              <a:t>診</a:t>
            </a:r>
            <a:r>
              <a:rPr sz="1000" spc="-35" dirty="0">
                <a:solidFill>
                  <a:srgbClr val="A9511A"/>
                </a:solidFill>
                <a:latin typeface="ＭＳ ゴシック"/>
                <a:cs typeface="ＭＳ ゴシック"/>
              </a:rPr>
              <a:t>療</a:t>
            </a:r>
            <a:r>
              <a:rPr sz="1000" spc="-25" dirty="0">
                <a:solidFill>
                  <a:srgbClr val="A9511A"/>
                </a:solidFill>
                <a:latin typeface="ＭＳ ゴシック"/>
                <a:cs typeface="ＭＳ ゴシック"/>
              </a:rPr>
              <a:t>科</a:t>
            </a:r>
            <a:r>
              <a:rPr sz="1000" spc="-30" dirty="0">
                <a:solidFill>
                  <a:srgbClr val="A9511A"/>
                </a:solidFill>
                <a:latin typeface="ＭＳ ゴシック"/>
                <a:cs typeface="ＭＳ ゴシック"/>
              </a:rPr>
              <a:t>の</a:t>
            </a:r>
            <a:r>
              <a:rPr sz="1000" spc="-40" dirty="0">
                <a:solidFill>
                  <a:srgbClr val="A9511A"/>
                </a:solidFill>
                <a:latin typeface="ＭＳ ゴシック"/>
                <a:cs typeface="ＭＳ ゴシック"/>
              </a:rPr>
              <a:t>一</a:t>
            </a:r>
            <a:r>
              <a:rPr sz="1000" spc="-20" dirty="0">
                <a:solidFill>
                  <a:srgbClr val="A9511A"/>
                </a:solidFill>
                <a:latin typeface="ＭＳ ゴシック"/>
                <a:cs typeface="ＭＳ ゴシック"/>
              </a:rPr>
              <a:t>括</a:t>
            </a:r>
            <a:r>
              <a:rPr sz="1000" spc="-15" dirty="0">
                <a:solidFill>
                  <a:srgbClr val="A9511A"/>
                </a:solidFill>
                <a:latin typeface="ＭＳ ゴシック"/>
                <a:cs typeface="ＭＳ ゴシック"/>
              </a:rPr>
              <a:t>登</a:t>
            </a:r>
            <a:r>
              <a:rPr sz="1000" dirty="0">
                <a:solidFill>
                  <a:srgbClr val="A9511A"/>
                </a:solidFill>
                <a:latin typeface="ＭＳ ゴシック"/>
                <a:cs typeface="ＭＳ ゴシック"/>
              </a:rPr>
              <a:t>録</a:t>
            </a:r>
            <a:endParaRPr sz="1000" dirty="0">
              <a:latin typeface="ＭＳ ゴシック"/>
              <a:cs typeface="ＭＳ ゴシック"/>
            </a:endParaRPr>
          </a:p>
          <a:p>
            <a:pPr marL="12700">
              <a:lnSpc>
                <a:spcPct val="100000"/>
              </a:lnSpc>
              <a:spcBef>
                <a:spcPts val="580"/>
              </a:spcBef>
            </a:pPr>
            <a:r>
              <a:rPr sz="1000" spc="-165" dirty="0">
                <a:solidFill>
                  <a:srgbClr val="231F20"/>
                </a:solidFill>
                <a:latin typeface="ＭＳ ゴシック"/>
                <a:cs typeface="ＭＳ ゴシック"/>
              </a:rPr>
              <a:t>1</a:t>
            </a:r>
            <a:r>
              <a:rPr sz="1000" spc="-905" dirty="0">
                <a:solidFill>
                  <a:srgbClr val="231F20"/>
                </a:solidFill>
                <a:latin typeface="ＭＳ ゴシック"/>
                <a:cs typeface="ＭＳ ゴシック"/>
              </a:rPr>
              <a:t>「</a:t>
            </a:r>
            <a:r>
              <a:rPr lang="ja-JP" altLang="en-US" sz="1000" spc="-90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16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7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490" dirty="0">
                <a:solidFill>
                  <a:srgbClr val="231F20"/>
                </a:solidFill>
                <a:latin typeface="ＭＳ ゴシック"/>
                <a:cs typeface="ＭＳ ゴシック"/>
              </a:rPr>
              <a:t>、</a:t>
            </a:r>
            <a:br>
              <a:rPr lang="en-US" sz="1000" spc="-490" dirty="0">
                <a:solidFill>
                  <a:srgbClr val="231F20"/>
                </a:solidFill>
                <a:latin typeface="ＭＳ ゴシック"/>
                <a:cs typeface="ＭＳ ゴシック"/>
              </a:rPr>
            </a:br>
            <a:r>
              <a:rPr lang="ja-JP" altLang="en-US" sz="1000" spc="-49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60" dirty="0">
                <a:solidFill>
                  <a:srgbClr val="231F20"/>
                </a:solidFill>
                <a:latin typeface="ＭＳ ゴシック"/>
                <a:cs typeface="ＭＳ ゴシック"/>
              </a:rPr>
              <a:t>を</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7945" indent="-128270">
              <a:lnSpc>
                <a:spcPct val="148200"/>
              </a:lnSpc>
              <a:buSzPct val="90000"/>
              <a:buAutoNum type="arabicPeriod" startAt="2"/>
              <a:tabLst>
                <a:tab pos="143510" algn="l"/>
              </a:tabLst>
            </a:pP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0" dirty="0">
                <a:solidFill>
                  <a:srgbClr val="231F20"/>
                </a:solidFill>
                <a:latin typeface="ＭＳ ゴシック"/>
                <a:cs typeface="ＭＳ ゴシック"/>
              </a:rPr>
              <a:t>ー</a:t>
            </a:r>
            <a:r>
              <a:rPr sz="1000" spc="-105" dirty="0">
                <a:solidFill>
                  <a:srgbClr val="231F20"/>
                </a:solidFill>
                <a:latin typeface="ＭＳ ゴシック"/>
                <a:cs typeface="ＭＳ ゴシック"/>
              </a:rPr>
              <a:t>ド</a:t>
            </a:r>
            <a:r>
              <a:rPr sz="1000" spc="-95" dirty="0">
                <a:solidFill>
                  <a:srgbClr val="231F20"/>
                </a:solidFill>
                <a:latin typeface="ＭＳ ゴシック"/>
                <a:cs typeface="ＭＳ ゴシック"/>
              </a:rPr>
              <a:t>し</a:t>
            </a:r>
            <a:r>
              <a:rPr sz="1000" spc="-60" dirty="0">
                <a:solidFill>
                  <a:srgbClr val="231F20"/>
                </a:solidFill>
                <a:latin typeface="ＭＳ ゴシック"/>
                <a:cs typeface="ＭＳ ゴシック"/>
              </a:rPr>
              <a:t>た</a:t>
            </a:r>
            <a:r>
              <a:rPr sz="1000" spc="-140" dirty="0">
                <a:solidFill>
                  <a:srgbClr val="231F20"/>
                </a:solidFill>
                <a:latin typeface="ＭＳ ゴシック"/>
                <a:cs typeface="ＭＳ ゴシック"/>
              </a:rPr>
              <a:t>テ</a:t>
            </a:r>
            <a:r>
              <a:rPr sz="1000" spc="-114" dirty="0">
                <a:solidFill>
                  <a:srgbClr val="231F20"/>
                </a:solidFill>
                <a:latin typeface="ＭＳ ゴシック"/>
                <a:cs typeface="ＭＳ ゴシック"/>
              </a:rPr>
              <a:t>ン</a:t>
            </a:r>
            <a:r>
              <a:rPr sz="1000" spc="-85"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210" dirty="0">
                <a:solidFill>
                  <a:srgbClr val="231F20"/>
                </a:solidFill>
                <a:latin typeface="ＭＳ ゴシック"/>
                <a:cs typeface="ＭＳ ゴシック"/>
              </a:rPr>
              <a:t>ト</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5" dirty="0">
                <a:solidFill>
                  <a:srgbClr val="231F20"/>
                </a:solidFill>
                <a:latin typeface="ＭＳ ゴシック"/>
                <a:cs typeface="ＭＳ ゴシック"/>
              </a:rPr>
              <a:t>科</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5" dirty="0">
                <a:solidFill>
                  <a:srgbClr val="231F20"/>
                </a:solidFill>
                <a:latin typeface="ＭＳ ゴシック"/>
                <a:cs typeface="ＭＳ ゴシック"/>
              </a:rPr>
              <a:t>力</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95"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spc="10" dirty="0">
                <a:solidFill>
                  <a:srgbClr val="231F20"/>
                </a:solidFill>
                <a:latin typeface="ＭＳ ゴシック"/>
                <a:cs typeface="ＭＳ ゴシック"/>
              </a:rPr>
              <a:t>。</a:t>
            </a:r>
            <a:br>
              <a:rPr lang="en-US" sz="1000" spc="10" dirty="0">
                <a:solidFill>
                  <a:srgbClr val="231F20"/>
                </a:solidFill>
                <a:latin typeface="ＭＳ ゴシック"/>
                <a:cs typeface="ＭＳ ゴシック"/>
              </a:rPr>
            </a:br>
            <a:r>
              <a:rPr sz="1000" spc="-140" dirty="0">
                <a:solidFill>
                  <a:srgbClr val="231F20"/>
                </a:solidFill>
                <a:latin typeface="ＭＳ ゴシック"/>
                <a:cs typeface="ＭＳ ゴシック"/>
              </a:rPr>
              <a:t>テ</a:t>
            </a:r>
            <a:r>
              <a:rPr sz="1000" spc="-114" dirty="0">
                <a:solidFill>
                  <a:srgbClr val="231F20"/>
                </a:solidFill>
                <a:latin typeface="ＭＳ ゴシック"/>
                <a:cs typeface="ＭＳ ゴシック"/>
              </a:rPr>
              <a:t>ン</a:t>
            </a:r>
            <a:r>
              <a:rPr sz="1000" spc="-85"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ト</a:t>
            </a:r>
            <a:r>
              <a:rPr sz="1000" spc="-95" dirty="0">
                <a:solidFill>
                  <a:srgbClr val="231F20"/>
                </a:solidFill>
                <a:latin typeface="ＭＳ ゴシック"/>
                <a:cs typeface="ＭＳ ゴシック"/>
              </a:rPr>
              <a:t>の</a:t>
            </a:r>
            <a:r>
              <a:rPr sz="1000" spc="-30" dirty="0">
                <a:solidFill>
                  <a:srgbClr val="231F20"/>
                </a:solidFill>
                <a:latin typeface="ＭＳ ゴシック"/>
                <a:cs typeface="ＭＳ ゴシック"/>
              </a:rPr>
              <a:t>見</a:t>
            </a:r>
            <a:r>
              <a:rPr sz="1000" spc="-125" dirty="0">
                <a:solidFill>
                  <a:srgbClr val="231F20"/>
                </a:solidFill>
                <a:latin typeface="ＭＳ ゴシック"/>
                <a:cs typeface="ＭＳ ゴシック"/>
              </a:rPr>
              <a:t>出</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サ</a:t>
            </a:r>
            <a:r>
              <a:rPr sz="1000" spc="-114" dirty="0">
                <a:solidFill>
                  <a:srgbClr val="231F20"/>
                </a:solidFill>
                <a:latin typeface="ＭＳ ゴシック"/>
                <a:cs typeface="ＭＳ ゴシック"/>
              </a:rPr>
              <a:t>ン</a:t>
            </a:r>
            <a:r>
              <a:rPr sz="1000" spc="-105" dirty="0">
                <a:solidFill>
                  <a:srgbClr val="231F20"/>
                </a:solidFill>
                <a:latin typeface="ＭＳ ゴシック"/>
                <a:cs typeface="ＭＳ ゴシック"/>
              </a:rPr>
              <a:t>プ</a:t>
            </a:r>
            <a:r>
              <a:rPr sz="1000" dirty="0">
                <a:solidFill>
                  <a:srgbClr val="231F20"/>
                </a:solidFill>
                <a:latin typeface="ＭＳ ゴシック"/>
                <a:cs typeface="ＭＳ ゴシック"/>
              </a:rPr>
              <a:t>ル </a:t>
            </a:r>
            <a:r>
              <a:rPr sz="1000" spc="-35" dirty="0">
                <a:solidFill>
                  <a:srgbClr val="231F20"/>
                </a:solidFill>
                <a:latin typeface="ＭＳ ゴシック"/>
                <a:cs typeface="ＭＳ ゴシック"/>
              </a:rPr>
              <a:t>行</a:t>
            </a:r>
            <a:r>
              <a:rPr sz="1000" spc="-25" dirty="0">
                <a:solidFill>
                  <a:srgbClr val="231F20"/>
                </a:solidFill>
                <a:latin typeface="ＭＳ ゴシック"/>
                <a:cs typeface="ＭＳ ゴシック"/>
              </a:rPr>
              <a:t>は</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60" dirty="0">
                <a:solidFill>
                  <a:srgbClr val="231F20"/>
                </a:solidFill>
                <a:latin typeface="ＭＳ ゴシック"/>
                <a:cs typeface="ＭＳ ゴシック"/>
              </a:rPr>
              <a:t>しな</a:t>
            </a:r>
            <a:r>
              <a:rPr sz="1000" spc="-90" dirty="0">
                <a:solidFill>
                  <a:srgbClr val="231F20"/>
                </a:solidFill>
                <a:latin typeface="ＭＳ ゴシック"/>
                <a:cs typeface="ＭＳ ゴシック"/>
              </a:rPr>
              <a:t>い</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5" dirty="0">
                <a:solidFill>
                  <a:srgbClr val="231F20"/>
                </a:solidFill>
                <a:latin typeface="ＭＳ ゴシック"/>
                <a:cs typeface="ＭＳ ゴシック"/>
              </a:rPr>
              <a:t>科</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35" dirty="0">
                <a:solidFill>
                  <a:srgbClr val="231F20"/>
                </a:solidFill>
                <a:latin typeface="ＭＳ ゴシック"/>
                <a:cs typeface="ＭＳ ゴシック"/>
              </a:rPr>
              <a:t>済</a:t>
            </a:r>
            <a:r>
              <a:rPr sz="1000" spc="-15" dirty="0">
                <a:solidFill>
                  <a:srgbClr val="231F20"/>
                </a:solidFill>
                <a:latin typeface="ＭＳ ゴシック"/>
                <a:cs typeface="ＭＳ ゴシック"/>
              </a:rPr>
              <a:t>み</a:t>
            </a:r>
            <a:r>
              <a:rPr sz="1000" spc="-30" dirty="0">
                <a:solidFill>
                  <a:srgbClr val="231F20"/>
                </a:solidFill>
                <a:latin typeface="ＭＳ ゴシック"/>
                <a:cs typeface="ＭＳ ゴシック"/>
              </a:rPr>
              <a:t>の</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55" dirty="0">
                <a:solidFill>
                  <a:srgbClr val="231F20"/>
                </a:solidFill>
                <a:latin typeface="ＭＳ ゴシック"/>
                <a:cs typeface="ＭＳ ゴシック"/>
              </a:rPr>
              <a:t>用</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spcBef>
                <a:spcPts val="50"/>
              </a:spcBef>
            </a:pP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endParaRPr lang="ja-JP" altLang="en-US" sz="800" dirty="0">
              <a:latin typeface="ＭＳ ゴシック"/>
              <a:cs typeface="ＭＳ ゴシック"/>
            </a:endParaRPr>
          </a:p>
          <a:p>
            <a:pPr marL="139700" indent="-127635">
              <a:lnSpc>
                <a:spcPct val="100000"/>
              </a:lnSpc>
              <a:buSzPct val="90000"/>
              <a:buChar char="■"/>
              <a:tabLst>
                <a:tab pos="140335" algn="l"/>
              </a:tabLst>
            </a:pPr>
            <a:r>
              <a:rPr lang="ja-JP" altLang="en-US" sz="1000" dirty="0">
                <a:solidFill>
                  <a:srgbClr val="A9511A"/>
                </a:solidFill>
                <a:latin typeface="ＭＳ ゴシック"/>
                <a:cs typeface="ＭＳ ゴシック"/>
              </a:rPr>
              <a:t>診</a:t>
            </a:r>
            <a:r>
              <a:rPr lang="ja-JP" altLang="en-US" sz="1000" spc="-35" dirty="0">
                <a:solidFill>
                  <a:srgbClr val="A9511A"/>
                </a:solidFill>
                <a:latin typeface="ＭＳ ゴシック"/>
                <a:cs typeface="ＭＳ ゴシック"/>
              </a:rPr>
              <a:t>療</a:t>
            </a:r>
            <a:r>
              <a:rPr lang="ja-JP" altLang="en-US" sz="1000" spc="-25" dirty="0">
                <a:solidFill>
                  <a:srgbClr val="A9511A"/>
                </a:solidFill>
                <a:latin typeface="ＭＳ ゴシック"/>
                <a:cs typeface="ＭＳ ゴシック"/>
              </a:rPr>
              <a:t>科</a:t>
            </a:r>
            <a:r>
              <a:rPr lang="ja-JP" altLang="en-US" sz="1000" spc="-40" dirty="0">
                <a:solidFill>
                  <a:srgbClr val="A9511A"/>
                </a:solidFill>
                <a:latin typeface="ＭＳ ゴシック"/>
                <a:cs typeface="ＭＳ ゴシック"/>
              </a:rPr>
              <a:t>の</a:t>
            </a:r>
            <a:r>
              <a:rPr lang="ja-JP" altLang="en-US" sz="1000" spc="-20" dirty="0">
                <a:solidFill>
                  <a:srgbClr val="A9511A"/>
                </a:solidFill>
                <a:latin typeface="ＭＳ ゴシック"/>
                <a:cs typeface="ＭＳ ゴシック"/>
              </a:rPr>
              <a:t>削</a:t>
            </a:r>
            <a:r>
              <a:rPr lang="ja-JP" altLang="en-US" sz="1000" dirty="0">
                <a:solidFill>
                  <a:srgbClr val="A9511A"/>
                </a:solidFill>
                <a:latin typeface="ＭＳ ゴシック"/>
                <a:cs typeface="ＭＳ ゴシック"/>
              </a:rPr>
              <a:t>除</a:t>
            </a:r>
            <a:endParaRPr lang="ja-JP" altLang="en-US" sz="1000" dirty="0">
              <a:latin typeface="ＭＳ ゴシック"/>
              <a:cs typeface="ＭＳ ゴシック"/>
            </a:endParaRPr>
          </a:p>
          <a:p>
            <a:pPr marL="144145" indent="-132080">
              <a:lnSpc>
                <a:spcPct val="100000"/>
              </a:lnSpc>
              <a:spcBef>
                <a:spcPts val="580"/>
              </a:spcBef>
              <a:buAutoNum type="arabicPeriod"/>
              <a:tabLst>
                <a:tab pos="144780" algn="l"/>
              </a:tabLst>
            </a:pPr>
            <a:r>
              <a:rPr lang="ja-JP" altLang="en-US" sz="1000" dirty="0">
                <a:solidFill>
                  <a:srgbClr val="231F20"/>
                </a:solidFill>
                <a:latin typeface="ＭＳ ゴシック"/>
                <a:cs typeface="ＭＳ ゴシック"/>
              </a:rPr>
              <a:t>診</a:t>
            </a:r>
            <a:r>
              <a:rPr lang="ja-JP" altLang="en-US" sz="1000" spc="-35" dirty="0">
                <a:solidFill>
                  <a:srgbClr val="231F20"/>
                </a:solidFill>
                <a:latin typeface="ＭＳ ゴシック"/>
                <a:cs typeface="ＭＳ ゴシック"/>
              </a:rPr>
              <a:t>療</a:t>
            </a:r>
            <a:r>
              <a:rPr lang="ja-JP" altLang="en-US" sz="1000" spc="-25" dirty="0">
                <a:solidFill>
                  <a:srgbClr val="231F20"/>
                </a:solidFill>
                <a:latin typeface="ＭＳ ゴシック"/>
                <a:cs typeface="ＭＳ ゴシック"/>
              </a:rPr>
              <a:t>科</a:t>
            </a:r>
            <a:r>
              <a:rPr lang="ja-JP" altLang="en-US" sz="1000" spc="-50" dirty="0">
                <a:solidFill>
                  <a:srgbClr val="231F20"/>
                </a:solidFill>
                <a:latin typeface="ＭＳ ゴシック"/>
                <a:cs typeface="ＭＳ ゴシック"/>
              </a:rPr>
              <a:t>一</a:t>
            </a:r>
            <a:r>
              <a:rPr lang="ja-JP" altLang="en-US" sz="1000" spc="-10" dirty="0">
                <a:solidFill>
                  <a:srgbClr val="231F20"/>
                </a:solidFill>
                <a:latin typeface="ＭＳ ゴシック"/>
                <a:cs typeface="ＭＳ ゴシック"/>
              </a:rPr>
              <a:t>覧</a:t>
            </a:r>
            <a:r>
              <a:rPr lang="ja-JP" altLang="en-US" sz="1000" spc="-90" dirty="0">
                <a:solidFill>
                  <a:srgbClr val="231F20"/>
                </a:solidFill>
                <a:latin typeface="ＭＳ ゴシック"/>
                <a:cs typeface="ＭＳ ゴシック"/>
              </a:rPr>
              <a:t>か</a:t>
            </a:r>
            <a:r>
              <a:rPr lang="ja-JP" altLang="en-US" sz="1000" spc="-85" dirty="0">
                <a:solidFill>
                  <a:srgbClr val="231F20"/>
                </a:solidFill>
                <a:latin typeface="ＭＳ ゴシック"/>
                <a:cs typeface="ＭＳ ゴシック"/>
              </a:rPr>
              <a:t>ら</a:t>
            </a:r>
            <a:r>
              <a:rPr lang="ja-JP" altLang="en-US" sz="1000" spc="1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削</a:t>
            </a:r>
            <a:r>
              <a:rPr lang="ja-JP" altLang="en-US" sz="1000" spc="-100" dirty="0">
                <a:solidFill>
                  <a:srgbClr val="231F20"/>
                </a:solidFill>
                <a:latin typeface="ＭＳ ゴシック"/>
                <a:cs typeface="ＭＳ ゴシック"/>
              </a:rPr>
              <a:t>除</a:t>
            </a:r>
            <a:r>
              <a:rPr lang="ja-JP" altLang="en-US" sz="1000" spc="-95" dirty="0">
                <a:solidFill>
                  <a:srgbClr val="231F20"/>
                </a:solidFill>
                <a:latin typeface="ＭＳ ゴシック"/>
                <a:cs typeface="ＭＳ ゴシック"/>
              </a:rPr>
              <a:t>し</a:t>
            </a:r>
            <a:r>
              <a:rPr lang="ja-JP" altLang="en-US" sz="1000" spc="-80" dirty="0">
                <a:solidFill>
                  <a:srgbClr val="231F20"/>
                </a:solidFill>
                <a:latin typeface="ＭＳ ゴシック"/>
                <a:cs typeface="ＭＳ ゴシック"/>
              </a:rPr>
              <a:t>た</a:t>
            </a:r>
            <a:r>
              <a:rPr lang="ja-JP" altLang="en-US" sz="1000" spc="-25" dirty="0">
                <a:solidFill>
                  <a:srgbClr val="231F20"/>
                </a:solidFill>
                <a:latin typeface="ＭＳ ゴシック"/>
                <a:cs typeface="ＭＳ ゴシック"/>
              </a:rPr>
              <a:t>い</a:t>
            </a:r>
            <a:r>
              <a:rPr lang="ja-JP" altLang="en-US" sz="1000" dirty="0">
                <a:solidFill>
                  <a:srgbClr val="231F20"/>
                </a:solidFill>
                <a:latin typeface="ＭＳ ゴシック"/>
                <a:cs typeface="ＭＳ ゴシック"/>
              </a:rPr>
              <a:t>診</a:t>
            </a:r>
            <a:r>
              <a:rPr lang="ja-JP" altLang="en-US" sz="1000" spc="-35" dirty="0">
                <a:solidFill>
                  <a:srgbClr val="231F20"/>
                </a:solidFill>
                <a:latin typeface="ＭＳ ゴシック"/>
                <a:cs typeface="ＭＳ ゴシック"/>
              </a:rPr>
              <a:t>療</a:t>
            </a:r>
            <a:r>
              <a:rPr lang="ja-JP" altLang="en-US" sz="1000" spc="-70" dirty="0">
                <a:solidFill>
                  <a:srgbClr val="231F20"/>
                </a:solidFill>
                <a:latin typeface="ＭＳ ゴシック"/>
                <a:cs typeface="ＭＳ ゴシック"/>
              </a:rPr>
              <a:t>科</a:t>
            </a:r>
            <a:r>
              <a:rPr lang="ja-JP" altLang="en-US" sz="1000" spc="-40" dirty="0">
                <a:solidFill>
                  <a:srgbClr val="231F20"/>
                </a:solidFill>
                <a:latin typeface="ＭＳ ゴシック"/>
                <a:cs typeface="ＭＳ ゴシック"/>
              </a:rPr>
              <a:t>を</a:t>
            </a:r>
            <a:r>
              <a:rPr lang="ja-JP" altLang="en-US" sz="1000" spc="-100" dirty="0">
                <a:solidFill>
                  <a:srgbClr val="231F20"/>
                </a:solidFill>
                <a:latin typeface="ＭＳ ゴシック"/>
                <a:cs typeface="ＭＳ ゴシック"/>
              </a:rPr>
              <a:t>探</a:t>
            </a:r>
            <a:r>
              <a:rPr lang="ja-JP" altLang="en-US" sz="1000" spc="-105" dirty="0">
                <a:solidFill>
                  <a:srgbClr val="231F20"/>
                </a:solidFill>
                <a:latin typeface="ＭＳ ゴシック"/>
                <a:cs typeface="ＭＳ ゴシック"/>
              </a:rPr>
              <a:t>し</a:t>
            </a:r>
            <a:r>
              <a:rPr lang="ja-JP" altLang="en-US"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lang="ja-JP" altLang="en-US" sz="1000" dirty="0">
              <a:latin typeface="ＭＳ ゴシック"/>
              <a:cs typeface="ＭＳ ゴシック"/>
            </a:endParaRPr>
          </a:p>
          <a:p>
            <a:pPr marL="151130" indent="-139065">
              <a:lnSpc>
                <a:spcPct val="100000"/>
              </a:lnSpc>
              <a:spcBef>
                <a:spcPts val="575"/>
              </a:spcBef>
              <a:buAutoNum type="arabicPeriod"/>
              <a:tabLst>
                <a:tab pos="151765" algn="l"/>
              </a:tabLst>
            </a:pPr>
            <a:r>
              <a:rPr lang="ja-JP" altLang="en-US" sz="1000" spc="-20" dirty="0">
                <a:solidFill>
                  <a:srgbClr val="231F20"/>
                </a:solidFill>
                <a:latin typeface="ＭＳ ゴシック"/>
                <a:cs typeface="ＭＳ ゴシック"/>
              </a:rPr>
              <a:t>削</a:t>
            </a:r>
            <a:r>
              <a:rPr lang="ja-JP" altLang="en-US" sz="1000" spc="-100" dirty="0">
                <a:solidFill>
                  <a:srgbClr val="231F20"/>
                </a:solidFill>
                <a:latin typeface="ＭＳ ゴシック"/>
                <a:cs typeface="ＭＳ ゴシック"/>
              </a:rPr>
              <a:t>除</a:t>
            </a:r>
            <a:r>
              <a:rPr lang="ja-JP" altLang="en-US" sz="1000" spc="-95" dirty="0">
                <a:solidFill>
                  <a:srgbClr val="231F20"/>
                </a:solidFill>
                <a:latin typeface="ＭＳ ゴシック"/>
                <a:cs typeface="ＭＳ ゴシック"/>
              </a:rPr>
              <a:t>し</a:t>
            </a:r>
            <a:r>
              <a:rPr lang="ja-JP" altLang="en-US" sz="1000" spc="-80" dirty="0">
                <a:solidFill>
                  <a:srgbClr val="231F20"/>
                </a:solidFill>
                <a:latin typeface="ＭＳ ゴシック"/>
                <a:cs typeface="ＭＳ ゴシック"/>
              </a:rPr>
              <a:t>た</a:t>
            </a:r>
            <a:r>
              <a:rPr lang="ja-JP" altLang="en-US" sz="1000" spc="-25" dirty="0">
                <a:solidFill>
                  <a:srgbClr val="231F20"/>
                </a:solidFill>
                <a:latin typeface="ＭＳ ゴシック"/>
                <a:cs typeface="ＭＳ ゴシック"/>
              </a:rPr>
              <a:t>い</a:t>
            </a:r>
            <a:r>
              <a:rPr lang="ja-JP" altLang="en-US" sz="1000" dirty="0">
                <a:solidFill>
                  <a:srgbClr val="231F20"/>
                </a:solidFill>
                <a:latin typeface="ＭＳ ゴシック"/>
                <a:cs typeface="ＭＳ ゴシック"/>
              </a:rPr>
              <a:t>診</a:t>
            </a:r>
            <a:r>
              <a:rPr lang="ja-JP" altLang="en-US" sz="1000" spc="-35" dirty="0">
                <a:solidFill>
                  <a:srgbClr val="231F20"/>
                </a:solidFill>
                <a:latin typeface="ＭＳ ゴシック"/>
                <a:cs typeface="ＭＳ ゴシック"/>
              </a:rPr>
              <a:t>療</a:t>
            </a:r>
            <a:r>
              <a:rPr lang="ja-JP" altLang="en-US" sz="1000" spc="-40" dirty="0">
                <a:solidFill>
                  <a:srgbClr val="231F20"/>
                </a:solidFill>
                <a:latin typeface="ＭＳ ゴシック"/>
                <a:cs typeface="ＭＳ ゴシック"/>
              </a:rPr>
              <a:t>科</a:t>
            </a:r>
            <a:r>
              <a:rPr lang="ja-JP" altLang="en-US" sz="1000" spc="-65" dirty="0">
                <a:solidFill>
                  <a:srgbClr val="231F20"/>
                </a:solidFill>
                <a:latin typeface="ＭＳ ゴシック"/>
                <a:cs typeface="ＭＳ ゴシック"/>
              </a:rPr>
              <a:t>に</a:t>
            </a:r>
            <a:r>
              <a:rPr lang="ja-JP" altLang="en-US" sz="1000" spc="-55" dirty="0">
                <a:solidFill>
                  <a:srgbClr val="231F20"/>
                </a:solidFill>
                <a:latin typeface="ＭＳ ゴシック"/>
                <a:cs typeface="ＭＳ ゴシック"/>
              </a:rPr>
              <a:t>あ</a:t>
            </a:r>
            <a:r>
              <a:rPr lang="ja-JP" altLang="en-US" sz="1000" spc="-32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削</a:t>
            </a:r>
            <a:r>
              <a:rPr lang="ja-JP" altLang="en-US" sz="1000" spc="-35" dirty="0">
                <a:solidFill>
                  <a:srgbClr val="231F20"/>
                </a:solidFill>
                <a:latin typeface="ＭＳ ゴシック"/>
                <a:cs typeface="ＭＳ ゴシック"/>
              </a:rPr>
              <a:t>除</a:t>
            </a:r>
            <a:r>
              <a:rPr lang="ja-JP" altLang="en-US" sz="1000" spc="10" dirty="0">
                <a:solidFill>
                  <a:srgbClr val="231F20"/>
                </a:solidFill>
                <a:latin typeface="ＭＳ ゴシック"/>
                <a:cs typeface="ＭＳ ゴシック"/>
              </a:rPr>
              <a:t>」</a:t>
            </a:r>
            <a:r>
              <a:rPr lang="ja-JP" altLang="en-US" sz="1000" spc="-105" dirty="0">
                <a:solidFill>
                  <a:srgbClr val="231F20"/>
                </a:solidFill>
                <a:latin typeface="ＭＳ ゴシック"/>
                <a:cs typeface="ＭＳ ゴシック"/>
              </a:rPr>
              <a:t>ボ</a:t>
            </a:r>
            <a:r>
              <a:rPr lang="ja-JP" altLang="en-US" sz="1000" spc="-145" dirty="0">
                <a:solidFill>
                  <a:srgbClr val="231F20"/>
                </a:solidFill>
                <a:latin typeface="ＭＳ ゴシック"/>
                <a:cs typeface="ＭＳ ゴシック"/>
              </a:rPr>
              <a:t>タ</a:t>
            </a:r>
            <a:r>
              <a:rPr lang="ja-JP" altLang="en-US" sz="1000" spc="-85" dirty="0">
                <a:solidFill>
                  <a:srgbClr val="231F20"/>
                </a:solidFill>
                <a:latin typeface="ＭＳ ゴシック"/>
                <a:cs typeface="ＭＳ ゴシック"/>
              </a:rPr>
              <a:t>ン</a:t>
            </a:r>
            <a:r>
              <a:rPr lang="ja-JP" altLang="en-US" sz="1000" spc="-55" dirty="0">
                <a:solidFill>
                  <a:srgbClr val="231F20"/>
                </a:solidFill>
                <a:latin typeface="ＭＳ ゴシック"/>
                <a:cs typeface="ＭＳ ゴシック"/>
              </a:rPr>
              <a:t>を</a:t>
            </a:r>
            <a:r>
              <a:rPr lang="ja-JP" altLang="en-US" sz="1000" spc="-165" dirty="0">
                <a:solidFill>
                  <a:srgbClr val="231F20"/>
                </a:solidFill>
                <a:latin typeface="ＭＳ ゴシック"/>
                <a:cs typeface="ＭＳ ゴシック"/>
              </a:rPr>
              <a:t>ク</a:t>
            </a:r>
            <a:r>
              <a:rPr lang="ja-JP" altLang="en-US" sz="1000" spc="-170" dirty="0">
                <a:solidFill>
                  <a:srgbClr val="231F20"/>
                </a:solidFill>
                <a:latin typeface="ＭＳ ゴシック"/>
                <a:cs typeface="ＭＳ ゴシック"/>
              </a:rPr>
              <a:t>リ</a:t>
            </a:r>
            <a:r>
              <a:rPr lang="ja-JP" altLang="en-US" sz="1000" spc="-100" dirty="0">
                <a:solidFill>
                  <a:srgbClr val="231F20"/>
                </a:solidFill>
                <a:latin typeface="ＭＳ ゴシック"/>
                <a:cs typeface="ＭＳ ゴシック"/>
              </a:rPr>
              <a:t>ッ</a:t>
            </a:r>
            <a:r>
              <a:rPr lang="ja-JP" altLang="en-US" sz="1000" spc="-170" dirty="0">
                <a:solidFill>
                  <a:srgbClr val="231F20"/>
                </a:solidFill>
                <a:latin typeface="ＭＳ ゴシック"/>
                <a:cs typeface="ＭＳ ゴシック"/>
              </a:rPr>
              <a:t>ク</a:t>
            </a:r>
            <a:r>
              <a:rPr lang="ja-JP" altLang="en-US" sz="1000" spc="-105" dirty="0">
                <a:solidFill>
                  <a:srgbClr val="231F20"/>
                </a:solidFill>
                <a:latin typeface="ＭＳ ゴシック"/>
                <a:cs typeface="ＭＳ ゴシック"/>
              </a:rPr>
              <a:t>し</a:t>
            </a:r>
            <a:r>
              <a:rPr lang="ja-JP" altLang="en-US"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lang="ja-JP" altLang="en-US" sz="1000" dirty="0">
              <a:latin typeface="ＭＳ ゴシック"/>
              <a:cs typeface="ＭＳ ゴシック"/>
            </a:endParaRPr>
          </a:p>
          <a:p>
            <a:pPr marL="150495" indent="-138430">
              <a:lnSpc>
                <a:spcPct val="100000"/>
              </a:lnSpc>
              <a:spcBef>
                <a:spcPts val="580"/>
              </a:spcBef>
              <a:buAutoNum type="arabicPeriod"/>
              <a:tabLst>
                <a:tab pos="151130" algn="l"/>
              </a:tabLst>
            </a:pPr>
            <a:r>
              <a:rPr lang="ja-JP" altLang="en-US" sz="1000" spc="-30" dirty="0">
                <a:solidFill>
                  <a:srgbClr val="231F20"/>
                </a:solidFill>
                <a:latin typeface="ＭＳ ゴシック"/>
                <a:cs typeface="ＭＳ ゴシック"/>
              </a:rPr>
              <a:t>表</a:t>
            </a:r>
            <a:r>
              <a:rPr lang="ja-JP" altLang="en-US" sz="1000" spc="-85" dirty="0">
                <a:solidFill>
                  <a:srgbClr val="231F20"/>
                </a:solidFill>
                <a:latin typeface="ＭＳ ゴシック"/>
                <a:cs typeface="ＭＳ ゴシック"/>
              </a:rPr>
              <a:t>示さ</a:t>
            </a:r>
            <a:r>
              <a:rPr lang="ja-JP" altLang="en-US" sz="1000" spc="-60" dirty="0">
                <a:solidFill>
                  <a:srgbClr val="231F20"/>
                </a:solidFill>
                <a:latin typeface="ＭＳ ゴシック"/>
                <a:cs typeface="ＭＳ ゴシック"/>
              </a:rPr>
              <a:t>れ</a:t>
            </a:r>
            <a:r>
              <a:rPr lang="ja-JP" altLang="en-US" sz="1000" spc="-70" dirty="0">
                <a:solidFill>
                  <a:srgbClr val="231F20"/>
                </a:solidFill>
                <a:latin typeface="ＭＳ ゴシック"/>
                <a:cs typeface="ＭＳ ゴシック"/>
              </a:rPr>
              <a:t>た</a:t>
            </a:r>
            <a:r>
              <a:rPr lang="ja-JP" altLang="en-US" sz="1000" spc="-135" dirty="0">
                <a:solidFill>
                  <a:srgbClr val="231F20"/>
                </a:solidFill>
                <a:latin typeface="ＭＳ ゴシック"/>
                <a:cs typeface="ＭＳ ゴシック"/>
              </a:rPr>
              <a:t>ダ</a:t>
            </a:r>
            <a:r>
              <a:rPr lang="ja-JP" altLang="en-US" sz="1000" spc="-95" dirty="0">
                <a:solidFill>
                  <a:srgbClr val="231F20"/>
                </a:solidFill>
                <a:latin typeface="ＭＳ ゴシック"/>
                <a:cs typeface="ＭＳ ゴシック"/>
              </a:rPr>
              <a:t>イアロ</a:t>
            </a:r>
            <a:r>
              <a:rPr lang="ja-JP" altLang="en-US" sz="1000" spc="-114" dirty="0">
                <a:solidFill>
                  <a:srgbClr val="231F20"/>
                </a:solidFill>
                <a:latin typeface="ＭＳ ゴシック"/>
                <a:cs typeface="ＭＳ ゴシック"/>
              </a:rPr>
              <a:t>グ</a:t>
            </a:r>
            <a:r>
              <a:rPr lang="ja-JP" altLang="en-US" sz="1000" spc="-290" dirty="0">
                <a:solidFill>
                  <a:srgbClr val="231F20"/>
                </a:solidFill>
                <a:latin typeface="ＭＳ ゴシック"/>
                <a:cs typeface="ＭＳ ゴシック"/>
              </a:rPr>
              <a:t>の</a:t>
            </a:r>
            <a:r>
              <a:rPr lang="ja-JP" altLang="en-US" sz="1000" spc="10" dirty="0">
                <a:solidFill>
                  <a:srgbClr val="231F20"/>
                </a:solidFill>
                <a:latin typeface="ＭＳ ゴシック"/>
                <a:cs typeface="ＭＳ ゴシック"/>
              </a:rPr>
              <a:t>「</a:t>
            </a:r>
            <a:r>
              <a:rPr lang="en-US" altLang="ja-JP" sz="1000" spc="-45" dirty="0">
                <a:solidFill>
                  <a:srgbClr val="231F20"/>
                </a:solidFill>
                <a:latin typeface="ＭＳ ゴシック"/>
                <a:cs typeface="ＭＳ ゴシック"/>
              </a:rPr>
              <a:t>OK</a:t>
            </a:r>
            <a:r>
              <a:rPr lang="ja-JP" altLang="en-US" sz="1000" spc="10" dirty="0">
                <a:solidFill>
                  <a:srgbClr val="231F20"/>
                </a:solidFill>
                <a:latin typeface="ＭＳ ゴシック"/>
                <a:cs typeface="ＭＳ ゴシック"/>
              </a:rPr>
              <a:t>」</a:t>
            </a:r>
            <a:r>
              <a:rPr lang="ja-JP" altLang="en-US" sz="1000" spc="-105" dirty="0">
                <a:solidFill>
                  <a:srgbClr val="231F20"/>
                </a:solidFill>
                <a:latin typeface="ＭＳ ゴシック"/>
                <a:cs typeface="ＭＳ ゴシック"/>
              </a:rPr>
              <a:t>ボ</a:t>
            </a:r>
            <a:r>
              <a:rPr lang="ja-JP" altLang="en-US" sz="1000" spc="-145" dirty="0">
                <a:solidFill>
                  <a:srgbClr val="231F20"/>
                </a:solidFill>
                <a:latin typeface="ＭＳ ゴシック"/>
                <a:cs typeface="ＭＳ ゴシック"/>
              </a:rPr>
              <a:t>タ</a:t>
            </a:r>
            <a:r>
              <a:rPr lang="ja-JP" altLang="en-US" sz="1000" spc="-85" dirty="0">
                <a:solidFill>
                  <a:srgbClr val="231F20"/>
                </a:solidFill>
                <a:latin typeface="ＭＳ ゴシック"/>
                <a:cs typeface="ＭＳ ゴシック"/>
              </a:rPr>
              <a:t>ン</a:t>
            </a:r>
            <a:r>
              <a:rPr lang="ja-JP" altLang="en-US" sz="1000" spc="-55" dirty="0">
                <a:solidFill>
                  <a:srgbClr val="231F20"/>
                </a:solidFill>
                <a:latin typeface="ＭＳ ゴシック"/>
                <a:cs typeface="ＭＳ ゴシック"/>
              </a:rPr>
              <a:t>を</a:t>
            </a:r>
            <a:r>
              <a:rPr lang="ja-JP" altLang="en-US" sz="1000" spc="-165" dirty="0">
                <a:solidFill>
                  <a:srgbClr val="231F20"/>
                </a:solidFill>
                <a:latin typeface="ＭＳ ゴシック"/>
                <a:cs typeface="ＭＳ ゴシック"/>
              </a:rPr>
              <a:t>ク</a:t>
            </a:r>
            <a:r>
              <a:rPr lang="ja-JP" altLang="en-US" sz="1000" spc="-170" dirty="0">
                <a:solidFill>
                  <a:srgbClr val="231F20"/>
                </a:solidFill>
                <a:latin typeface="ＭＳ ゴシック"/>
                <a:cs typeface="ＭＳ ゴシック"/>
              </a:rPr>
              <a:t>リ</a:t>
            </a:r>
            <a:r>
              <a:rPr lang="ja-JP" altLang="en-US" sz="1000" spc="-100" dirty="0">
                <a:solidFill>
                  <a:srgbClr val="231F20"/>
                </a:solidFill>
                <a:latin typeface="ＭＳ ゴシック"/>
                <a:cs typeface="ＭＳ ゴシック"/>
              </a:rPr>
              <a:t>ッ</a:t>
            </a:r>
            <a:r>
              <a:rPr lang="ja-JP" altLang="en-US" sz="1000" spc="-80" dirty="0">
                <a:solidFill>
                  <a:srgbClr val="231F20"/>
                </a:solidFill>
                <a:latin typeface="ＭＳ ゴシック"/>
                <a:cs typeface="ＭＳ ゴシック"/>
              </a:rPr>
              <a:t>ク</a:t>
            </a:r>
            <a:r>
              <a:rPr lang="ja-JP" altLang="en-US" sz="1000" spc="-140" dirty="0">
                <a:solidFill>
                  <a:srgbClr val="231F20"/>
                </a:solidFill>
                <a:latin typeface="ＭＳ ゴシック"/>
                <a:cs typeface="ＭＳ ゴシック"/>
              </a:rPr>
              <a:t>す</a:t>
            </a:r>
            <a:r>
              <a:rPr lang="ja-JP" altLang="en-US" sz="1000" spc="-105" dirty="0">
                <a:solidFill>
                  <a:srgbClr val="231F20"/>
                </a:solidFill>
                <a:latin typeface="ＭＳ ゴシック"/>
                <a:cs typeface="ＭＳ ゴシック"/>
              </a:rPr>
              <a:t>る</a:t>
            </a:r>
            <a:r>
              <a:rPr lang="ja-JP" altLang="en-US" sz="1000" spc="-90" dirty="0">
                <a:solidFill>
                  <a:srgbClr val="231F20"/>
                </a:solidFill>
                <a:latin typeface="ＭＳ ゴシック"/>
                <a:cs typeface="ＭＳ ゴシック"/>
              </a:rPr>
              <a:t>と</a:t>
            </a:r>
            <a:r>
              <a:rPr lang="ja-JP" altLang="en-US" sz="1000" spc="-20" dirty="0">
                <a:solidFill>
                  <a:srgbClr val="231F20"/>
                </a:solidFill>
                <a:latin typeface="ＭＳ ゴシック"/>
                <a:cs typeface="ＭＳ ゴシック"/>
              </a:rPr>
              <a:t>削</a:t>
            </a:r>
            <a:r>
              <a:rPr lang="ja-JP" altLang="en-US" sz="1000" spc="-15" dirty="0">
                <a:solidFill>
                  <a:srgbClr val="231F20"/>
                </a:solidFill>
                <a:latin typeface="ＭＳ ゴシック"/>
                <a:cs typeface="ＭＳ ゴシック"/>
              </a:rPr>
              <a:t>除</a:t>
            </a:r>
            <a:r>
              <a:rPr lang="ja-JP" altLang="en-US" sz="1000" spc="-5" dirty="0">
                <a:solidFill>
                  <a:srgbClr val="231F20"/>
                </a:solidFill>
                <a:latin typeface="ＭＳ ゴシック"/>
                <a:cs typeface="ＭＳ ゴシック"/>
              </a:rPr>
              <a:t>が</a:t>
            </a:r>
            <a:r>
              <a:rPr lang="ja-JP" altLang="en-US" sz="1000" spc="-20" dirty="0">
                <a:solidFill>
                  <a:srgbClr val="231F20"/>
                </a:solidFill>
                <a:latin typeface="ＭＳ ゴシック"/>
                <a:cs typeface="ＭＳ ゴシック"/>
              </a:rPr>
              <a:t>実</a:t>
            </a:r>
            <a:r>
              <a:rPr lang="ja-JP" altLang="en-US" sz="1000" spc="-75" dirty="0">
                <a:solidFill>
                  <a:srgbClr val="231F20"/>
                </a:solidFill>
                <a:latin typeface="ＭＳ ゴシック"/>
                <a:cs typeface="ＭＳ ゴシック"/>
              </a:rPr>
              <a:t>行</a:t>
            </a:r>
            <a:r>
              <a:rPr lang="ja-JP" altLang="en-US" sz="1000" spc="-85" dirty="0">
                <a:solidFill>
                  <a:srgbClr val="231F20"/>
                </a:solidFill>
                <a:latin typeface="ＭＳ ゴシック"/>
                <a:cs typeface="ＭＳ ゴシック"/>
              </a:rPr>
              <a:t>さ</a:t>
            </a:r>
            <a:r>
              <a:rPr lang="ja-JP" altLang="en-US" sz="1000" spc="-70" dirty="0">
                <a:solidFill>
                  <a:srgbClr val="231F20"/>
                </a:solidFill>
                <a:latin typeface="ＭＳ ゴシック"/>
                <a:cs typeface="ＭＳ ゴシック"/>
              </a:rPr>
              <a:t>れ</a:t>
            </a:r>
            <a:r>
              <a:rPr lang="ja-JP" altLang="en-US"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lang="ja-JP" altLang="en-US" sz="1000" dirty="0">
              <a:latin typeface="ＭＳ ゴシック"/>
              <a:cs typeface="ＭＳ ゴシック"/>
            </a:endParaRPr>
          </a:p>
          <a:p>
            <a:pPr marL="140335" marR="8255" indent="635">
              <a:lnSpc>
                <a:spcPct val="148200"/>
              </a:lnSpc>
            </a:pPr>
            <a:r>
              <a:rPr lang="ja-JP" altLang="en-US" sz="1000" spc="5" dirty="0">
                <a:solidFill>
                  <a:srgbClr val="231F20"/>
                </a:solidFill>
                <a:latin typeface="ＭＳ ゴシック"/>
                <a:cs typeface="ＭＳ ゴシック"/>
              </a:rPr>
              <a:t>運</a:t>
            </a:r>
            <a:r>
              <a:rPr lang="ja-JP" altLang="en-US" sz="1000" spc="-45" dirty="0">
                <a:solidFill>
                  <a:srgbClr val="231F20"/>
                </a:solidFill>
                <a:latin typeface="ＭＳ ゴシック"/>
                <a:cs typeface="ＭＳ ゴシック"/>
              </a:rPr>
              <a:t>用中</a:t>
            </a:r>
            <a:r>
              <a:rPr lang="ja-JP" altLang="en-US" sz="1000" spc="-40" dirty="0">
                <a:solidFill>
                  <a:srgbClr val="231F20"/>
                </a:solidFill>
                <a:latin typeface="ＭＳ ゴシック"/>
                <a:cs typeface="ＭＳ ゴシック"/>
              </a:rPr>
              <a:t>の</a:t>
            </a:r>
            <a:r>
              <a:rPr lang="ja-JP" altLang="en-US" sz="1000" spc="10" dirty="0">
                <a:solidFill>
                  <a:srgbClr val="231F20"/>
                </a:solidFill>
                <a:latin typeface="ＭＳ ゴシック"/>
                <a:cs typeface="ＭＳ ゴシック"/>
              </a:rPr>
              <a:t>診</a:t>
            </a:r>
            <a:r>
              <a:rPr lang="ja-JP" altLang="en-US" sz="1000" spc="-30" dirty="0">
                <a:solidFill>
                  <a:srgbClr val="231F20"/>
                </a:solidFill>
                <a:latin typeface="ＭＳ ゴシック"/>
                <a:cs typeface="ＭＳ ゴシック"/>
              </a:rPr>
              <a:t>療</a:t>
            </a:r>
            <a:r>
              <a:rPr lang="ja-JP" altLang="en-US" sz="1000" spc="-60" dirty="0">
                <a:solidFill>
                  <a:srgbClr val="231F20"/>
                </a:solidFill>
                <a:latin typeface="ＭＳ ゴシック"/>
                <a:cs typeface="ＭＳ ゴシック"/>
              </a:rPr>
              <a:t>科</a:t>
            </a:r>
            <a:r>
              <a:rPr lang="ja-JP" altLang="en-US" sz="1000" spc="-40" dirty="0">
                <a:solidFill>
                  <a:srgbClr val="231F20"/>
                </a:solidFill>
                <a:latin typeface="ＭＳ ゴシック"/>
                <a:cs typeface="ＭＳ ゴシック"/>
              </a:rPr>
              <a:t>を</a:t>
            </a:r>
            <a:r>
              <a:rPr lang="ja-JP" altLang="en-US" sz="1000" spc="-10" dirty="0">
                <a:solidFill>
                  <a:srgbClr val="231F20"/>
                </a:solidFill>
                <a:latin typeface="ＭＳ ゴシック"/>
                <a:cs typeface="ＭＳ ゴシック"/>
              </a:rPr>
              <a:t>削</a:t>
            </a:r>
            <a:r>
              <a:rPr lang="ja-JP" altLang="en-US" sz="1000" dirty="0">
                <a:solidFill>
                  <a:srgbClr val="231F20"/>
                </a:solidFill>
                <a:latin typeface="ＭＳ ゴシック"/>
                <a:cs typeface="ＭＳ ゴシック"/>
              </a:rPr>
              <a:t>除</a:t>
            </a:r>
            <a:r>
              <a:rPr lang="ja-JP" altLang="en-US" sz="1000" spc="-135" dirty="0">
                <a:solidFill>
                  <a:srgbClr val="231F20"/>
                </a:solidFill>
                <a:latin typeface="ＭＳ ゴシック"/>
                <a:cs typeface="ＭＳ ゴシック"/>
              </a:rPr>
              <a:t>す</a:t>
            </a:r>
            <a:r>
              <a:rPr lang="ja-JP" altLang="en-US" sz="1000" spc="-3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場</a:t>
            </a:r>
            <a:r>
              <a:rPr lang="ja-JP" altLang="en-US" sz="1000" spc="-35" dirty="0">
                <a:solidFill>
                  <a:srgbClr val="231F20"/>
                </a:solidFill>
                <a:latin typeface="ＭＳ ゴシック"/>
                <a:cs typeface="ＭＳ ゴシック"/>
              </a:rPr>
              <a:t>合</a:t>
            </a:r>
            <a:r>
              <a:rPr lang="ja-JP" altLang="en-US" sz="1000" spc="-25" dirty="0">
                <a:solidFill>
                  <a:srgbClr val="231F20"/>
                </a:solidFill>
                <a:latin typeface="ＭＳ ゴシック"/>
                <a:cs typeface="ＭＳ ゴシック"/>
              </a:rPr>
              <a:t>は</a:t>
            </a:r>
            <a:r>
              <a:rPr lang="ja-JP" altLang="en-US" sz="1000" spc="15"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一</a:t>
            </a:r>
            <a:r>
              <a:rPr lang="ja-JP" altLang="en-US" sz="1000" spc="-10" dirty="0">
                <a:solidFill>
                  <a:srgbClr val="231F20"/>
                </a:solidFill>
                <a:latin typeface="ＭＳ ゴシック"/>
                <a:cs typeface="ＭＳ ゴシック"/>
              </a:rPr>
              <a:t>部</a:t>
            </a:r>
            <a:r>
              <a:rPr lang="ja-JP" altLang="en-US" sz="1000" spc="10" dirty="0">
                <a:solidFill>
                  <a:srgbClr val="231F20"/>
                </a:solidFill>
                <a:latin typeface="ＭＳ ゴシック"/>
                <a:cs typeface="ＭＳ ゴシック"/>
              </a:rPr>
              <a:t>情</a:t>
            </a:r>
            <a:r>
              <a:rPr lang="ja-JP" altLang="en-US" sz="1000" spc="5" dirty="0">
                <a:solidFill>
                  <a:srgbClr val="231F20"/>
                </a:solidFill>
                <a:latin typeface="ＭＳ ゴシック"/>
                <a:cs typeface="ＭＳ ゴシック"/>
              </a:rPr>
              <a:t>報が</a:t>
            </a:r>
            <a:r>
              <a:rPr lang="ja-JP" altLang="en-US" sz="1000" spc="-10" dirty="0">
                <a:solidFill>
                  <a:srgbClr val="231F20"/>
                </a:solidFill>
                <a:latin typeface="ＭＳ ゴシック"/>
                <a:cs typeface="ＭＳ ゴシック"/>
              </a:rPr>
              <a:t>削</a:t>
            </a:r>
            <a:r>
              <a:rPr lang="ja-JP" altLang="en-US" sz="1000" spc="-55" dirty="0">
                <a:solidFill>
                  <a:srgbClr val="231F20"/>
                </a:solidFill>
                <a:latin typeface="ＭＳ ゴシック"/>
                <a:cs typeface="ＭＳ ゴシック"/>
              </a:rPr>
              <a:t>除</a:t>
            </a:r>
            <a:r>
              <a:rPr lang="ja-JP" altLang="en-US" sz="1000" spc="-75" dirty="0">
                <a:solidFill>
                  <a:srgbClr val="231F20"/>
                </a:solidFill>
                <a:latin typeface="ＭＳ ゴシック"/>
                <a:cs typeface="ＭＳ ゴシック"/>
              </a:rPr>
              <a:t>さ</a:t>
            </a:r>
            <a:r>
              <a:rPr lang="ja-JP" altLang="en-US" sz="1000" spc="-55" dirty="0">
                <a:solidFill>
                  <a:srgbClr val="231F20"/>
                </a:solidFill>
                <a:latin typeface="ＭＳ ゴシック"/>
                <a:cs typeface="ＭＳ ゴシック"/>
              </a:rPr>
              <a:t>れ</a:t>
            </a:r>
            <a:r>
              <a:rPr lang="ja-JP" altLang="en-US" sz="1000" spc="-130" dirty="0">
                <a:solidFill>
                  <a:srgbClr val="231F20"/>
                </a:solidFill>
                <a:latin typeface="ＭＳ ゴシック"/>
                <a:cs typeface="ＭＳ ゴシック"/>
              </a:rPr>
              <a:t>た</a:t>
            </a:r>
            <a:r>
              <a:rPr lang="ja-JP" altLang="en-US" sz="1000" spc="-90" dirty="0">
                <a:solidFill>
                  <a:srgbClr val="231F20"/>
                </a:solidFill>
                <a:latin typeface="ＭＳ ゴシック"/>
                <a:cs typeface="ＭＳ ゴシック"/>
              </a:rPr>
              <a:t>り</a:t>
            </a:r>
            <a:r>
              <a:rPr lang="ja-JP" altLang="en-US" sz="1000" spc="-50" dirty="0">
                <a:solidFill>
                  <a:srgbClr val="231F20"/>
                </a:solidFill>
                <a:latin typeface="ＭＳ ゴシック"/>
                <a:cs typeface="ＭＳ ゴシック"/>
              </a:rPr>
              <a:t>等</a:t>
            </a:r>
            <a:r>
              <a:rPr lang="ja-JP" altLang="en-US" sz="1000" spc="-25" dirty="0">
                <a:solidFill>
                  <a:srgbClr val="231F20"/>
                </a:solidFill>
                <a:latin typeface="ＭＳ ゴシック"/>
                <a:cs typeface="ＭＳ ゴシック"/>
              </a:rPr>
              <a:t>が</a:t>
            </a:r>
            <a:r>
              <a:rPr lang="ja-JP" altLang="en-US" sz="1000" spc="-15" dirty="0">
                <a:solidFill>
                  <a:srgbClr val="231F20"/>
                </a:solidFill>
                <a:latin typeface="ＭＳ ゴシック"/>
                <a:cs typeface="ＭＳ ゴシック"/>
              </a:rPr>
              <a:t>発</a:t>
            </a:r>
            <a:r>
              <a:rPr lang="ja-JP" altLang="en-US" sz="1000" spc="-35" dirty="0">
                <a:solidFill>
                  <a:srgbClr val="231F20"/>
                </a:solidFill>
                <a:latin typeface="ＭＳ ゴシック"/>
                <a:cs typeface="ＭＳ ゴシック"/>
              </a:rPr>
              <a:t>生</a:t>
            </a:r>
            <a:r>
              <a:rPr lang="ja-JP" altLang="en-US" sz="1000" spc="-135" dirty="0">
                <a:solidFill>
                  <a:srgbClr val="231F20"/>
                </a:solidFill>
                <a:latin typeface="ＭＳ ゴシック"/>
                <a:cs typeface="ＭＳ ゴシック"/>
              </a:rPr>
              <a:t>す</a:t>
            </a:r>
            <a:r>
              <a:rPr lang="ja-JP" altLang="en-US" sz="1000" spc="-3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場</a:t>
            </a:r>
            <a:r>
              <a:rPr lang="ja-JP" altLang="en-US" sz="1000" spc="-20" dirty="0">
                <a:solidFill>
                  <a:srgbClr val="231F20"/>
                </a:solidFill>
                <a:latin typeface="ＭＳ ゴシック"/>
                <a:cs typeface="ＭＳ ゴシック"/>
              </a:rPr>
              <a:t>合</a:t>
            </a:r>
            <a:r>
              <a:rPr lang="ja-JP" altLang="en-US" sz="1000" spc="-50" dirty="0">
                <a:solidFill>
                  <a:srgbClr val="231F20"/>
                </a:solidFill>
                <a:latin typeface="ＭＳ ゴシック"/>
                <a:cs typeface="ＭＳ ゴシック"/>
              </a:rPr>
              <a:t>が</a:t>
            </a:r>
            <a:r>
              <a:rPr lang="ja-JP" altLang="en-US" sz="1000" spc="-110" dirty="0">
                <a:solidFill>
                  <a:srgbClr val="231F20"/>
                </a:solidFill>
                <a:latin typeface="ＭＳ ゴシック"/>
                <a:cs typeface="ＭＳ ゴシック"/>
              </a:rPr>
              <a:t>あ</a:t>
            </a:r>
            <a:r>
              <a:rPr lang="ja-JP" altLang="en-US" sz="1000" spc="-120" dirty="0">
                <a:solidFill>
                  <a:srgbClr val="231F20"/>
                </a:solidFill>
                <a:latin typeface="ＭＳ ゴシック"/>
                <a:cs typeface="ＭＳ ゴシック"/>
              </a:rPr>
              <a:t>り</a:t>
            </a:r>
            <a:r>
              <a:rPr lang="ja-JP" altLang="en-US" sz="1000" spc="-30" dirty="0">
                <a:solidFill>
                  <a:srgbClr val="231F20"/>
                </a:solidFill>
                <a:latin typeface="ＭＳ ゴシック"/>
                <a:cs typeface="ＭＳ ゴシック"/>
              </a:rPr>
              <a:t>ま</a:t>
            </a:r>
            <a:r>
              <a:rPr lang="ja-JP" altLang="en-US" sz="1000" spc="-70" dirty="0">
                <a:solidFill>
                  <a:srgbClr val="231F20"/>
                </a:solidFill>
                <a:latin typeface="ＭＳ ゴシック"/>
                <a:cs typeface="ＭＳ ゴシック"/>
              </a:rPr>
              <a:t>す</a:t>
            </a:r>
            <a:r>
              <a:rPr lang="ja-JP" altLang="en-US" sz="1000" spc="-60" dirty="0">
                <a:solidFill>
                  <a:srgbClr val="231F20"/>
                </a:solidFill>
                <a:latin typeface="ＭＳ ゴシック"/>
                <a:cs typeface="ＭＳ ゴシック"/>
              </a:rPr>
              <a:t>の</a:t>
            </a:r>
            <a:r>
              <a:rPr lang="ja-JP" altLang="en-US" sz="1000" spc="-105" dirty="0">
                <a:solidFill>
                  <a:srgbClr val="231F20"/>
                </a:solidFill>
                <a:latin typeface="ＭＳ ゴシック"/>
                <a:cs typeface="ＭＳ ゴシック"/>
              </a:rPr>
              <a:t>で</a:t>
            </a:r>
            <a:r>
              <a:rPr lang="ja-JP" altLang="en-US" sz="1000" spc="15"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注</a:t>
            </a:r>
            <a:r>
              <a:rPr lang="ja-JP" altLang="en-US" sz="1000" spc="-100" dirty="0">
                <a:solidFill>
                  <a:srgbClr val="231F20"/>
                </a:solidFill>
                <a:latin typeface="ＭＳ ゴシック"/>
                <a:cs typeface="ＭＳ ゴシック"/>
              </a:rPr>
              <a:t>意</a:t>
            </a:r>
            <a:r>
              <a:rPr lang="ja-JP" altLang="en-US" sz="1000" spc="-185" dirty="0">
                <a:solidFill>
                  <a:srgbClr val="231F20"/>
                </a:solidFill>
                <a:latin typeface="ＭＳ ゴシック"/>
                <a:cs typeface="ＭＳ ゴシック"/>
              </a:rPr>
              <a:t>し</a:t>
            </a:r>
            <a:r>
              <a:rPr lang="ja-JP" altLang="en-US" sz="1000" spc="-50" dirty="0">
                <a:solidFill>
                  <a:srgbClr val="231F20"/>
                </a:solidFill>
                <a:latin typeface="ＭＳ ゴシック"/>
                <a:cs typeface="ＭＳ ゴシック"/>
              </a:rPr>
              <a:t>て </a:t>
            </a:r>
          </a:p>
          <a:p>
            <a:pPr marL="140335" marR="8255" indent="635">
              <a:lnSpc>
                <a:spcPct val="148200"/>
              </a:lnSpc>
            </a:pPr>
            <a:r>
              <a:rPr lang="ja-JP" altLang="en-US" sz="1000" spc="-55" dirty="0">
                <a:solidFill>
                  <a:srgbClr val="231F20"/>
                </a:solidFill>
                <a:latin typeface="ＭＳ ゴシック"/>
                <a:cs typeface="ＭＳ ゴシック"/>
              </a:rPr>
              <a:t>行</a:t>
            </a:r>
            <a:r>
              <a:rPr lang="ja-JP" altLang="en-US" sz="1000" dirty="0">
                <a:solidFill>
                  <a:srgbClr val="231F20"/>
                </a:solidFill>
                <a:latin typeface="ＭＳ ゴシック"/>
                <a:cs typeface="ＭＳ ゴシック"/>
              </a:rPr>
              <a:t>っ</a:t>
            </a:r>
            <a:r>
              <a:rPr lang="ja-JP" altLang="en-US" sz="1000" spc="-215" dirty="0">
                <a:solidFill>
                  <a:srgbClr val="231F20"/>
                </a:solidFill>
                <a:latin typeface="ＭＳ ゴシック"/>
                <a:cs typeface="ＭＳ ゴシック"/>
              </a:rPr>
              <a:t>て</a:t>
            </a:r>
            <a:r>
              <a:rPr lang="ja-JP" altLang="en-US" sz="1000" spc="-155" dirty="0">
                <a:solidFill>
                  <a:srgbClr val="231F20"/>
                </a:solidFill>
                <a:latin typeface="ＭＳ ゴシック"/>
                <a:cs typeface="ＭＳ ゴシック"/>
              </a:rPr>
              <a:t>く</a:t>
            </a:r>
            <a:r>
              <a:rPr lang="ja-JP" altLang="en-US" sz="1000" spc="-105" dirty="0">
                <a:solidFill>
                  <a:srgbClr val="231F20"/>
                </a:solidFill>
                <a:latin typeface="ＭＳ ゴシック"/>
                <a:cs typeface="ＭＳ ゴシック"/>
              </a:rPr>
              <a:t>だ</a:t>
            </a:r>
            <a:r>
              <a:rPr lang="ja-JP" altLang="en-US" sz="1000" spc="-100" dirty="0">
                <a:solidFill>
                  <a:srgbClr val="231F20"/>
                </a:solidFill>
                <a:latin typeface="ＭＳ ゴシック"/>
                <a:cs typeface="ＭＳ ゴシック"/>
              </a:rPr>
              <a:t>さ</a:t>
            </a:r>
            <a:r>
              <a:rPr lang="ja-JP" altLang="en-US" sz="1000" spc="-65" dirty="0">
                <a:solidFill>
                  <a:srgbClr val="231F20"/>
                </a:solidFill>
                <a:latin typeface="ＭＳ ゴシック"/>
                <a:cs typeface="ＭＳ ゴシック"/>
              </a:rPr>
              <a:t>い</a:t>
            </a:r>
            <a:r>
              <a:rPr lang="ja-JP" altLang="en-US" sz="1000" dirty="0">
                <a:solidFill>
                  <a:srgbClr val="231F20"/>
                </a:solidFill>
                <a:latin typeface="ＭＳ ゴシック"/>
                <a:cs typeface="ＭＳ ゴシック"/>
              </a:rPr>
              <a:t>。</a:t>
            </a:r>
            <a:endParaRPr lang="ja-JP" altLang="en-US" sz="1000" dirty="0">
              <a:latin typeface="ＭＳ ゴシック"/>
              <a:cs typeface="ＭＳ ゴシック"/>
            </a:endParaRPr>
          </a:p>
          <a:p>
            <a:pPr marL="137795" indent="-125730">
              <a:lnSpc>
                <a:spcPct val="100000"/>
              </a:lnSpc>
              <a:spcBef>
                <a:spcPts val="575"/>
              </a:spcBef>
              <a:buSzPct val="90000"/>
              <a:buAutoNum type="arabicPeriod" startAt="2"/>
              <a:tabLst>
                <a:tab pos="138430" algn="l"/>
              </a:tabLst>
            </a:pPr>
            <a:endParaRPr sz="1000" dirty="0">
              <a:latin typeface="ＭＳ ゴシック"/>
              <a:cs typeface="ＭＳ ゴシック"/>
            </a:endParaRPr>
          </a:p>
        </p:txBody>
      </p:sp>
      <p:sp>
        <p:nvSpPr>
          <p:cNvPr id="28" name="object 2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21</a:t>
            </a:fld>
            <a:endParaRPr dirty="0"/>
          </a:p>
        </p:txBody>
      </p:sp>
      <p:sp>
        <p:nvSpPr>
          <p:cNvPr id="26" name="object 26"/>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25" dirty="0">
                <a:solidFill>
                  <a:srgbClr val="FFFFFF"/>
                </a:solidFill>
                <a:latin typeface="HGPｺﾞｼｯｸE"/>
                <a:cs typeface="HGPｺﾞｼｯｸE"/>
              </a:rPr>
              <a:t>診</a:t>
            </a:r>
            <a:r>
              <a:rPr sz="2200" spc="-35" dirty="0">
                <a:solidFill>
                  <a:srgbClr val="FFFFFF"/>
                </a:solidFill>
                <a:latin typeface="HGPｺﾞｼｯｸE"/>
                <a:cs typeface="HGPｺﾞｼｯｸE"/>
              </a:rPr>
              <a:t>療</a:t>
            </a:r>
            <a:r>
              <a:rPr sz="2200" spc="-15" dirty="0">
                <a:solidFill>
                  <a:srgbClr val="FFFFFF"/>
                </a:solidFill>
                <a:latin typeface="HGPｺﾞｼｯｸE"/>
                <a:cs typeface="HGPｺﾞｼｯｸE"/>
              </a:rPr>
              <a:t>科</a:t>
            </a:r>
            <a:r>
              <a:rPr sz="2200" spc="-60" dirty="0">
                <a:solidFill>
                  <a:srgbClr val="FFFFFF"/>
                </a:solidFill>
                <a:latin typeface="HGPｺﾞｼｯｸE"/>
                <a:cs typeface="HGPｺﾞｼｯｸE"/>
              </a:rPr>
              <a:t>の</a:t>
            </a:r>
            <a:r>
              <a:rPr sz="2200" spc="-25"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27" name="object 27"/>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02" y="1452308"/>
            <a:ext cx="5904880" cy="205746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72" y="1385119"/>
            <a:ext cx="6091556" cy="2287831"/>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13" name="object 13"/>
          <p:cNvSpPr txBox="1"/>
          <p:nvPr/>
        </p:nvSpPr>
        <p:spPr>
          <a:xfrm>
            <a:off x="734402" y="3770348"/>
            <a:ext cx="6180455" cy="6170279"/>
          </a:xfrm>
          <a:prstGeom prst="rect">
            <a:avLst/>
          </a:prstGeom>
        </p:spPr>
        <p:txBody>
          <a:bodyPr vert="horz" wrap="square" lIns="0" tIns="85725" rIns="0" bIns="0" rtlCol="0">
            <a:spAutoFit/>
          </a:bodyPr>
          <a:lstStyle/>
          <a:p>
            <a:pPr marL="140335">
              <a:lnSpc>
                <a:spcPct val="100000"/>
              </a:lnSpc>
              <a:spcBef>
                <a:spcPts val="675"/>
              </a:spcBef>
            </a:pPr>
            <a:r>
              <a:rPr sz="1000" dirty="0">
                <a:solidFill>
                  <a:srgbClr val="231F20"/>
                </a:solidFill>
                <a:latin typeface="ＭＳ ゴシック"/>
                <a:cs typeface="ＭＳ ゴシック"/>
              </a:rPr>
              <a:t>施設に所属する</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の情報を設定できます。</a:t>
            </a:r>
            <a:endParaRPr sz="100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情報一覧には、選択中の表示施設に登録されている</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が表示されます。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tabLst>
                <a:tab pos="1193165" algn="l"/>
              </a:tabLst>
            </a:pPr>
            <a:r>
              <a:rPr sz="1000" dirty="0">
                <a:solidFill>
                  <a:srgbClr val="A9511A"/>
                </a:solidFill>
                <a:latin typeface="ＭＳ ゴシック"/>
                <a:cs typeface="ＭＳ ゴシック"/>
              </a:rPr>
              <a:t>■表示施設の変更	</a:t>
            </a:r>
            <a:r>
              <a:rPr sz="1000" dirty="0">
                <a:solidFill>
                  <a:srgbClr val="231F20"/>
                </a:solidFill>
                <a:latin typeface="ＭＳ ゴシック"/>
                <a:cs typeface="ＭＳ ゴシック"/>
              </a:rPr>
              <a:t>（※研修プログラム管理担当者権限にてログインの場合）</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「施設選択」ボタンをクリックすると、自施設に関連付けられている施設一覧が表示されます。</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dirty="0">
                <a:solidFill>
                  <a:srgbClr val="231F20"/>
                </a:solidFill>
                <a:latin typeface="ＭＳ ゴシック"/>
                <a:cs typeface="ＭＳ ゴシック"/>
              </a:rPr>
              <a:t>施設一覧から、編集したい施設を選択ください。</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dirty="0">
                <a:solidFill>
                  <a:srgbClr val="231F20"/>
                </a:solidFill>
                <a:latin typeface="ＭＳ ゴシック"/>
                <a:cs typeface="ＭＳ ゴシック"/>
              </a:rPr>
              <a:t>「決定」ボタンをクリックすると、選択した施設の情報が表示されます。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dirty="0">
                <a:solidFill>
                  <a:srgbClr val="A9511A"/>
                </a:solidFill>
                <a:latin typeface="ＭＳ ゴシック"/>
                <a:cs typeface="ＭＳ ゴシック"/>
              </a:rPr>
              <a:t>■</a:t>
            </a:r>
            <a:r>
              <a:rPr lang="ja-JP" altLang="en-US" sz="1000" dirty="0">
                <a:solidFill>
                  <a:srgbClr val="A9511A"/>
                </a:solidFill>
                <a:latin typeface="ＭＳ ゴシック"/>
                <a:cs typeface="ＭＳ ゴシック"/>
              </a:rPr>
              <a:t>指導歯科医</a:t>
            </a:r>
            <a:r>
              <a:rPr sz="1000" dirty="0">
                <a:solidFill>
                  <a:srgbClr val="A9511A"/>
                </a:solidFill>
                <a:latin typeface="ＭＳ ゴシック"/>
                <a:cs typeface="ＭＳ ゴシック"/>
              </a:rPr>
              <a:t>の追加</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個別追加・一括登録」エリアにある「追加」ボタンをクリックします。</a:t>
            </a:r>
            <a:endParaRPr sz="1000" dirty="0">
              <a:latin typeface="ＭＳ ゴシック"/>
              <a:cs typeface="ＭＳ ゴシック"/>
            </a:endParaRPr>
          </a:p>
          <a:p>
            <a:pPr marL="149225" indent="-137160">
              <a:lnSpc>
                <a:spcPct val="100000"/>
              </a:lnSpc>
              <a:spcBef>
                <a:spcPts val="580"/>
              </a:spcBef>
              <a:buSzPct val="90000"/>
              <a:buAutoNum type="arabicPeriod"/>
              <a:tabLst>
                <a:tab pos="149860" algn="l"/>
              </a:tabLst>
            </a:pPr>
            <a:r>
              <a:rPr sz="1000" dirty="0">
                <a:solidFill>
                  <a:srgbClr val="231F20"/>
                </a:solidFill>
                <a:latin typeface="ＭＳ ゴシック"/>
                <a:cs typeface="ＭＳ ゴシック"/>
              </a:rPr>
              <a:t>登録する</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の UMIN ID </a:t>
            </a:r>
            <a:r>
              <a:rPr sz="1000" dirty="0" err="1">
                <a:solidFill>
                  <a:srgbClr val="231F20"/>
                </a:solidFill>
                <a:latin typeface="ＭＳ ゴシック"/>
                <a:cs typeface="ＭＳ ゴシック"/>
              </a:rPr>
              <a:t>を入力し、診療科を選択ください</a:t>
            </a:r>
            <a:r>
              <a:rPr sz="1000" dirty="0">
                <a:solidFill>
                  <a:srgbClr val="231F20"/>
                </a:solidFill>
                <a:latin typeface="ＭＳ ゴシック"/>
                <a:cs typeface="ＭＳ ゴシック"/>
              </a:rPr>
              <a:t>。</a:t>
            </a:r>
            <a:endParaRPr lang="en-US" sz="1000" dirty="0">
              <a:latin typeface="ＭＳ ゴシック"/>
              <a:cs typeface="ＭＳ ゴシック"/>
            </a:endParaRPr>
          </a:p>
          <a:p>
            <a:pPr marL="12065">
              <a:lnSpc>
                <a:spcPct val="100000"/>
              </a:lnSpc>
              <a:spcBef>
                <a:spcPts val="580"/>
              </a:spcBef>
              <a:buSzPct val="90000"/>
              <a:tabLst>
                <a:tab pos="149860" algn="l"/>
              </a:tabLst>
            </a:pPr>
            <a:r>
              <a:rPr lang="en-US"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a:t>
            </a:r>
            <a:endParaRPr lang="en-US" sz="1000" dirty="0">
              <a:latin typeface="ＭＳ ゴシック"/>
              <a:cs typeface="ＭＳ ゴシック"/>
            </a:endParaRPr>
          </a:p>
          <a:p>
            <a:pPr marL="12065">
              <a:lnSpc>
                <a:spcPts val="1500"/>
              </a:lnSpc>
              <a:spcBef>
                <a:spcPts val="580"/>
              </a:spcBef>
              <a:buSzPct val="90000"/>
              <a:tabLst>
                <a:tab pos="149860" algn="l"/>
              </a:tabLst>
            </a:pPr>
            <a:r>
              <a:rPr lang="en-US"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UMIN ID </a:t>
            </a:r>
            <a:r>
              <a:rPr sz="1000" dirty="0" err="1">
                <a:solidFill>
                  <a:srgbClr val="231F20"/>
                </a:solidFill>
                <a:latin typeface="ＭＳ ゴシック"/>
                <a:cs typeface="ＭＳ ゴシック"/>
              </a:rPr>
              <a:t>が不明な場合</a:t>
            </a:r>
            <a:r>
              <a:rPr sz="1000" dirty="0">
                <a:solidFill>
                  <a:srgbClr val="231F20"/>
                </a:solidFill>
                <a:latin typeface="ＭＳ ゴシック"/>
                <a:cs typeface="ＭＳ ゴシック"/>
              </a:rPr>
              <a:t>；「UMIN ID の検索」から氏名/ </a:t>
            </a:r>
            <a:r>
              <a:rPr sz="1000" dirty="0" err="1">
                <a:solidFill>
                  <a:srgbClr val="231F20"/>
                </a:solidFill>
                <a:latin typeface="ＭＳ ゴシック"/>
                <a:cs typeface="ＭＳ ゴシック"/>
              </a:rPr>
              <a:t>生年月日を利用して検索できます</a:t>
            </a:r>
            <a:r>
              <a:rPr lang="ja-JP" altLang="en-US" sz="1000" dirty="0">
                <a:solidFill>
                  <a:srgbClr val="231F20"/>
                </a:solidFill>
                <a:latin typeface="ＭＳ ゴシック"/>
                <a:cs typeface="ＭＳ ゴシック"/>
              </a:rPr>
              <a:t>。</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lang="en-US" altLang="ja-JP" sz="1000" dirty="0">
                <a:solidFill>
                  <a:srgbClr val="FF3701"/>
                </a:solidFill>
                <a:latin typeface="ＭＳ ゴシック"/>
                <a:cs typeface="ＭＳ ゴシック"/>
              </a:rPr>
              <a:t>※</a:t>
            </a:r>
            <a:r>
              <a:rPr lang="ja-JP" altLang="en-US" sz="1000" dirty="0">
                <a:solidFill>
                  <a:srgbClr val="FF3701"/>
                </a:solidFill>
                <a:latin typeface="ＭＳ ゴシック"/>
                <a:cs typeface="ＭＳ ゴシック"/>
              </a:rPr>
              <a:t>検索にて判明した</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につきましては、同姓同名、同生年月日の</a:t>
            </a:r>
            <a:br>
              <a:rPr lang="en-US" altLang="ja-JP" sz="1000" dirty="0">
                <a:solidFill>
                  <a:srgbClr val="FF3701"/>
                </a:solidFill>
                <a:latin typeface="ＭＳ ゴシック"/>
                <a:cs typeface="ＭＳ ゴシック"/>
              </a:rPr>
            </a:br>
            <a:r>
              <a:rPr lang="en-US" altLang="ja-JP" sz="1000" dirty="0">
                <a:solidFill>
                  <a:srgbClr val="FF3701"/>
                </a:solidFill>
                <a:latin typeface="ＭＳ ゴシック"/>
                <a:cs typeface="ＭＳ ゴシック"/>
              </a:rPr>
              <a:t>	</a:t>
            </a:r>
            <a:r>
              <a:rPr lang="ja-JP" altLang="en-US" sz="1000" dirty="0">
                <a:solidFill>
                  <a:srgbClr val="FF3701"/>
                </a:solidFill>
                <a:latin typeface="ＭＳ ゴシック"/>
                <a:cs typeface="ＭＳ ゴシック"/>
              </a:rPr>
              <a:t>　　　　　　　ご利用者様のものである可能性もございますため、ご本人様の</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で</a:t>
            </a:r>
            <a:br>
              <a:rPr lang="en-US" altLang="ja-JP" sz="1000" dirty="0">
                <a:solidFill>
                  <a:srgbClr val="FF3701"/>
                </a:solidFill>
                <a:latin typeface="ＭＳ ゴシック"/>
                <a:cs typeface="ＭＳ ゴシック"/>
              </a:rPr>
            </a:br>
            <a:r>
              <a:rPr lang="en-US" altLang="ja-JP" sz="1000" dirty="0">
                <a:solidFill>
                  <a:srgbClr val="FF3701"/>
                </a:solidFill>
                <a:latin typeface="ＭＳ ゴシック"/>
                <a:cs typeface="ＭＳ ゴシック"/>
              </a:rPr>
              <a:t>	</a:t>
            </a:r>
            <a:r>
              <a:rPr lang="ja-JP" altLang="en-US" sz="1000" dirty="0">
                <a:solidFill>
                  <a:srgbClr val="FF3701"/>
                </a:solidFill>
                <a:latin typeface="ＭＳ ゴシック"/>
                <a:cs typeface="ＭＳ ゴシック"/>
              </a:rPr>
              <a:t>　　　　　　　お間違いがないかどうか確認を行った後にプログラムに登録してください。</a:t>
            </a:r>
            <a:endParaRPr lang="en-US" altLang="ja-JP" sz="1000" dirty="0">
              <a:solidFill>
                <a:srgbClr val="FF3701"/>
              </a:solidFill>
              <a:latin typeface="ＭＳ ゴシック"/>
              <a:cs typeface="ＭＳ ゴシック"/>
            </a:endParaRPr>
          </a:p>
          <a:p>
            <a:pPr marL="12065">
              <a:spcBef>
                <a:spcPts val="580"/>
              </a:spcBef>
              <a:buSzPct val="90000"/>
              <a:tabLst>
                <a:tab pos="149860" algn="l"/>
              </a:tabLst>
            </a:pP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a:t>
            </a:r>
            <a:endParaRPr lang="ja-JP" altLang="en-US" sz="1000" dirty="0">
              <a:latin typeface="ＭＳ ゴシック"/>
              <a:cs typeface="ＭＳ ゴシック"/>
            </a:endParaRPr>
          </a:p>
          <a:p>
            <a:pPr marL="137160" indent="-125095">
              <a:lnSpc>
                <a:spcPct val="100000"/>
              </a:lnSpc>
              <a:spcBef>
                <a:spcPts val="580"/>
              </a:spcBef>
              <a:buSzPct val="90000"/>
              <a:buAutoNum type="arabicPeriod" startAt="3"/>
              <a:tabLst>
                <a:tab pos="137795" algn="l"/>
              </a:tabLst>
            </a:pPr>
            <a:r>
              <a:rPr sz="1000" dirty="0">
                <a:solidFill>
                  <a:srgbClr val="231F20"/>
                </a:solidFill>
                <a:latin typeface="ＭＳ ゴシック"/>
                <a:cs typeface="ＭＳ ゴシック"/>
              </a:rPr>
              <a:t>「登録」ボタンをクリックすると、入力した UMIN ID の</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が研修プログラムに登録されます。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dirty="0">
                <a:solidFill>
                  <a:srgbClr val="A9511A"/>
                </a:solidFill>
                <a:latin typeface="ＭＳ ゴシック"/>
                <a:cs typeface="ＭＳ ゴシック"/>
              </a:rPr>
              <a:t>テンプレートを利用した</a:t>
            </a:r>
            <a:r>
              <a:rPr lang="ja-JP" altLang="en-US" sz="1000" dirty="0">
                <a:solidFill>
                  <a:srgbClr val="A9511A"/>
                </a:solidFill>
                <a:latin typeface="ＭＳ ゴシック"/>
                <a:cs typeface="ＭＳ ゴシック"/>
              </a:rPr>
              <a:t>指導歯科医</a:t>
            </a:r>
            <a:r>
              <a:rPr sz="1000" dirty="0" err="1">
                <a:solidFill>
                  <a:srgbClr val="A9511A"/>
                </a:solidFill>
                <a:latin typeface="ＭＳ ゴシック"/>
                <a:cs typeface="ＭＳ ゴシック"/>
              </a:rPr>
              <a:t>の一括登録</a:t>
            </a:r>
            <a:endParaRPr lang="en-US" sz="1000" dirty="0">
              <a:solidFill>
                <a:srgbClr val="A9511A"/>
              </a:solidFill>
              <a:latin typeface="ＭＳ ゴシック"/>
              <a:cs typeface="ＭＳ ゴシック"/>
            </a:endParaRPr>
          </a:p>
          <a:p>
            <a:pPr marL="131445" indent="-119380">
              <a:lnSpc>
                <a:spcPct val="150000"/>
              </a:lnSpc>
              <a:spcBef>
                <a:spcPts val="300"/>
              </a:spcBef>
              <a:buSzPct val="90000"/>
              <a:buAutoNum type="arabicPeriod"/>
              <a:tabLst>
                <a:tab pos="132080" algn="l"/>
              </a:tabLst>
            </a:pPr>
            <a:r>
              <a:rPr lang="ja-JP" altLang="en-US" sz="1000" dirty="0">
                <a:solidFill>
                  <a:srgbClr val="231F20"/>
                </a:solidFill>
                <a:latin typeface="ＭＳ ゴシック"/>
                <a:cs typeface="ＭＳ ゴシック"/>
              </a:rPr>
              <a:t>一括登録用のテンプレートダウンロード」ボタンをクリックし、テンプレートをダウンロードします。</a:t>
            </a:r>
            <a:endParaRPr lang="ja-JP" altLang="en-US" sz="1000" dirty="0">
              <a:latin typeface="ＭＳ ゴシック"/>
              <a:cs typeface="ＭＳ ゴシック"/>
            </a:endParaRPr>
          </a:p>
          <a:p>
            <a:pPr marL="149225" indent="-137160">
              <a:lnSpc>
                <a:spcPct val="150000"/>
              </a:lnSpc>
              <a:spcBef>
                <a:spcPts val="300"/>
              </a:spcBef>
              <a:buSzPct val="90000"/>
              <a:buAutoNum type="arabicPeriod"/>
              <a:tabLst>
                <a:tab pos="149860" algn="l"/>
              </a:tabLst>
            </a:pPr>
            <a:r>
              <a:rPr lang="ja-JP" altLang="en-US" sz="1000" dirty="0">
                <a:solidFill>
                  <a:srgbClr val="231F20"/>
                </a:solidFill>
                <a:latin typeface="ＭＳ ゴシック"/>
                <a:cs typeface="ＭＳ ゴシック"/>
              </a:rPr>
              <a:t>ダウンロードしたテンプレートファイルを編集し、指導歯科医情報を入力ください。</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テンプレートの見出し、サンプル行は削除しないでください。</a:t>
            </a:r>
            <a:endParaRPr lang="en-US" altLang="ja-JP" sz="1000" dirty="0">
              <a:solidFill>
                <a:srgbClr val="231F20"/>
              </a:solidFill>
              <a:latin typeface="ＭＳ ゴシック"/>
              <a:cs typeface="ＭＳ ゴシック"/>
            </a:endParaRPr>
          </a:p>
          <a:p>
            <a:pPr marL="149225" indent="-137160">
              <a:lnSpc>
                <a:spcPct val="150000"/>
              </a:lnSpc>
              <a:spcBef>
                <a:spcPts val="300"/>
              </a:spcBef>
              <a:buSzPct val="90000"/>
              <a:buAutoNum type="arabicPeriod"/>
              <a:tabLst>
                <a:tab pos="149860" algn="l"/>
              </a:tabLst>
            </a:pPr>
            <a:r>
              <a:rPr lang="ja-JP" altLang="en-US" sz="1000" dirty="0">
                <a:solidFill>
                  <a:srgbClr val="231F20"/>
                </a:solidFill>
                <a:latin typeface="ＭＳ ゴシック"/>
                <a:cs typeface="ＭＳ ゴシック"/>
              </a:rPr>
              <a:t>「ファイルを選択」ボタンをクリックし指導歯科医入力済みの一括登録用テンプレートを選択ください。</a:t>
            </a:r>
            <a:endParaRPr lang="en-US" altLang="ja-JP" sz="1000" dirty="0">
              <a:solidFill>
                <a:srgbClr val="231F20"/>
              </a:solidFill>
              <a:latin typeface="ＭＳ ゴシック"/>
              <a:cs typeface="ＭＳ ゴシック"/>
            </a:endParaRPr>
          </a:p>
          <a:p>
            <a:pPr marL="149225" indent="-137160">
              <a:lnSpc>
                <a:spcPct val="150000"/>
              </a:lnSpc>
              <a:spcBef>
                <a:spcPts val="300"/>
              </a:spcBef>
              <a:buSzPct val="90000"/>
              <a:buFontTx/>
              <a:buAutoNum type="arabicPeriod"/>
              <a:tabLst>
                <a:tab pos="149860" algn="l"/>
              </a:tabLst>
            </a:pPr>
            <a:r>
              <a:rPr lang="ja-JP" altLang="en-US" sz="1000" dirty="0">
                <a:solidFill>
                  <a:srgbClr val="231F20"/>
                </a:solidFill>
                <a:latin typeface="ＭＳ ゴシック"/>
                <a:cs typeface="ＭＳ ゴシック"/>
              </a:rPr>
              <a:t>「一括登録」ボタンをクリックし、登録します。</a:t>
            </a:r>
            <a:endParaRPr lang="ja-JP" altLang="en-US"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spcBef>
                <a:spcPts val="5"/>
              </a:spcBef>
            </a:pPr>
            <a:endParaRPr sz="1000" dirty="0">
              <a:latin typeface="ＭＳ ゴシック"/>
              <a:cs typeface="ＭＳ ゴシック"/>
            </a:endParaRPr>
          </a:p>
        </p:txBody>
      </p:sp>
      <p:sp>
        <p:nvSpPr>
          <p:cNvPr id="30" name="object 3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22</a:t>
            </a:fld>
            <a:endParaRPr dirty="0"/>
          </a:p>
        </p:txBody>
      </p:sp>
      <p:sp>
        <p:nvSpPr>
          <p:cNvPr id="28" name="object 28"/>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ｺﾞｼｯｸE" panose="020B0909000000000000" pitchFamily="49" charset="-128"/>
                <a:ea typeface="HGｺﾞｼｯｸE" panose="020B0909000000000000" pitchFamily="49" charset="-128"/>
                <a:cs typeface="HGPｺﾞｼｯｸE"/>
              </a:rPr>
              <a:t>指導歯科医</a:t>
            </a:r>
            <a:r>
              <a:rPr sz="2200" spc="-65" dirty="0">
                <a:solidFill>
                  <a:srgbClr val="FFFFFF"/>
                </a:solidFill>
                <a:latin typeface="HGPｺﾞｼｯｸE"/>
                <a:cs typeface="HGPｺﾞｼｯｸE"/>
              </a:rPr>
              <a:t>の</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29" name="object 29"/>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6" name="角丸四角形 20">
            <a:extLst>
              <a:ext uri="{FF2B5EF4-FFF2-40B4-BE49-F238E27FC236}">
                <a16:creationId xmlns:a16="http://schemas.microsoft.com/office/drawing/2014/main" id="{7AF91F5F-E8CC-4C71-AA85-383F9F36A14D}"/>
              </a:ext>
            </a:extLst>
          </p:cNvPr>
          <p:cNvSpPr/>
          <p:nvPr/>
        </p:nvSpPr>
        <p:spPr>
          <a:xfrm>
            <a:off x="802333" y="3060700"/>
            <a:ext cx="6021695" cy="612250"/>
          </a:xfrm>
          <a:prstGeom prst="roundRect">
            <a:avLst>
              <a:gd name="adj" fmla="val 6659"/>
            </a:avLst>
          </a:prstGeom>
          <a:ln w="12598">
            <a:solidFill>
              <a:srgbClr val="DA2128"/>
            </a:solidFill>
            <a:round/>
          </a:ln>
        </p:spPr>
        <p:txBody>
          <a:bodyPr wrap="square" lIns="0" tIns="0" rIns="0" bIns="0" rtlCol="0" anchor="ctr"/>
          <a:lstStyle/>
          <a:p>
            <a:pPr algn="ctr"/>
            <a:endParaRPr kumimoji="1" lang="ja-JP" altLang="en-US"/>
          </a:p>
        </p:txBody>
      </p:sp>
      <p:sp>
        <p:nvSpPr>
          <p:cNvPr id="17" name="角丸四角形 21">
            <a:extLst>
              <a:ext uri="{FF2B5EF4-FFF2-40B4-BE49-F238E27FC236}">
                <a16:creationId xmlns:a16="http://schemas.microsoft.com/office/drawing/2014/main" id="{5E8ADDFD-A792-4154-84D1-022FE9C2A885}"/>
              </a:ext>
            </a:extLst>
          </p:cNvPr>
          <p:cNvSpPr/>
          <p:nvPr/>
        </p:nvSpPr>
        <p:spPr>
          <a:xfrm>
            <a:off x="777145" y="1926787"/>
            <a:ext cx="3047484" cy="354685"/>
          </a:xfrm>
          <a:prstGeom prst="roundRect">
            <a:avLst>
              <a:gd name="adj" fmla="val 7059"/>
            </a:avLst>
          </a:prstGeom>
          <a:ln w="12598">
            <a:solidFill>
              <a:srgbClr val="DA2128"/>
            </a:solidFill>
            <a:round/>
          </a:ln>
        </p:spPr>
        <p:txBody>
          <a:bodyPr wrap="square" lIns="0" tIns="0" rIns="0" bIns="0" rtlCol="0" anchor="ctr"/>
          <a:lstStyle/>
          <a:p>
            <a:pPr algn="ctr"/>
            <a:endParaRPr kumimoji="1" lang="ja-JP" altLang="en-US"/>
          </a:p>
        </p:txBody>
      </p:sp>
      <p:sp>
        <p:nvSpPr>
          <p:cNvPr id="18" name="object 18">
            <a:extLst>
              <a:ext uri="{FF2B5EF4-FFF2-40B4-BE49-F238E27FC236}">
                <a16:creationId xmlns:a16="http://schemas.microsoft.com/office/drawing/2014/main" id="{AA1BF66A-FC0D-4256-A948-26D546B0DD54}"/>
              </a:ext>
            </a:extLst>
          </p:cNvPr>
          <p:cNvSpPr/>
          <p:nvPr/>
        </p:nvSpPr>
        <p:spPr>
          <a:xfrm>
            <a:off x="5408059" y="2896901"/>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19" name="object 20">
            <a:extLst>
              <a:ext uri="{FF2B5EF4-FFF2-40B4-BE49-F238E27FC236}">
                <a16:creationId xmlns:a16="http://schemas.microsoft.com/office/drawing/2014/main" id="{66AA390A-D2E7-4034-B94F-3DF60E939A48}"/>
              </a:ext>
            </a:extLst>
          </p:cNvPr>
          <p:cNvSpPr txBox="1"/>
          <p:nvPr/>
        </p:nvSpPr>
        <p:spPr>
          <a:xfrm>
            <a:off x="5855724" y="2877873"/>
            <a:ext cx="887158" cy="212879"/>
          </a:xfrm>
          <a:prstGeom prst="rect">
            <a:avLst/>
          </a:prstGeom>
        </p:spPr>
        <p:txBody>
          <a:bodyPr vert="horz" wrap="square" lIns="0" tIns="73660" rIns="0" bIns="0" rtlCol="0">
            <a:spAutoFit/>
          </a:bodyPr>
          <a:lstStyle/>
          <a:p>
            <a:pPr marL="34290">
              <a:lnSpc>
                <a:spcPct val="100000"/>
              </a:lnSpc>
              <a:spcBef>
                <a:spcPts val="580"/>
              </a:spcBef>
            </a:pPr>
            <a:r>
              <a:rPr lang="ja-JP" altLang="en-US" sz="900" spc="-40" dirty="0">
                <a:solidFill>
                  <a:srgbClr val="FFFFFF"/>
                </a:solidFill>
                <a:latin typeface="ＭＳ ゴシック"/>
                <a:cs typeface="ＭＳ ゴシック"/>
              </a:rPr>
              <a:t>指導医情報</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20" name="角丸四角形 22">
            <a:extLst>
              <a:ext uri="{FF2B5EF4-FFF2-40B4-BE49-F238E27FC236}">
                <a16:creationId xmlns:a16="http://schemas.microsoft.com/office/drawing/2014/main" id="{025EF7F0-9866-469F-99E0-CA29794A4952}"/>
              </a:ext>
            </a:extLst>
          </p:cNvPr>
          <p:cNvSpPr/>
          <p:nvPr/>
        </p:nvSpPr>
        <p:spPr>
          <a:xfrm>
            <a:off x="806450" y="1585534"/>
            <a:ext cx="5518922" cy="323350"/>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2" name="object 25">
            <a:extLst>
              <a:ext uri="{FF2B5EF4-FFF2-40B4-BE49-F238E27FC236}">
                <a16:creationId xmlns:a16="http://schemas.microsoft.com/office/drawing/2014/main" id="{AA14122A-9DBC-47C6-AEA6-FC0194613D43}"/>
              </a:ext>
            </a:extLst>
          </p:cNvPr>
          <p:cNvSpPr/>
          <p:nvPr/>
        </p:nvSpPr>
        <p:spPr>
          <a:xfrm>
            <a:off x="5506582" y="1472343"/>
            <a:ext cx="1327767"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24" name="object 26">
            <a:extLst>
              <a:ext uri="{FF2B5EF4-FFF2-40B4-BE49-F238E27FC236}">
                <a16:creationId xmlns:a16="http://schemas.microsoft.com/office/drawing/2014/main" id="{4B508F77-3EDD-4B56-9643-36BB1296DD47}"/>
              </a:ext>
            </a:extLst>
          </p:cNvPr>
          <p:cNvSpPr txBox="1"/>
          <p:nvPr/>
        </p:nvSpPr>
        <p:spPr>
          <a:xfrm>
            <a:off x="5374464" y="1467329"/>
            <a:ext cx="1680684" cy="184025"/>
          </a:xfrm>
          <a:prstGeom prst="rect">
            <a:avLst/>
          </a:prstGeom>
        </p:spPr>
        <p:txBody>
          <a:bodyPr vert="horz" wrap="square" lIns="0" tIns="45085" rIns="0" bIns="0" rtlCol="0">
            <a:spAutoFit/>
          </a:bodyPr>
          <a:lstStyle/>
          <a:p>
            <a:pPr marL="544830">
              <a:lnSpc>
                <a:spcPct val="100000"/>
              </a:lnSpc>
              <a:spcBef>
                <a:spcPts val="355"/>
              </a:spcBef>
            </a:pPr>
            <a:r>
              <a:rPr sz="900" dirty="0">
                <a:solidFill>
                  <a:srgbClr val="FFFFFF"/>
                </a:solidFill>
                <a:latin typeface="ＭＳ ゴシック"/>
                <a:cs typeface="ＭＳ ゴシック"/>
              </a:rPr>
              <a:t>施設選択エリ</a:t>
            </a:r>
            <a:r>
              <a:rPr lang="ja-JP" altLang="en-US" sz="900" dirty="0">
                <a:solidFill>
                  <a:srgbClr val="FFFFFF"/>
                </a:solidFill>
                <a:latin typeface="ＭＳ ゴシック"/>
                <a:cs typeface="ＭＳ ゴシック"/>
              </a:rPr>
              <a:t>ア</a:t>
            </a:r>
            <a:endParaRPr sz="900" dirty="0">
              <a:latin typeface="ＭＳ ゴシック"/>
              <a:cs typeface="ＭＳ ゴシック"/>
            </a:endParaRPr>
          </a:p>
        </p:txBody>
      </p:sp>
      <p:pic>
        <p:nvPicPr>
          <p:cNvPr id="26" name="図 25">
            <a:extLst>
              <a:ext uri="{FF2B5EF4-FFF2-40B4-BE49-F238E27FC236}">
                <a16:creationId xmlns:a16="http://schemas.microsoft.com/office/drawing/2014/main" id="{A4C4FA02-782B-4D12-91A8-DE36D16C3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50" y="1981272"/>
            <a:ext cx="2120702" cy="256054"/>
          </a:xfrm>
          <a:prstGeom prst="rect">
            <a:avLst/>
          </a:prstGeom>
        </p:spPr>
      </p:pic>
      <p:sp>
        <p:nvSpPr>
          <p:cNvPr id="27" name="object 14">
            <a:extLst>
              <a:ext uri="{FF2B5EF4-FFF2-40B4-BE49-F238E27FC236}">
                <a16:creationId xmlns:a16="http://schemas.microsoft.com/office/drawing/2014/main" id="{7D3B4AE3-BF17-43BE-945E-5CA49F52E094}"/>
              </a:ext>
            </a:extLst>
          </p:cNvPr>
          <p:cNvSpPr txBox="1"/>
          <p:nvPr/>
        </p:nvSpPr>
        <p:spPr>
          <a:xfrm>
            <a:off x="3888886" y="2019842"/>
            <a:ext cx="178146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FFFFFF"/>
                </a:solidFill>
                <a:latin typeface="ＭＳ ゴシック"/>
                <a:cs typeface="ＭＳ ゴシック"/>
              </a:rPr>
              <a:t>指導医個別追加・一括登録</a:t>
            </a:r>
            <a:r>
              <a:rPr lang="ja-JP" altLang="en-US" sz="900" dirty="0">
                <a:solidFill>
                  <a:srgbClr val="FFFFFF"/>
                </a:solidFill>
                <a:latin typeface="ＭＳ ゴシック"/>
                <a:cs typeface="ＭＳ ゴシック"/>
              </a:rPr>
              <a:t>エリア</a:t>
            </a:r>
            <a:endParaRPr sz="900" dirty="0">
              <a:latin typeface="ＭＳ ゴシック"/>
              <a:cs typeface="ＭＳ ゴシック"/>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9772" y="774700"/>
            <a:ext cx="6116955" cy="4307398"/>
          </a:xfrm>
          <a:prstGeom prst="rect">
            <a:avLst/>
          </a:prstGeom>
        </p:spPr>
        <p:txBody>
          <a:bodyPr vert="horz" wrap="square" lIns="0" tIns="12700" rIns="0" bIns="0" rtlCol="0">
            <a:spAutoFit/>
          </a:bodyPr>
          <a:lstStyle/>
          <a:p>
            <a:pPr>
              <a:spcBef>
                <a:spcPts val="50"/>
              </a:spcBef>
            </a:pPr>
            <a:r>
              <a:rPr lang="ja-JP" altLang="en-US" sz="1000" spc="-40" dirty="0">
                <a:solidFill>
                  <a:srgbClr val="A9511A"/>
                </a:solidFill>
                <a:latin typeface="ＭＳ ゴシック"/>
                <a:cs typeface="ＭＳ ゴシック"/>
              </a:rPr>
              <a:t>■</a:t>
            </a:r>
            <a:r>
              <a:rPr lang="ja-JP" altLang="en-US" sz="1000" spc="5" dirty="0">
                <a:solidFill>
                  <a:srgbClr val="A9511A"/>
                </a:solidFill>
                <a:latin typeface="ＭＳ ゴシック"/>
                <a:cs typeface="ＭＳ ゴシック"/>
              </a:rPr>
              <a:t>指導歯科医</a:t>
            </a:r>
            <a:r>
              <a:rPr lang="ja-JP" altLang="en-US" sz="1000" spc="-40" dirty="0">
                <a:solidFill>
                  <a:srgbClr val="A9511A"/>
                </a:solidFill>
                <a:latin typeface="ＭＳ ゴシック"/>
                <a:cs typeface="ＭＳ ゴシック"/>
              </a:rPr>
              <a:t>の並べ替え</a:t>
            </a:r>
          </a:p>
          <a:p>
            <a:pPr>
              <a:spcBef>
                <a:spcPts val="600"/>
              </a:spcBef>
            </a:pPr>
            <a:r>
              <a:rPr lang="ja-JP" altLang="en-US" sz="1000" dirty="0">
                <a:latin typeface="ＭＳ ゴシック"/>
                <a:cs typeface="ＭＳ ゴシック"/>
              </a:rPr>
              <a:t>移動を行いたい指導歯科医の行をドラッグアンドドロップすると並べ替えることができます。</a:t>
            </a:r>
            <a:endParaRPr lang="en-US" altLang="ja-JP" sz="1000" dirty="0">
              <a:solidFill>
                <a:srgbClr val="A9511A"/>
              </a:solidFill>
              <a:latin typeface="ＭＳ ゴシック"/>
              <a:cs typeface="ＭＳ ゴシック"/>
            </a:endParaRPr>
          </a:p>
          <a:p>
            <a:pPr marL="12700">
              <a:lnSpc>
                <a:spcPct val="100000"/>
              </a:lnSpc>
              <a:spcBef>
                <a:spcPts val="5"/>
              </a:spcBef>
            </a:pPr>
            <a:endParaRPr lang="en-US" altLang="ja-JP" sz="1000" dirty="0">
              <a:solidFill>
                <a:srgbClr val="A9511A"/>
              </a:solidFill>
              <a:latin typeface="ＭＳ ゴシック"/>
              <a:cs typeface="ＭＳ ゴシック"/>
            </a:endParaRPr>
          </a:p>
          <a:p>
            <a:pPr marL="12700">
              <a:lnSpc>
                <a:spcPct val="100000"/>
              </a:lnSpc>
              <a:spcBef>
                <a:spcPts val="5"/>
              </a:spcBef>
            </a:pPr>
            <a:r>
              <a:rPr lang="ja-JP" altLang="en-US" sz="1000" dirty="0">
                <a:solidFill>
                  <a:srgbClr val="A9511A"/>
                </a:solidFill>
                <a:latin typeface="ＭＳ ゴシック"/>
                <a:cs typeface="ＭＳ ゴシック"/>
              </a:rPr>
              <a:t>■指導歯科医情報の変更</a:t>
            </a:r>
            <a:endParaRPr lang="ja-JP" altLang="en-US" sz="1000" dirty="0">
              <a:latin typeface="ＭＳ ゴシック"/>
              <a:cs typeface="ＭＳ ゴシック"/>
            </a:endParaRPr>
          </a:p>
          <a:p>
            <a:pPr marL="140970" indent="-128905">
              <a:lnSpc>
                <a:spcPct val="100000"/>
              </a:lnSpc>
              <a:spcBef>
                <a:spcPts val="575"/>
              </a:spcBef>
              <a:buSzPct val="90000"/>
              <a:buAutoNum type="arabicPeriod"/>
              <a:tabLst>
                <a:tab pos="141605" algn="l"/>
              </a:tabLst>
            </a:pPr>
            <a:r>
              <a:rPr lang="ja-JP" altLang="en-US" sz="1000" dirty="0">
                <a:solidFill>
                  <a:srgbClr val="231F20"/>
                </a:solidFill>
                <a:latin typeface="ＭＳ ゴシック"/>
                <a:cs typeface="ＭＳ ゴシック"/>
              </a:rPr>
              <a:t>指導歯科医情報一覧から、変更したい指導歯科医を探します。</a:t>
            </a:r>
            <a:endParaRPr lang="ja-JP" altLang="en-US" sz="100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表示されている指導歯科医が多い場合は、氏名での絞り込みなどが可能です。</a:t>
            </a:r>
            <a:endParaRPr lang="ja-JP" altLang="en-US" sz="1000" dirty="0">
              <a:latin typeface="ＭＳ ゴシック"/>
              <a:cs typeface="ＭＳ ゴシック"/>
            </a:endParaRPr>
          </a:p>
          <a:p>
            <a:pPr marL="144780" indent="-132715">
              <a:lnSpc>
                <a:spcPct val="150000"/>
              </a:lnSpc>
              <a:spcBef>
                <a:spcPts val="300"/>
              </a:spcBef>
              <a:buSzPct val="90000"/>
              <a:buAutoNum type="arabicPeriod" startAt="2"/>
              <a:tabLst>
                <a:tab pos="145415" algn="l"/>
              </a:tabLst>
            </a:pPr>
            <a:r>
              <a:rPr lang="ja-JP" altLang="en-US" sz="1000" dirty="0">
                <a:solidFill>
                  <a:srgbClr val="231F20"/>
                </a:solidFill>
                <a:latin typeface="ＭＳ ゴシック"/>
                <a:cs typeface="ＭＳ ゴシック"/>
              </a:rPr>
              <a:t>情報変更したい指導歯科医情報にある「更新」ボタンをクリックすると、選択した指導歯科医の</a:t>
            </a:r>
            <a:br>
              <a:rPr lang="ja-JP" altLang="en-US"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現在の情報が表示されます。</a:t>
            </a:r>
            <a:endParaRPr lang="ja-JP" altLang="en-US" sz="1000" dirty="0">
              <a:latin typeface="ＭＳ ゴシック"/>
              <a:cs typeface="ＭＳ ゴシック"/>
            </a:endParaRPr>
          </a:p>
          <a:p>
            <a:pPr marL="147955" indent="-135890">
              <a:lnSpc>
                <a:spcPct val="100000"/>
              </a:lnSpc>
              <a:spcBef>
                <a:spcPts val="575"/>
              </a:spcBef>
              <a:buSzPct val="90000"/>
              <a:buAutoNum type="arabicPeriod" startAt="2"/>
              <a:tabLst>
                <a:tab pos="148590" algn="l"/>
              </a:tabLst>
            </a:pPr>
            <a:r>
              <a:rPr lang="ja-JP" altLang="en-US" sz="1000" dirty="0">
                <a:solidFill>
                  <a:srgbClr val="231F20"/>
                </a:solidFill>
                <a:latin typeface="ＭＳ ゴシック"/>
                <a:cs typeface="ＭＳ ゴシック"/>
              </a:rPr>
              <a:t>変更したい情報を編集ください。</a:t>
            </a:r>
            <a:endParaRPr lang="en-US" sz="1000" spc="-10" dirty="0">
              <a:solidFill>
                <a:srgbClr val="231F20"/>
              </a:solidFill>
              <a:latin typeface="ＭＳ ゴシック"/>
              <a:cs typeface="ＭＳ ゴシック"/>
            </a:endParaRPr>
          </a:p>
          <a:p>
            <a:pPr marL="12700" marR="3460750">
              <a:lnSpc>
                <a:spcPct val="148200"/>
              </a:lnSpc>
              <a:spcBef>
                <a:spcPts val="100"/>
              </a:spcBef>
            </a:pPr>
            <a:r>
              <a:rPr sz="1000" spc="-10" dirty="0">
                <a:solidFill>
                  <a:srgbClr val="231F20"/>
                </a:solidFill>
                <a:latin typeface="ＭＳ ゴシック"/>
                <a:cs typeface="ＭＳ ゴシック"/>
              </a:rPr>
              <a:t>4.</a:t>
            </a:r>
            <a:r>
              <a:rPr sz="1000" spc="-459" dirty="0">
                <a:solidFill>
                  <a:srgbClr val="231F20"/>
                </a:solidFill>
                <a:latin typeface="ＭＳ ゴシック"/>
                <a:cs typeface="ＭＳ ゴシック"/>
              </a:rPr>
              <a:t> </a:t>
            </a:r>
            <a:r>
              <a:rPr sz="1000" spc="-35" dirty="0">
                <a:solidFill>
                  <a:srgbClr val="231F20"/>
                </a:solidFill>
                <a:latin typeface="ＭＳ ゴシック"/>
                <a:cs typeface="ＭＳ ゴシック"/>
              </a:rPr>
              <a:t>入</a:t>
            </a:r>
            <a:r>
              <a:rPr sz="1000" spc="-55" dirty="0">
                <a:solidFill>
                  <a:srgbClr val="231F20"/>
                </a:solidFill>
                <a:latin typeface="ＭＳ ゴシック"/>
                <a:cs typeface="ＭＳ ゴシック"/>
              </a:rPr>
              <a:t>力</a:t>
            </a:r>
            <a:r>
              <a:rPr sz="1000" spc="-30" dirty="0">
                <a:solidFill>
                  <a:srgbClr val="231F20"/>
                </a:solidFill>
                <a:latin typeface="ＭＳ ゴシック"/>
                <a:cs typeface="ＭＳ ゴシック"/>
              </a:rPr>
              <a:t>内容</a:t>
            </a:r>
            <a:r>
              <a:rPr sz="1000" spc="-40" dirty="0">
                <a:solidFill>
                  <a:srgbClr val="231F20"/>
                </a:solidFill>
                <a:latin typeface="ＭＳ ゴシック"/>
                <a:cs typeface="ＭＳ ゴシック"/>
              </a:rPr>
              <a:t>に</a:t>
            </a:r>
            <a:r>
              <a:rPr sz="1000" spc="-25" dirty="0">
                <a:solidFill>
                  <a:srgbClr val="231F20"/>
                </a:solidFill>
                <a:latin typeface="ＭＳ ゴシック"/>
                <a:cs typeface="ＭＳ ゴシック"/>
              </a:rPr>
              <a:t>間</a:t>
            </a:r>
            <a:r>
              <a:rPr sz="1000" spc="-55" dirty="0">
                <a:solidFill>
                  <a:srgbClr val="231F20"/>
                </a:solidFill>
                <a:latin typeface="ＭＳ ゴシック"/>
                <a:cs typeface="ＭＳ ゴシック"/>
              </a:rPr>
              <a:t>違</a:t>
            </a:r>
            <a:r>
              <a:rPr sz="1000" spc="-60" dirty="0">
                <a:solidFill>
                  <a:srgbClr val="231F20"/>
                </a:solidFill>
                <a:latin typeface="ＭＳ ゴシック"/>
                <a:cs typeface="ＭＳ ゴシック"/>
              </a:rPr>
              <a:t>い</a:t>
            </a:r>
            <a:r>
              <a:rPr sz="1000" spc="-50" dirty="0">
                <a:solidFill>
                  <a:srgbClr val="231F20"/>
                </a:solidFill>
                <a:latin typeface="ＭＳ ゴシック"/>
                <a:cs typeface="ＭＳ ゴシック"/>
              </a:rPr>
              <a:t>が</a:t>
            </a:r>
            <a:r>
              <a:rPr sz="1000" spc="-60" dirty="0">
                <a:solidFill>
                  <a:srgbClr val="231F20"/>
                </a:solidFill>
                <a:latin typeface="ＭＳ ゴシック"/>
                <a:cs typeface="ＭＳ ゴシック"/>
              </a:rPr>
              <a:t>な</a:t>
            </a:r>
            <a:r>
              <a:rPr sz="1000" spc="-75" dirty="0">
                <a:solidFill>
                  <a:srgbClr val="231F20"/>
                </a:solidFill>
                <a:latin typeface="ＭＳ ゴシック"/>
                <a:cs typeface="ＭＳ ゴシック"/>
              </a:rPr>
              <a:t>い</a:t>
            </a:r>
            <a:r>
              <a:rPr sz="1000" spc="-120" dirty="0">
                <a:solidFill>
                  <a:srgbClr val="231F20"/>
                </a:solidFill>
                <a:latin typeface="ＭＳ ゴシック"/>
                <a:cs typeface="ＭＳ ゴシック"/>
              </a:rPr>
              <a:t>こ</a:t>
            </a:r>
            <a:r>
              <a:rPr sz="1000" spc="-150" dirty="0">
                <a:solidFill>
                  <a:srgbClr val="231F20"/>
                </a:solidFill>
                <a:latin typeface="ＭＳ ゴシック"/>
                <a:cs typeface="ＭＳ ゴシック"/>
              </a:rPr>
              <a:t>と</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25" dirty="0">
                <a:solidFill>
                  <a:srgbClr val="231F20"/>
                </a:solidFill>
                <a:latin typeface="ＭＳ ゴシック"/>
                <a:cs typeface="ＭＳ ゴシック"/>
              </a:rPr>
              <a:t>認</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 </a:t>
            </a:r>
            <a:r>
              <a:rPr sz="1000" spc="-225" dirty="0">
                <a:solidFill>
                  <a:srgbClr val="231F20"/>
                </a:solidFill>
                <a:latin typeface="ＭＳ ゴシック"/>
                <a:cs typeface="ＭＳ ゴシック"/>
              </a:rPr>
              <a:t>5.</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更</a:t>
            </a:r>
            <a:r>
              <a:rPr sz="1000" spc="-70" dirty="0">
                <a:solidFill>
                  <a:srgbClr val="231F20"/>
                </a:solidFill>
                <a:latin typeface="ＭＳ ゴシック"/>
                <a:cs typeface="ＭＳ ゴシック"/>
              </a:rPr>
              <a:t>新</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変</a:t>
            </a:r>
            <a:r>
              <a:rPr sz="1000" spc="-120" dirty="0">
                <a:solidFill>
                  <a:srgbClr val="231F20"/>
                </a:solidFill>
                <a:latin typeface="ＭＳ ゴシック"/>
                <a:cs typeface="ＭＳ ゴシック"/>
              </a:rPr>
              <a:t>更</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lang="ja-JP" altLang="en-US" sz="1000" spc="-15" dirty="0">
                <a:solidFill>
                  <a:srgbClr val="A9511A"/>
                </a:solidFill>
                <a:latin typeface="ＭＳ ゴシック"/>
                <a:cs typeface="ＭＳ ゴシック"/>
              </a:rPr>
              <a:t>指導歯科医</a:t>
            </a:r>
            <a:r>
              <a:rPr sz="1000" spc="-40" dirty="0">
                <a:solidFill>
                  <a:srgbClr val="A9511A"/>
                </a:solidFill>
                <a:latin typeface="ＭＳ ゴシック"/>
                <a:cs typeface="ＭＳ ゴシック"/>
              </a:rPr>
              <a:t>の</a:t>
            </a:r>
            <a:r>
              <a:rPr sz="1000" spc="-20" dirty="0">
                <a:solidFill>
                  <a:srgbClr val="A9511A"/>
                </a:solidFill>
                <a:latin typeface="ＭＳ ゴシック"/>
                <a:cs typeface="ＭＳ ゴシック"/>
              </a:rPr>
              <a:t>削</a:t>
            </a:r>
            <a:r>
              <a:rPr sz="1000" dirty="0">
                <a:solidFill>
                  <a:srgbClr val="A9511A"/>
                </a:solidFill>
                <a:latin typeface="ＭＳ ゴシック"/>
                <a:cs typeface="ＭＳ ゴシック"/>
              </a:rPr>
              <a:t>除</a:t>
            </a:r>
            <a:endParaRPr sz="1000" dirty="0">
              <a:latin typeface="ＭＳ ゴシック"/>
              <a:cs typeface="ＭＳ ゴシック"/>
            </a:endParaRPr>
          </a:p>
          <a:p>
            <a:pPr marL="140970" indent="-128905">
              <a:lnSpc>
                <a:spcPct val="100000"/>
              </a:lnSpc>
              <a:spcBef>
                <a:spcPts val="580"/>
              </a:spcBef>
              <a:buSzPct val="90000"/>
              <a:buAutoNum type="arabicPeriod"/>
              <a:tabLst>
                <a:tab pos="141605" algn="l"/>
              </a:tabLst>
            </a:pPr>
            <a:r>
              <a:rPr lang="ja-JP" altLang="en-US" sz="1000" spc="-15"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40" dirty="0">
                <a:solidFill>
                  <a:srgbClr val="231F20"/>
                </a:solidFill>
                <a:latin typeface="ＭＳ ゴシック"/>
                <a:cs typeface="ＭＳ ゴシック"/>
              </a:rPr>
              <a:t>を</a:t>
            </a:r>
            <a:r>
              <a:rPr sz="1000" spc="-100" dirty="0">
                <a:solidFill>
                  <a:srgbClr val="231F20"/>
                </a:solidFill>
                <a:latin typeface="ＭＳ ゴシック"/>
                <a:cs typeface="ＭＳ ゴシック"/>
              </a:rPr>
              <a:t>探</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75"/>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120" dirty="0">
                <a:solidFill>
                  <a:srgbClr val="231F20"/>
                </a:solidFill>
                <a:latin typeface="ＭＳ ゴシック"/>
                <a:cs typeface="ＭＳ ゴシック"/>
              </a:rPr>
              <a:t>名</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85" dirty="0">
                <a:solidFill>
                  <a:srgbClr val="231F20"/>
                </a:solidFill>
                <a:latin typeface="ＭＳ ゴシック"/>
                <a:cs typeface="ＭＳ ゴシック"/>
              </a:rPr>
              <a:t>など</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130" indent="-139065">
              <a:lnSpc>
                <a:spcPct val="100000"/>
              </a:lnSpc>
              <a:spcBef>
                <a:spcPts val="580"/>
              </a:spcBef>
              <a:buSzPct val="90000"/>
              <a:buAutoNum type="arabicPeriod" startAt="2"/>
              <a:tabLst>
                <a:tab pos="151765" algn="l"/>
              </a:tabLst>
            </a:pP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削</a:t>
            </a:r>
            <a:r>
              <a:rPr sz="1000" spc="-35" dirty="0">
                <a:solidFill>
                  <a:srgbClr val="231F20"/>
                </a:solidFill>
                <a:latin typeface="ＭＳ ゴシック"/>
                <a:cs typeface="ＭＳ ゴシック"/>
              </a:rPr>
              <a:t>除</a:t>
            </a:r>
            <a:r>
              <a:rPr sz="1000" spc="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80"/>
              </a:spcBef>
              <a:buSzPct val="90000"/>
              <a:buAutoNum type="arabicPeriod" startAt="2"/>
              <a:tabLst>
                <a:tab pos="151130" algn="l"/>
              </a:tabLst>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70" dirty="0">
                <a:solidFill>
                  <a:srgbClr val="231F20"/>
                </a:solidFill>
                <a:latin typeface="ＭＳ ゴシック"/>
                <a:cs typeface="ＭＳ ゴシック"/>
              </a:rPr>
              <a:t>た</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114" dirty="0">
                <a:solidFill>
                  <a:srgbClr val="231F20"/>
                </a:solidFill>
                <a:latin typeface="ＭＳ ゴシック"/>
                <a:cs typeface="ＭＳ ゴシック"/>
              </a:rPr>
              <a:t>グ</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OK</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90" dirty="0">
                <a:solidFill>
                  <a:srgbClr val="231F20"/>
                </a:solidFill>
                <a:latin typeface="ＭＳ ゴシック"/>
                <a:cs typeface="ＭＳ ゴシック"/>
              </a:rPr>
              <a:t>と</a:t>
            </a:r>
            <a:r>
              <a:rPr sz="1000" spc="-20" dirty="0">
                <a:solidFill>
                  <a:srgbClr val="231F20"/>
                </a:solidFill>
                <a:latin typeface="ＭＳ ゴシック"/>
                <a:cs typeface="ＭＳ ゴシック"/>
              </a:rPr>
              <a:t>削</a:t>
            </a:r>
            <a:r>
              <a:rPr sz="1000" spc="-15" dirty="0">
                <a:solidFill>
                  <a:srgbClr val="231F20"/>
                </a:solidFill>
                <a:latin typeface="ＭＳ ゴシック"/>
                <a:cs typeface="ＭＳ ゴシック"/>
              </a:rPr>
              <a:t>除</a:t>
            </a:r>
            <a:r>
              <a:rPr sz="1000" spc="-5" dirty="0">
                <a:solidFill>
                  <a:srgbClr val="231F20"/>
                </a:solidFill>
                <a:latin typeface="ＭＳ ゴシック"/>
                <a:cs typeface="ＭＳ ゴシック"/>
              </a:rPr>
              <a:t>が</a:t>
            </a:r>
            <a:r>
              <a:rPr sz="1000" spc="-20" dirty="0">
                <a:solidFill>
                  <a:srgbClr val="231F20"/>
                </a:solidFill>
                <a:latin typeface="ＭＳ ゴシック"/>
                <a:cs typeface="ＭＳ ゴシック"/>
              </a:rPr>
              <a:t>実</a:t>
            </a:r>
            <a:r>
              <a:rPr sz="1000" spc="-75" dirty="0">
                <a:solidFill>
                  <a:srgbClr val="231F20"/>
                </a:solidFill>
                <a:latin typeface="ＭＳ ゴシック"/>
                <a:cs typeface="ＭＳ ゴシック"/>
              </a:rPr>
              <a:t>行</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10" dirty="0">
                <a:solidFill>
                  <a:srgbClr val="231F20"/>
                </a:solidFill>
                <a:latin typeface="ＭＳ ゴシック"/>
                <a:cs typeface="ＭＳ ゴシック"/>
              </a:rPr>
              <a:t>研修</a:t>
            </a:r>
            <a:r>
              <a:rPr sz="1000" spc="5" dirty="0">
                <a:solidFill>
                  <a:srgbClr val="231F20"/>
                </a:solidFill>
                <a:latin typeface="ＭＳ ゴシック"/>
                <a:cs typeface="ＭＳ ゴシック"/>
              </a:rPr>
              <a:t>運</a:t>
            </a:r>
            <a:r>
              <a:rPr sz="1000" spc="-45" dirty="0">
                <a:solidFill>
                  <a:srgbClr val="231F20"/>
                </a:solidFill>
                <a:latin typeface="ＭＳ ゴシック"/>
                <a:cs typeface="ＭＳ ゴシック"/>
              </a:rPr>
              <a:t>用</a:t>
            </a:r>
            <a:r>
              <a:rPr sz="1000" spc="-50" dirty="0">
                <a:solidFill>
                  <a:srgbClr val="231F20"/>
                </a:solidFill>
                <a:latin typeface="ＭＳ ゴシック"/>
                <a:cs typeface="ＭＳ ゴシック"/>
              </a:rPr>
              <a:t>中</a:t>
            </a:r>
            <a:r>
              <a:rPr sz="1000" spc="-55" dirty="0">
                <a:solidFill>
                  <a:srgbClr val="231F20"/>
                </a:solidFill>
                <a:latin typeface="ＭＳ ゴシック"/>
                <a:cs typeface="ＭＳ ゴシック"/>
              </a:rPr>
              <a:t>に</a:t>
            </a:r>
            <a:r>
              <a:rPr lang="ja-JP" altLang="en-US" sz="1000" spc="-10" dirty="0">
                <a:solidFill>
                  <a:srgbClr val="231F20"/>
                </a:solidFill>
                <a:latin typeface="ＭＳ ゴシック"/>
                <a:cs typeface="ＭＳ ゴシック"/>
              </a:rPr>
              <a:t>指導歯科医</a:t>
            </a:r>
            <a:r>
              <a:rPr sz="1000" spc="-40" dirty="0">
                <a:solidFill>
                  <a:srgbClr val="231F20"/>
                </a:solidFill>
                <a:latin typeface="ＭＳ ゴシック"/>
                <a:cs typeface="ＭＳ ゴシック"/>
              </a:rPr>
              <a:t>を</a:t>
            </a:r>
            <a:r>
              <a:rPr sz="1000" spc="-15" dirty="0">
                <a:solidFill>
                  <a:srgbClr val="231F20"/>
                </a:solidFill>
                <a:latin typeface="ＭＳ ゴシック"/>
                <a:cs typeface="ＭＳ ゴシック"/>
              </a:rPr>
              <a:t>削</a:t>
            </a:r>
            <a:r>
              <a:rPr sz="1000" spc="-95" dirty="0">
                <a:solidFill>
                  <a:srgbClr val="231F20"/>
                </a:solidFill>
                <a:latin typeface="ＭＳ ゴシック"/>
                <a:cs typeface="ＭＳ ゴシック"/>
              </a:rPr>
              <a:t>除</a:t>
            </a:r>
            <a:r>
              <a:rPr sz="1000" spc="-90" dirty="0">
                <a:solidFill>
                  <a:srgbClr val="231F20"/>
                </a:solidFill>
                <a:latin typeface="ＭＳ ゴシック"/>
                <a:cs typeface="ＭＳ ゴシック"/>
              </a:rPr>
              <a:t>し</a:t>
            </a:r>
            <a:r>
              <a:rPr sz="1000" spc="-40" dirty="0">
                <a:solidFill>
                  <a:srgbClr val="231F20"/>
                </a:solidFill>
                <a:latin typeface="ＭＳ ゴシック"/>
                <a:cs typeface="ＭＳ ゴシック"/>
              </a:rPr>
              <a:t>た</a:t>
            </a:r>
            <a:r>
              <a:rPr sz="1000" spc="-5" dirty="0">
                <a:solidFill>
                  <a:srgbClr val="231F20"/>
                </a:solidFill>
                <a:latin typeface="ＭＳ ゴシック"/>
                <a:cs typeface="ＭＳ ゴシック"/>
              </a:rPr>
              <a:t>場</a:t>
            </a:r>
            <a:r>
              <a:rPr sz="1000" spc="-100" dirty="0">
                <a:solidFill>
                  <a:srgbClr val="231F20"/>
                </a:solidFill>
                <a:latin typeface="ＭＳ ゴシック"/>
                <a:cs typeface="ＭＳ ゴシック"/>
              </a:rPr>
              <a:t>合</a:t>
            </a:r>
            <a:r>
              <a:rPr sz="1000" spc="15" dirty="0">
                <a:solidFill>
                  <a:srgbClr val="231F20"/>
                </a:solidFill>
                <a:latin typeface="ＭＳ ゴシック"/>
                <a:cs typeface="ＭＳ ゴシック"/>
              </a:rPr>
              <a:t>、</a:t>
            </a:r>
            <a:r>
              <a:rPr sz="1000" spc="-20" dirty="0">
                <a:solidFill>
                  <a:srgbClr val="231F20"/>
                </a:solidFill>
                <a:latin typeface="ＭＳ ゴシック"/>
                <a:cs typeface="ＭＳ ゴシック"/>
              </a:rPr>
              <a:t>一</a:t>
            </a:r>
            <a:r>
              <a:rPr sz="1000" spc="-15" dirty="0">
                <a:solidFill>
                  <a:srgbClr val="231F20"/>
                </a:solidFill>
                <a:latin typeface="ＭＳ ゴシック"/>
                <a:cs typeface="ＭＳ ゴシック"/>
              </a:rPr>
              <a:t>部</a:t>
            </a:r>
            <a:r>
              <a:rPr sz="1000" spc="5" dirty="0">
                <a:solidFill>
                  <a:srgbClr val="231F20"/>
                </a:solidFill>
                <a:latin typeface="ＭＳ ゴシック"/>
                <a:cs typeface="ＭＳ ゴシック"/>
              </a:rPr>
              <a:t>情</a:t>
            </a:r>
            <a:r>
              <a:rPr sz="1000" dirty="0">
                <a:solidFill>
                  <a:srgbClr val="231F20"/>
                </a:solidFill>
                <a:latin typeface="ＭＳ ゴシック"/>
                <a:cs typeface="ＭＳ ゴシック"/>
              </a:rPr>
              <a:t>報が</a:t>
            </a:r>
            <a:r>
              <a:rPr sz="1000" spc="-15" dirty="0">
                <a:solidFill>
                  <a:srgbClr val="231F20"/>
                </a:solidFill>
                <a:latin typeface="ＭＳ ゴシック"/>
                <a:cs typeface="ＭＳ ゴシック"/>
              </a:rPr>
              <a:t>削</a:t>
            </a:r>
            <a:r>
              <a:rPr sz="1000" spc="-55" dirty="0">
                <a:solidFill>
                  <a:srgbClr val="231F20"/>
                </a:solidFill>
                <a:latin typeface="ＭＳ ゴシック"/>
                <a:cs typeface="ＭＳ ゴシック"/>
              </a:rPr>
              <a:t>除</a:t>
            </a:r>
            <a:r>
              <a:rPr sz="1000" spc="-80" dirty="0">
                <a:solidFill>
                  <a:srgbClr val="231F20"/>
                </a:solidFill>
                <a:latin typeface="ＭＳ ゴシック"/>
                <a:cs typeface="ＭＳ ゴシック"/>
              </a:rPr>
              <a:t>さ</a:t>
            </a:r>
            <a:r>
              <a:rPr sz="1000" spc="-55" dirty="0">
                <a:solidFill>
                  <a:srgbClr val="231F20"/>
                </a:solidFill>
                <a:latin typeface="ＭＳ ゴシック"/>
                <a:cs typeface="ＭＳ ゴシック"/>
              </a:rPr>
              <a:t>れ</a:t>
            </a:r>
            <a:r>
              <a:rPr sz="1000" spc="-130" dirty="0">
                <a:solidFill>
                  <a:srgbClr val="231F20"/>
                </a:solidFill>
                <a:latin typeface="ＭＳ ゴシック"/>
                <a:cs typeface="ＭＳ ゴシック"/>
              </a:rPr>
              <a:t>た</a:t>
            </a:r>
            <a:r>
              <a:rPr sz="1000" spc="-150" dirty="0">
                <a:solidFill>
                  <a:srgbClr val="231F20"/>
                </a:solidFill>
                <a:latin typeface="ＭＳ ゴシック"/>
                <a:cs typeface="ＭＳ ゴシック"/>
              </a:rPr>
              <a:t>り</a:t>
            </a:r>
            <a:r>
              <a:rPr sz="1000" spc="15" dirty="0">
                <a:solidFill>
                  <a:srgbClr val="231F20"/>
                </a:solidFill>
                <a:latin typeface="ＭＳ ゴシック"/>
                <a:cs typeface="ＭＳ ゴシック"/>
              </a:rPr>
              <a:t>、</a:t>
            </a:r>
            <a:r>
              <a:rPr sz="1000" spc="-85" dirty="0">
                <a:solidFill>
                  <a:srgbClr val="231F20"/>
                </a:solidFill>
                <a:latin typeface="ＭＳ ゴシック"/>
                <a:cs typeface="ＭＳ ゴシック"/>
              </a:rPr>
              <a:t>あ</a:t>
            </a:r>
            <a:r>
              <a:rPr sz="1000" spc="-110" dirty="0">
                <a:solidFill>
                  <a:srgbClr val="231F20"/>
                </a:solidFill>
                <a:latin typeface="ＭＳ ゴシック"/>
                <a:cs typeface="ＭＳ ゴシック"/>
              </a:rPr>
              <a:t>ら</a:t>
            </a:r>
            <a:r>
              <a:rPr sz="1000" spc="-55" dirty="0">
                <a:solidFill>
                  <a:srgbClr val="231F20"/>
                </a:solidFill>
                <a:latin typeface="ＭＳ ゴシック"/>
                <a:cs typeface="ＭＳ ゴシック"/>
              </a:rPr>
              <a:t>た</a:t>
            </a:r>
            <a:r>
              <a:rPr sz="1000" spc="-80" dirty="0">
                <a:solidFill>
                  <a:srgbClr val="231F20"/>
                </a:solidFill>
                <a:latin typeface="ＭＳ ゴシック"/>
                <a:cs typeface="ＭＳ ゴシック"/>
              </a:rPr>
              <a:t>め</a:t>
            </a:r>
            <a:r>
              <a:rPr sz="1000" spc="-60" dirty="0">
                <a:solidFill>
                  <a:srgbClr val="231F20"/>
                </a:solidFill>
                <a:latin typeface="ＭＳ ゴシック"/>
                <a:cs typeface="ＭＳ ゴシック"/>
              </a:rPr>
              <a:t>て</a:t>
            </a:r>
            <a:r>
              <a:rPr sz="1000" spc="-30" dirty="0">
                <a:solidFill>
                  <a:srgbClr val="231F20"/>
                </a:solidFill>
                <a:latin typeface="ＭＳ ゴシック"/>
                <a:cs typeface="ＭＳ ゴシック"/>
              </a:rPr>
              <a:t>同</a:t>
            </a:r>
            <a:r>
              <a:rPr sz="1000" spc="-35" dirty="0">
                <a:solidFill>
                  <a:srgbClr val="231F20"/>
                </a:solidFill>
                <a:latin typeface="ＭＳ ゴシック"/>
                <a:cs typeface="ＭＳ ゴシック"/>
              </a:rPr>
              <a:t>一</a:t>
            </a:r>
            <a:r>
              <a:rPr lang="ja-JP" altLang="en-US" sz="1000" spc="-10"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登</a:t>
            </a:r>
            <a:r>
              <a:rPr sz="1000" spc="-15" dirty="0">
                <a:solidFill>
                  <a:srgbClr val="231F20"/>
                </a:solidFill>
                <a:latin typeface="ＭＳ ゴシック"/>
                <a:cs typeface="ＭＳ ゴシック"/>
              </a:rPr>
              <a:t>録</a:t>
            </a:r>
            <a:r>
              <a:rPr sz="1000" spc="-135" dirty="0">
                <a:solidFill>
                  <a:srgbClr val="231F20"/>
                </a:solidFill>
                <a:latin typeface="ＭＳ ゴシック"/>
                <a:cs typeface="ＭＳ ゴシック"/>
              </a:rPr>
              <a:t>す</a:t>
            </a:r>
            <a:r>
              <a:rPr sz="1000" spc="-70" dirty="0">
                <a:solidFill>
                  <a:srgbClr val="231F20"/>
                </a:solidFill>
                <a:latin typeface="ＭＳ ゴシック"/>
                <a:cs typeface="ＭＳ ゴシック"/>
              </a:rPr>
              <a:t>る</a:t>
            </a:r>
            <a:r>
              <a:rPr sz="1000" spc="-50" dirty="0">
                <a:solidFill>
                  <a:srgbClr val="231F20"/>
                </a:solidFill>
                <a:latin typeface="ＭＳ ゴシック"/>
                <a:cs typeface="ＭＳ ゴシック"/>
              </a:rPr>
              <a:t>に</a:t>
            </a:r>
            <a:r>
              <a:rPr sz="1000" spc="-65" dirty="0">
                <a:solidFill>
                  <a:srgbClr val="231F20"/>
                </a:solidFill>
                <a:latin typeface="ＭＳ ゴシック"/>
                <a:cs typeface="ＭＳ ゴシック"/>
              </a:rPr>
              <a:t>は</a:t>
            </a:r>
            <a:r>
              <a:rPr sz="1000" spc="-60" dirty="0">
                <a:solidFill>
                  <a:srgbClr val="231F20"/>
                </a:solidFill>
                <a:latin typeface="ＭＳ ゴシック"/>
                <a:cs typeface="ＭＳ ゴシック"/>
              </a:rPr>
              <a:t>日</a:t>
            </a:r>
            <a:r>
              <a:rPr sz="1000" spc="-55" dirty="0">
                <a:solidFill>
                  <a:srgbClr val="231F20"/>
                </a:solidFill>
                <a:latin typeface="ＭＳ ゴシック"/>
                <a:cs typeface="ＭＳ ゴシック"/>
              </a:rPr>
              <a:t>時</a:t>
            </a:r>
            <a:r>
              <a:rPr sz="1000" dirty="0">
                <a:solidFill>
                  <a:srgbClr val="231F20"/>
                </a:solidFill>
                <a:latin typeface="ＭＳ ゴシック"/>
                <a:cs typeface="ＭＳ ゴシック"/>
              </a:rPr>
              <a:t>を</a:t>
            </a:r>
            <a:r>
              <a:rPr sz="1000" spc="-55" dirty="0">
                <a:solidFill>
                  <a:srgbClr val="231F20"/>
                </a:solidFill>
                <a:latin typeface="ＭＳ ゴシック"/>
                <a:cs typeface="ＭＳ ゴシック"/>
              </a:rPr>
              <a:t>要</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30" dirty="0">
                <a:solidFill>
                  <a:srgbClr val="231F20"/>
                </a:solidFill>
                <a:latin typeface="ＭＳ ゴシック"/>
                <a:cs typeface="ＭＳ ゴシック"/>
              </a:rPr>
              <a:t>合</a:t>
            </a:r>
            <a:r>
              <a:rPr sz="1000" spc="-60" dirty="0">
                <a:solidFill>
                  <a:srgbClr val="231F20"/>
                </a:solidFill>
                <a:latin typeface="ＭＳ ゴシック"/>
                <a:cs typeface="ＭＳ ゴシック"/>
              </a:rPr>
              <a:t>が</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注</a:t>
            </a:r>
            <a:r>
              <a:rPr sz="1000" spc="-110" dirty="0">
                <a:solidFill>
                  <a:srgbClr val="231F20"/>
                </a:solidFill>
                <a:latin typeface="ＭＳ ゴシック"/>
                <a:cs typeface="ＭＳ ゴシック"/>
              </a:rPr>
              <a:t>意</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60" dirty="0">
                <a:solidFill>
                  <a:srgbClr val="231F20"/>
                </a:solidFill>
                <a:latin typeface="ＭＳ ゴシック"/>
                <a:cs typeface="ＭＳ ゴシック"/>
              </a:rPr>
              <a:t>行</a:t>
            </a:r>
            <a:r>
              <a:rPr sz="1000" spc="-145" dirty="0">
                <a:solidFill>
                  <a:srgbClr val="231F20"/>
                </a:solidFill>
                <a:latin typeface="ＭＳ ゴシック"/>
                <a:cs typeface="ＭＳ ゴシック"/>
              </a:rPr>
              <a:t>っ</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grpSp>
        <p:nvGrpSpPr>
          <p:cNvPr id="3" name="object 3"/>
          <p:cNvGrpSpPr/>
          <p:nvPr/>
        </p:nvGrpSpPr>
        <p:grpSpPr>
          <a:xfrm>
            <a:off x="734761" y="1396230"/>
            <a:ext cx="6091196" cy="2008111"/>
            <a:chOff x="734402" y="1546212"/>
            <a:chExt cx="6091196" cy="2008111"/>
          </a:xfrm>
        </p:grpSpPr>
        <p:sp>
          <p:nvSpPr>
            <p:cNvPr id="4" name="object 4"/>
            <p:cNvSpPr/>
            <p:nvPr/>
          </p:nvSpPr>
          <p:spPr>
            <a:xfrm>
              <a:off x="734402" y="1546212"/>
              <a:ext cx="6091196" cy="2008111"/>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4726166" y="2895610"/>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8" name="object 8"/>
            <p:cNvSpPr/>
            <p:nvPr/>
          </p:nvSpPr>
          <p:spPr>
            <a:xfrm>
              <a:off x="889199" y="2012404"/>
              <a:ext cx="5320030" cy="710565"/>
            </a:xfrm>
            <a:custGeom>
              <a:avLst/>
              <a:gdLst/>
              <a:ahLst/>
              <a:cxnLst/>
              <a:rect l="l" t="t" r="r" b="b"/>
              <a:pathLst>
                <a:path w="5320030" h="710564">
                  <a:moveTo>
                    <a:pt x="108000" y="0"/>
                  </a:moveTo>
                  <a:lnTo>
                    <a:pt x="45562" y="894"/>
                  </a:lnTo>
                  <a:lnTo>
                    <a:pt x="13500" y="7154"/>
                  </a:lnTo>
                  <a:lnTo>
                    <a:pt x="1687" y="24147"/>
                  </a:lnTo>
                  <a:lnTo>
                    <a:pt x="0" y="57238"/>
                  </a:lnTo>
                  <a:lnTo>
                    <a:pt x="0" y="653313"/>
                  </a:lnTo>
                  <a:lnTo>
                    <a:pt x="1687" y="686404"/>
                  </a:lnTo>
                  <a:lnTo>
                    <a:pt x="13500" y="703397"/>
                  </a:lnTo>
                  <a:lnTo>
                    <a:pt x="45562" y="709657"/>
                  </a:lnTo>
                  <a:lnTo>
                    <a:pt x="108000" y="710552"/>
                  </a:lnTo>
                  <a:lnTo>
                    <a:pt x="5211445" y="710552"/>
                  </a:lnTo>
                  <a:lnTo>
                    <a:pt x="5273882" y="709657"/>
                  </a:lnTo>
                  <a:lnTo>
                    <a:pt x="5305945" y="703397"/>
                  </a:lnTo>
                  <a:lnTo>
                    <a:pt x="5317758" y="686404"/>
                  </a:lnTo>
                  <a:lnTo>
                    <a:pt x="5319445" y="653313"/>
                  </a:lnTo>
                  <a:lnTo>
                    <a:pt x="5319445" y="57238"/>
                  </a:lnTo>
                  <a:lnTo>
                    <a:pt x="5317758" y="24147"/>
                  </a:lnTo>
                  <a:lnTo>
                    <a:pt x="5305945" y="7154"/>
                  </a:lnTo>
                  <a:lnTo>
                    <a:pt x="5273882" y="894"/>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882449" y="2790003"/>
              <a:ext cx="5320030" cy="394335"/>
            </a:xfrm>
            <a:custGeom>
              <a:avLst/>
              <a:gdLst/>
              <a:ahLst/>
              <a:cxnLst/>
              <a:rect l="l" t="t" r="r" b="b"/>
              <a:pathLst>
                <a:path w="5320030" h="394335">
                  <a:moveTo>
                    <a:pt x="108000" y="0"/>
                  </a:moveTo>
                  <a:lnTo>
                    <a:pt x="65960" y="8486"/>
                  </a:lnTo>
                  <a:lnTo>
                    <a:pt x="31630" y="31630"/>
                  </a:lnTo>
                  <a:lnTo>
                    <a:pt x="8486" y="65960"/>
                  </a:lnTo>
                  <a:lnTo>
                    <a:pt x="0" y="108000"/>
                  </a:lnTo>
                  <a:lnTo>
                    <a:pt x="0" y="285750"/>
                  </a:lnTo>
                  <a:lnTo>
                    <a:pt x="8486" y="327790"/>
                  </a:lnTo>
                  <a:lnTo>
                    <a:pt x="31630" y="362119"/>
                  </a:lnTo>
                  <a:lnTo>
                    <a:pt x="65960" y="385264"/>
                  </a:lnTo>
                  <a:lnTo>
                    <a:pt x="108000" y="393750"/>
                  </a:lnTo>
                  <a:lnTo>
                    <a:pt x="5211445" y="393750"/>
                  </a:lnTo>
                  <a:lnTo>
                    <a:pt x="5253485" y="385264"/>
                  </a:lnTo>
                  <a:lnTo>
                    <a:pt x="5287814" y="362119"/>
                  </a:lnTo>
                  <a:lnTo>
                    <a:pt x="5310959" y="327790"/>
                  </a:lnTo>
                  <a:lnTo>
                    <a:pt x="5319445" y="285750"/>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4050901" y="2196903"/>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14" name="object 14"/>
            <p:cNvSpPr/>
            <p:nvPr/>
          </p:nvSpPr>
          <p:spPr>
            <a:xfrm>
              <a:off x="5032356" y="2196903"/>
              <a:ext cx="1621790" cy="259715"/>
            </a:xfrm>
            <a:custGeom>
              <a:avLst/>
              <a:gdLst/>
              <a:ahLst/>
              <a:cxnLst/>
              <a:rect l="l" t="t" r="r" b="b"/>
              <a:pathLst>
                <a:path w="1621790" h="259714">
                  <a:moveTo>
                    <a:pt x="1621345" y="0"/>
                  </a:moveTo>
                  <a:lnTo>
                    <a:pt x="345630" y="0"/>
                  </a:lnTo>
                  <a:lnTo>
                    <a:pt x="0" y="259194"/>
                  </a:lnTo>
                  <a:lnTo>
                    <a:pt x="1621345" y="259194"/>
                  </a:lnTo>
                  <a:lnTo>
                    <a:pt x="1621345" y="0"/>
                  </a:lnTo>
                  <a:close/>
                </a:path>
              </a:pathLst>
            </a:custGeom>
            <a:solidFill>
              <a:srgbClr val="DA2128"/>
            </a:solidFill>
          </p:spPr>
          <p:txBody>
            <a:bodyPr wrap="square" lIns="0" tIns="0" rIns="0" bIns="0" rtlCol="0"/>
            <a:lstStyle/>
            <a:p>
              <a:endParaRPr dirty="0"/>
            </a:p>
          </p:txBody>
        </p:sp>
      </p:grpSp>
      <p:sp>
        <p:nvSpPr>
          <p:cNvPr id="15" name="object 15"/>
          <p:cNvSpPr txBox="1"/>
          <p:nvPr/>
        </p:nvSpPr>
        <p:spPr>
          <a:xfrm>
            <a:off x="723762" y="3533669"/>
            <a:ext cx="6409350" cy="6856108"/>
          </a:xfrm>
          <a:prstGeom prst="rect">
            <a:avLst/>
          </a:prstGeom>
        </p:spPr>
        <p:txBody>
          <a:bodyPr vert="horz" wrap="square" lIns="0" tIns="85725" rIns="0" bIns="0" rtlCol="0">
            <a:spAutoFit/>
          </a:bodyPr>
          <a:lstStyle/>
          <a:p>
            <a:pPr marL="140335">
              <a:lnSpc>
                <a:spcPct val="100000"/>
              </a:lnSpc>
              <a:spcBef>
                <a:spcPts val="675"/>
              </a:spcBef>
            </a:pPr>
            <a:r>
              <a:rPr sz="1000" spc="-55" dirty="0">
                <a:solidFill>
                  <a:srgbClr val="231F20"/>
                </a:solidFill>
                <a:latin typeface="ＭＳ ゴシック"/>
                <a:cs typeface="ＭＳ ゴシック"/>
              </a:rPr>
              <a:t>自</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40" dirty="0">
                <a:solidFill>
                  <a:srgbClr val="231F20"/>
                </a:solidFill>
                <a:latin typeface="ＭＳ ゴシック"/>
                <a:cs typeface="ＭＳ ゴシック"/>
              </a:rPr>
              <a:t>所属</a:t>
            </a:r>
            <a:r>
              <a:rPr sz="1000" spc="-140" dirty="0">
                <a:solidFill>
                  <a:srgbClr val="231F20"/>
                </a:solidFill>
                <a:latin typeface="ＭＳ ゴシック"/>
                <a:cs typeface="ＭＳ ゴシック"/>
              </a:rPr>
              <a:t>す</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50" dirty="0">
                <a:solidFill>
                  <a:srgbClr val="231F20"/>
                </a:solidFill>
                <a:latin typeface="ＭＳ ゴシック"/>
                <a:cs typeface="ＭＳ ゴシック"/>
              </a:rPr>
              <a:t>を</a:t>
            </a:r>
            <a:r>
              <a:rPr sz="1000" spc="-20" dirty="0">
                <a:solidFill>
                  <a:srgbClr val="231F20"/>
                </a:solidFill>
                <a:latin typeface="ＭＳ ゴシック"/>
                <a:cs typeface="ＭＳ ゴシック"/>
              </a:rPr>
              <a:t>管</a:t>
            </a:r>
            <a:r>
              <a:rPr sz="1000" spc="-105" dirty="0">
                <a:solidFill>
                  <a:srgbClr val="231F20"/>
                </a:solidFill>
                <a:latin typeface="ＭＳ ゴシック"/>
                <a:cs typeface="ＭＳ ゴシック"/>
              </a:rPr>
              <a:t>理し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548765">
              <a:lnSpc>
                <a:spcPct val="148200"/>
              </a:lnSpc>
            </a:pPr>
            <a:r>
              <a:rPr sz="1000" spc="10" dirty="0">
                <a:solidFill>
                  <a:srgbClr val="231F20"/>
                </a:solidFill>
                <a:latin typeface="ＭＳ ゴシック"/>
                <a:cs typeface="ＭＳ ゴシック"/>
              </a:rPr>
              <a:t>QR</a:t>
            </a:r>
            <a:r>
              <a:rPr sz="1000" spc="-37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55" dirty="0">
                <a:solidFill>
                  <a:srgbClr val="231F20"/>
                </a:solidFill>
                <a:latin typeface="ＭＳ ゴシック"/>
                <a:cs typeface="ＭＳ ゴシック"/>
              </a:rPr>
              <a:t>ド</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95" dirty="0">
                <a:solidFill>
                  <a:srgbClr val="231F20"/>
                </a:solidFill>
                <a:latin typeface="ＭＳ ゴシック"/>
                <a:cs typeface="ＭＳ ゴシック"/>
              </a:rPr>
              <a:t>う</a:t>
            </a:r>
            <a:r>
              <a:rPr sz="1000" spc="-35" dirty="0">
                <a:solidFill>
                  <a:srgbClr val="231F20"/>
                </a:solidFill>
                <a:latin typeface="ＭＳ ゴシック"/>
                <a:cs typeface="ＭＳ ゴシック"/>
              </a:rPr>
              <a:t>の</a:t>
            </a:r>
            <a:r>
              <a:rPr sz="1000" spc="-15" dirty="0">
                <a:solidFill>
                  <a:srgbClr val="231F20"/>
                </a:solidFill>
                <a:latin typeface="ＭＳ ゴシック"/>
                <a:cs typeface="ＭＳ ゴシック"/>
              </a:rPr>
              <a:t>み</a:t>
            </a:r>
            <a:r>
              <a:rPr sz="1000" spc="-114" dirty="0">
                <a:solidFill>
                  <a:srgbClr val="231F20"/>
                </a:solidFill>
                <a:latin typeface="ＭＳ ゴシック"/>
                <a:cs typeface="ＭＳ ゴシック"/>
              </a:rPr>
              <a:t>の</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45" dirty="0">
                <a:solidFill>
                  <a:srgbClr val="231F20"/>
                </a:solidFill>
                <a:latin typeface="ＭＳ ゴシック"/>
                <a:cs typeface="ＭＳ ゴシック"/>
              </a:rPr>
              <a:t>は</a:t>
            </a: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5" dirty="0">
                <a:solidFill>
                  <a:srgbClr val="231F20"/>
                </a:solidFill>
                <a:latin typeface="ＭＳ ゴシック"/>
                <a:cs typeface="ＭＳ ゴシック"/>
              </a:rPr>
              <a:t>必</a:t>
            </a:r>
            <a:r>
              <a:rPr sz="1000" spc="-35" dirty="0">
                <a:solidFill>
                  <a:srgbClr val="231F20"/>
                </a:solidFill>
                <a:latin typeface="ＭＳ ゴシック"/>
                <a:cs typeface="ＭＳ ゴシック"/>
              </a:rPr>
              <a:t>要</a:t>
            </a:r>
            <a:r>
              <a:rPr sz="1000" spc="-45" dirty="0">
                <a:solidFill>
                  <a:srgbClr val="231F20"/>
                </a:solidFill>
                <a:latin typeface="ＭＳ ゴシック"/>
                <a:cs typeface="ＭＳ ゴシック"/>
              </a:rPr>
              <a:t>は</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70" dirty="0">
                <a:solidFill>
                  <a:srgbClr val="231F20"/>
                </a:solidFill>
                <a:latin typeface="ＭＳ ゴシック"/>
                <a:cs typeface="ＭＳ ゴシック"/>
              </a:rPr>
              <a:t>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lang="ja-JP" altLang="en-US" sz="1000" dirty="0">
                <a:solidFill>
                  <a:srgbClr val="231F20"/>
                </a:solidFill>
                <a:latin typeface="ＭＳ ゴシック"/>
                <a:cs typeface="ＭＳ ゴシック"/>
              </a:rPr>
              <a:t>。</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1548765">
              <a:lnSpc>
                <a:spcPct val="148200"/>
              </a:lnSpc>
            </a:pPr>
            <a:r>
              <a:rPr lang="ja-JP" altLang="en-US" sz="1000" spc="5" dirty="0">
                <a:solidFill>
                  <a:srgbClr val="231F20"/>
                </a:solidFill>
                <a:latin typeface="ＭＳ ゴシック"/>
                <a:cs typeface="ＭＳ ゴシック"/>
              </a:rPr>
              <a:t>研修歯科医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35" dirty="0">
                <a:solidFill>
                  <a:srgbClr val="231F20"/>
                </a:solidFill>
                <a:latin typeface="ＭＳ ゴシック"/>
                <a:cs typeface="ＭＳ ゴシック"/>
              </a:rPr>
              <a:t>を</a:t>
            </a:r>
            <a:r>
              <a:rPr sz="1000" spc="-30" dirty="0">
                <a:solidFill>
                  <a:srgbClr val="231F20"/>
                </a:solidFill>
                <a:latin typeface="ＭＳ ゴシック"/>
                <a:cs typeface="ＭＳ ゴシック"/>
              </a:rPr>
              <a:t>参</a:t>
            </a:r>
            <a:r>
              <a:rPr sz="1000" spc="-35" dirty="0">
                <a:solidFill>
                  <a:srgbClr val="231F20"/>
                </a:solidFill>
                <a:latin typeface="ＭＳ ゴシック"/>
                <a:cs typeface="ＭＳ ゴシック"/>
              </a:rPr>
              <a:t>照</a:t>
            </a:r>
            <a:r>
              <a:rPr sz="1000" spc="-140" dirty="0">
                <a:solidFill>
                  <a:srgbClr val="231F20"/>
                </a:solidFill>
                <a:latin typeface="ＭＳ ゴシック"/>
                <a:cs typeface="ＭＳ ゴシック"/>
              </a:rPr>
              <a:t>す</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35" dirty="0">
                <a:solidFill>
                  <a:srgbClr val="231F20"/>
                </a:solidFill>
                <a:latin typeface="ＭＳ ゴシック"/>
                <a:cs typeface="ＭＳ ゴシック"/>
              </a:rPr>
              <a:t>の</a:t>
            </a:r>
            <a:r>
              <a:rPr sz="1000" spc="-40" dirty="0">
                <a:solidFill>
                  <a:srgbClr val="231F20"/>
                </a:solidFill>
                <a:latin typeface="ＭＳ ゴシック"/>
                <a:cs typeface="ＭＳ ゴシック"/>
              </a:rPr>
              <a:t>み</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97180">
              <a:lnSpc>
                <a:spcPct val="148200"/>
              </a:lnSpc>
              <a:spcBef>
                <a:spcPts val="5"/>
              </a:spcBef>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55" dirty="0">
                <a:solidFill>
                  <a:srgbClr val="231F20"/>
                </a:solidFill>
                <a:latin typeface="ＭＳ ゴシック"/>
                <a:cs typeface="ＭＳ ゴシック"/>
              </a:rPr>
              <a:t>フ</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55" dirty="0">
                <a:solidFill>
                  <a:srgbClr val="231F20"/>
                </a:solidFill>
                <a:latin typeface="ＭＳ ゴシック"/>
                <a:cs typeface="ＭＳ ゴシック"/>
              </a:rPr>
              <a:t>に</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55" dirty="0">
                <a:solidFill>
                  <a:srgbClr val="231F20"/>
                </a:solidFill>
                <a:latin typeface="ＭＳ ゴシック"/>
                <a:cs typeface="ＭＳ ゴシック"/>
              </a:rPr>
              <a:t>中</a:t>
            </a:r>
            <a:r>
              <a:rPr sz="1000" spc="-35" dirty="0">
                <a:solidFill>
                  <a:srgbClr val="231F20"/>
                </a:solidFill>
                <a:latin typeface="ＭＳ ゴシック"/>
                <a:cs typeface="ＭＳ ゴシック"/>
              </a:rPr>
              <a:t>の</a:t>
            </a:r>
            <a:r>
              <a:rPr sz="1000" spc="-30" dirty="0">
                <a:solidFill>
                  <a:srgbClr val="231F20"/>
                </a:solidFill>
                <a:latin typeface="ＭＳ ゴシック"/>
                <a:cs typeface="ＭＳ ゴシック"/>
              </a:rPr>
              <a:t>表</a:t>
            </a:r>
            <a:r>
              <a:rPr sz="1000" spc="-40" dirty="0">
                <a:solidFill>
                  <a:srgbClr val="231F20"/>
                </a:solidFill>
                <a:latin typeface="ＭＳ ゴシック"/>
                <a:cs typeface="ＭＳ ゴシック"/>
              </a:rPr>
              <a:t>示</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55" dirty="0">
                <a:solidFill>
                  <a:srgbClr val="231F20"/>
                </a:solidFill>
                <a:latin typeface="ＭＳ ゴシック"/>
                <a:cs typeface="ＭＳ ゴシック"/>
              </a:rPr>
              <a:t>に</a:t>
            </a:r>
            <a:r>
              <a:rPr sz="1000" spc="-15" dirty="0">
                <a:solidFill>
                  <a:srgbClr val="231F20"/>
                </a:solidFill>
                <a:latin typeface="ＭＳ ゴシック"/>
                <a:cs typeface="ＭＳ ゴシック"/>
              </a:rPr>
              <a:t>登</a:t>
            </a:r>
            <a:r>
              <a:rPr sz="1000" spc="-75" dirty="0">
                <a:solidFill>
                  <a:srgbClr val="231F20"/>
                </a:solidFill>
                <a:latin typeface="ＭＳ ゴシック"/>
                <a:cs typeface="ＭＳ ゴシック"/>
              </a:rPr>
              <a:t>録</a:t>
            </a:r>
            <a:r>
              <a:rPr sz="1000" spc="-85" dirty="0">
                <a:solidFill>
                  <a:srgbClr val="231F20"/>
                </a:solidFill>
                <a:latin typeface="ＭＳ ゴシック"/>
                <a:cs typeface="ＭＳ ゴシック"/>
              </a:rPr>
              <a:t>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65" dirty="0">
                <a:solidFill>
                  <a:srgbClr val="231F20"/>
                </a:solidFill>
                <a:latin typeface="ＭＳ ゴシック"/>
                <a:cs typeface="ＭＳ ゴシック"/>
              </a:rPr>
              <a:t>フ</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297180">
              <a:lnSpc>
                <a:spcPct val="148200"/>
              </a:lnSpc>
              <a:spcBef>
                <a:spcPts val="5"/>
              </a:spcBef>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と</a:t>
            </a:r>
            <a:r>
              <a:rPr sz="1000" spc="-10" dirty="0">
                <a:solidFill>
                  <a:srgbClr val="231F20"/>
                </a:solidFill>
                <a:latin typeface="ＭＳ ゴシック"/>
                <a:cs typeface="ＭＳ ゴシック"/>
              </a:rPr>
              <a:t>は</a:t>
            </a:r>
            <a:r>
              <a:rPr sz="1000" spc="-25" dirty="0">
                <a:solidFill>
                  <a:srgbClr val="231F20"/>
                </a:solidFill>
                <a:latin typeface="ＭＳ ゴシック"/>
                <a:cs typeface="ＭＳ ゴシック"/>
              </a:rPr>
              <a:t>異</a:t>
            </a:r>
            <a:r>
              <a:rPr sz="1000" spc="-114" dirty="0">
                <a:solidFill>
                  <a:srgbClr val="231F20"/>
                </a:solidFill>
                <a:latin typeface="ＭＳ ゴシック"/>
                <a:cs typeface="ＭＳ ゴシック"/>
              </a:rPr>
              <a:t>な</a:t>
            </a:r>
            <a:r>
              <a:rPr sz="1000" spc="-100" dirty="0">
                <a:solidFill>
                  <a:srgbClr val="231F20"/>
                </a:solidFill>
                <a:latin typeface="ＭＳ ゴシック"/>
                <a:cs typeface="ＭＳ ゴシック"/>
              </a:rPr>
              <a:t>り</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70" dirty="0">
                <a:solidFill>
                  <a:srgbClr val="231F20"/>
                </a:solidFill>
                <a:latin typeface="ＭＳ ゴシック"/>
                <a:cs typeface="ＭＳ ゴシック"/>
              </a:rPr>
              <a:t>科</a:t>
            </a:r>
            <a:r>
              <a:rPr sz="1000" spc="-90" dirty="0">
                <a:solidFill>
                  <a:srgbClr val="231F20"/>
                </a:solidFill>
                <a:latin typeface="ＭＳ ゴシック"/>
                <a:cs typeface="ＭＳ ゴシック"/>
              </a:rPr>
              <a:t>と</a:t>
            </a:r>
            <a:r>
              <a:rPr sz="1000" spc="-20" dirty="0">
                <a:solidFill>
                  <a:srgbClr val="231F20"/>
                </a:solidFill>
                <a:latin typeface="ＭＳ ゴシック"/>
                <a:cs typeface="ＭＳ ゴシック"/>
              </a:rPr>
              <a:t>関</a:t>
            </a:r>
            <a:r>
              <a:rPr sz="1000" spc="-40" dirty="0">
                <a:solidFill>
                  <a:srgbClr val="231F20"/>
                </a:solidFill>
                <a:latin typeface="ＭＳ ゴシック"/>
                <a:cs typeface="ＭＳ ゴシック"/>
              </a:rPr>
              <a:t>連</a:t>
            </a:r>
            <a:r>
              <a:rPr sz="1000" spc="-55" dirty="0">
                <a:solidFill>
                  <a:srgbClr val="231F20"/>
                </a:solidFill>
                <a:latin typeface="ＭＳ ゴシック"/>
                <a:cs typeface="ＭＳ ゴシック"/>
              </a:rPr>
              <a:t>付</a:t>
            </a:r>
            <a:r>
              <a:rPr sz="1000" spc="-75" dirty="0">
                <a:solidFill>
                  <a:srgbClr val="231F20"/>
                </a:solidFill>
                <a:latin typeface="ＭＳ ゴシック"/>
                <a:cs typeface="ＭＳ ゴシック"/>
              </a:rPr>
              <a:t>け</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75"/>
              </a:spcBef>
            </a:pPr>
            <a:r>
              <a:rPr sz="1000" spc="-50" dirty="0">
                <a:solidFill>
                  <a:srgbClr val="231F20"/>
                </a:solidFill>
                <a:latin typeface="ＭＳ ゴシック"/>
                <a:cs typeface="ＭＳ ゴシック"/>
              </a:rPr>
              <a:t>ま</a:t>
            </a:r>
            <a:r>
              <a:rPr sz="1000" spc="-55" dirty="0">
                <a:solidFill>
                  <a:srgbClr val="231F20"/>
                </a:solidFill>
                <a:latin typeface="ＭＳ ゴシック"/>
                <a:cs typeface="ＭＳ ゴシック"/>
              </a:rPr>
              <a:t>た</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30" dirty="0">
                <a:solidFill>
                  <a:srgbClr val="231F20"/>
                </a:solidFill>
                <a:latin typeface="ＭＳ ゴシック"/>
                <a:cs typeface="ＭＳ ゴシック"/>
              </a:rPr>
              <a:t>報</a:t>
            </a:r>
            <a:r>
              <a:rPr sz="1000" spc="-35" dirty="0">
                <a:solidFill>
                  <a:srgbClr val="231F20"/>
                </a:solidFill>
                <a:latin typeface="ＭＳ ゴシック"/>
                <a:cs typeface="ＭＳ ゴシック"/>
              </a:rPr>
              <a:t>は</a:t>
            </a:r>
            <a:r>
              <a:rPr sz="1000" spc="-30" dirty="0">
                <a:solidFill>
                  <a:srgbClr val="231F20"/>
                </a:solidFill>
                <a:latin typeface="ＭＳ ゴシック"/>
                <a:cs typeface="ＭＳ ゴシック"/>
              </a:rPr>
              <a:t>更</a:t>
            </a:r>
            <a:r>
              <a:rPr sz="1000" spc="-45" dirty="0">
                <a:solidFill>
                  <a:srgbClr val="231F20"/>
                </a:solidFill>
                <a:latin typeface="ＭＳ ゴシック"/>
                <a:cs typeface="ＭＳ ゴシック"/>
              </a:rPr>
              <a:t>新</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70" dirty="0">
                <a:solidFill>
                  <a:srgbClr val="231F20"/>
                </a:solidFill>
                <a:latin typeface="ＭＳ ゴシック"/>
                <a:cs typeface="ＭＳ ゴシック"/>
              </a:rPr>
              <a:t>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更</a:t>
            </a:r>
            <a:r>
              <a:rPr sz="1000" spc="-20" dirty="0">
                <a:solidFill>
                  <a:srgbClr val="231F20"/>
                </a:solidFill>
                <a:latin typeface="ＭＳ ゴシック"/>
                <a:cs typeface="ＭＳ ゴシック"/>
              </a:rPr>
              <a:t>新が</a:t>
            </a:r>
            <a:r>
              <a:rPr sz="1000" spc="-5" dirty="0">
                <a:solidFill>
                  <a:srgbClr val="231F20"/>
                </a:solidFill>
                <a:latin typeface="ＭＳ ゴシック"/>
                <a:cs typeface="ＭＳ ゴシック"/>
              </a:rPr>
              <a:t>必</a:t>
            </a:r>
            <a:r>
              <a:rPr sz="1000" spc="-45" dirty="0">
                <a:solidFill>
                  <a:srgbClr val="231F20"/>
                </a:solidFill>
                <a:latin typeface="ＭＳ ゴシック"/>
                <a:cs typeface="ＭＳ ゴシック"/>
              </a:rPr>
              <a:t>要</a:t>
            </a:r>
            <a:r>
              <a:rPr sz="1000" spc="-20" dirty="0">
                <a:solidFill>
                  <a:srgbClr val="231F20"/>
                </a:solidFill>
                <a:latin typeface="ＭＳ ゴシック"/>
                <a:cs typeface="ＭＳ ゴシック"/>
              </a:rPr>
              <a:t>な</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一</a:t>
            </a:r>
            <a:r>
              <a:rPr sz="1000" spc="-30" dirty="0">
                <a:solidFill>
                  <a:srgbClr val="231F20"/>
                </a:solidFill>
                <a:latin typeface="ＭＳ ゴシック"/>
                <a:cs typeface="ＭＳ ゴシック"/>
              </a:rPr>
              <a:t>度</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190" dirty="0">
                <a:solidFill>
                  <a:srgbClr val="231F20"/>
                </a:solidFill>
                <a:latin typeface="ＭＳ ゴシック"/>
                <a:cs typeface="ＭＳ ゴシック"/>
              </a:rPr>
              <a:t>し</a:t>
            </a:r>
            <a:r>
              <a:rPr sz="1000" spc="-75" dirty="0">
                <a:solidFill>
                  <a:srgbClr val="231F20"/>
                </a:solidFill>
                <a:latin typeface="ＭＳ ゴシック"/>
                <a:cs typeface="ＭＳ ゴシック"/>
              </a:rPr>
              <a:t>て</a:t>
            </a:r>
            <a:r>
              <a:rPr sz="1000" spc="5" dirty="0">
                <a:solidFill>
                  <a:srgbClr val="231F20"/>
                </a:solidFill>
                <a:latin typeface="ＭＳ ゴシック"/>
                <a:cs typeface="ＭＳ ゴシック"/>
              </a:rPr>
              <a:t>追</a:t>
            </a:r>
            <a:r>
              <a:rPr sz="1000" spc="-100" dirty="0">
                <a:solidFill>
                  <a:srgbClr val="231F20"/>
                </a:solidFill>
                <a:latin typeface="ＭＳ ゴシック"/>
                <a:cs typeface="ＭＳ ゴシック"/>
              </a:rPr>
              <a:t>加</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a:t>
            </a:r>
            <a:r>
              <a:rPr sz="1000" spc="-40" dirty="0">
                <a:solidFill>
                  <a:srgbClr val="A9511A"/>
                </a:solidFill>
                <a:latin typeface="ＭＳ ゴシック"/>
                <a:cs typeface="ＭＳ ゴシック"/>
              </a:rPr>
              <a:t>示</a:t>
            </a:r>
            <a:r>
              <a:rPr sz="1000" spc="-20" dirty="0">
                <a:solidFill>
                  <a:srgbClr val="A9511A"/>
                </a:solidFill>
                <a:latin typeface="ＭＳ ゴシック"/>
                <a:cs typeface="ＭＳ ゴシック"/>
              </a:rPr>
              <a:t>施</a:t>
            </a:r>
            <a:r>
              <a:rPr sz="1000" spc="-45" dirty="0">
                <a:solidFill>
                  <a:srgbClr val="A9511A"/>
                </a:solidFill>
                <a:latin typeface="ＭＳ ゴシック"/>
                <a:cs typeface="ＭＳ ゴシック"/>
              </a:rPr>
              <a:t>設の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r>
              <a:rPr sz="1000" spc="10" dirty="0">
                <a:solidFill>
                  <a:srgbClr val="A9511A"/>
                </a:solidFill>
                <a:latin typeface="ＭＳ ゴシック"/>
                <a:cs typeface="ＭＳ ゴシック"/>
              </a:rPr>
              <a:t> </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sz="1000" dirty="0">
                <a:solidFill>
                  <a:srgbClr val="231F20"/>
                </a:solidFill>
                <a:latin typeface="ＭＳ ゴシック"/>
                <a:cs typeface="ＭＳ ゴシック"/>
              </a:rPr>
              <a:t>）</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自</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20" dirty="0">
                <a:solidFill>
                  <a:srgbClr val="231F20"/>
                </a:solidFill>
                <a:latin typeface="ＭＳ ゴシック"/>
                <a:cs typeface="ＭＳ ゴシック"/>
              </a:rPr>
              <a:t>関</a:t>
            </a:r>
            <a:r>
              <a:rPr sz="1000" spc="-40" dirty="0">
                <a:solidFill>
                  <a:srgbClr val="231F20"/>
                </a:solidFill>
                <a:latin typeface="ＭＳ ゴシック"/>
                <a:cs typeface="ＭＳ ゴシック"/>
              </a:rPr>
              <a:t>連</a:t>
            </a:r>
            <a:r>
              <a:rPr sz="1000" spc="-55" dirty="0">
                <a:solidFill>
                  <a:srgbClr val="231F20"/>
                </a:solidFill>
                <a:latin typeface="ＭＳ ゴシック"/>
                <a:cs typeface="ＭＳ ゴシック"/>
              </a:rPr>
              <a:t>付</a:t>
            </a:r>
            <a:r>
              <a:rPr sz="1000" spc="-105" dirty="0">
                <a:solidFill>
                  <a:srgbClr val="231F20"/>
                </a:solidFill>
                <a:latin typeface="ＭＳ ゴシック"/>
                <a:cs typeface="ＭＳ ゴシック"/>
              </a:rPr>
              <a:t>け</a:t>
            </a:r>
            <a:r>
              <a:rPr sz="1000" spc="-55" dirty="0">
                <a:solidFill>
                  <a:srgbClr val="231F20"/>
                </a:solidFill>
                <a:latin typeface="ＭＳ ゴシック"/>
                <a:cs typeface="ＭＳ ゴシック"/>
              </a:rPr>
              <a:t>ら</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55" dirty="0">
                <a:solidFill>
                  <a:srgbClr val="231F20"/>
                </a:solidFill>
                <a:latin typeface="ＭＳ ゴシック"/>
                <a:cs typeface="ＭＳ ゴシック"/>
              </a:rPr>
              <a:t>い</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25" dirty="0">
                <a:solidFill>
                  <a:srgbClr val="231F20"/>
                </a:solidFill>
                <a:latin typeface="ＭＳ ゴシック"/>
                <a:cs typeface="ＭＳ ゴシック"/>
              </a:rPr>
              <a:t>た</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85" dirty="0">
                <a:solidFill>
                  <a:srgbClr val="A9511A"/>
                </a:solidFill>
                <a:latin typeface="ＭＳ ゴシック"/>
                <a:cs typeface="ＭＳ ゴシック"/>
              </a:rPr>
              <a:t>フ</a:t>
            </a:r>
            <a:r>
              <a:rPr sz="1000" spc="-35" dirty="0">
                <a:solidFill>
                  <a:srgbClr val="A9511A"/>
                </a:solidFill>
                <a:latin typeface="ＭＳ ゴシック"/>
                <a:cs typeface="ＭＳ ゴシック"/>
              </a:rPr>
              <a:t>の</a:t>
            </a:r>
            <a:r>
              <a:rPr sz="1000" spc="5" dirty="0">
                <a:solidFill>
                  <a:srgbClr val="A9511A"/>
                </a:solidFill>
                <a:latin typeface="ＭＳ ゴシック"/>
                <a:cs typeface="ＭＳ ゴシック"/>
              </a:rPr>
              <a:t>追</a:t>
            </a:r>
            <a:r>
              <a:rPr sz="1000" dirty="0">
                <a:solidFill>
                  <a:srgbClr val="A9511A"/>
                </a:solidFill>
                <a:latin typeface="ＭＳ ゴシック"/>
                <a:cs typeface="ＭＳ ゴシック"/>
              </a:rPr>
              <a:t>加</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60" dirty="0">
                <a:solidFill>
                  <a:srgbClr val="231F20"/>
                </a:solidFill>
                <a:latin typeface="ＭＳ ゴシック"/>
                <a:cs typeface="ＭＳ ゴシック"/>
              </a:rPr>
              <a:t>フ</a:t>
            </a:r>
            <a:r>
              <a:rPr sz="1000" spc="-30" dirty="0">
                <a:solidFill>
                  <a:srgbClr val="231F20"/>
                </a:solidFill>
                <a:latin typeface="ＭＳ ゴシック"/>
                <a:cs typeface="ＭＳ ゴシック"/>
              </a:rPr>
              <a:t>個</a:t>
            </a:r>
            <a:r>
              <a:rPr sz="1000" spc="-35" dirty="0">
                <a:solidFill>
                  <a:srgbClr val="231F20"/>
                </a:solidFill>
                <a:latin typeface="ＭＳ ゴシック"/>
                <a:cs typeface="ＭＳ ゴシック"/>
              </a:rPr>
              <a:t>別</a:t>
            </a:r>
            <a:r>
              <a:rPr sz="1000" spc="5" dirty="0">
                <a:solidFill>
                  <a:srgbClr val="231F20"/>
                </a:solidFill>
                <a:latin typeface="ＭＳ ゴシック"/>
                <a:cs typeface="ＭＳ ゴシック"/>
              </a:rPr>
              <a:t>追</a:t>
            </a:r>
            <a:r>
              <a:rPr sz="1000" spc="-75" dirty="0">
                <a:solidFill>
                  <a:srgbClr val="231F20"/>
                </a:solidFill>
                <a:latin typeface="ＭＳ ゴシック"/>
                <a:cs typeface="ＭＳ ゴシック"/>
              </a:rPr>
              <a:t>加</a:t>
            </a:r>
            <a:r>
              <a:rPr sz="1000" spc="-9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追</a:t>
            </a:r>
            <a:r>
              <a:rPr sz="1000" spc="-35" dirty="0">
                <a:solidFill>
                  <a:srgbClr val="231F20"/>
                </a:solidFill>
                <a:latin typeface="ＭＳ ゴシック"/>
                <a:cs typeface="ＭＳ ゴシック"/>
              </a:rPr>
              <a:t>加</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9225" indent="-137160">
              <a:lnSpc>
                <a:spcPct val="100000"/>
              </a:lnSpc>
              <a:spcBef>
                <a:spcPts val="580"/>
              </a:spcBef>
              <a:buSzPct val="90000"/>
              <a:buAutoNum type="arabicPeriod"/>
              <a:tabLst>
                <a:tab pos="149860" algn="l"/>
              </a:tabLst>
            </a:pP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40" dirty="0">
                <a:solidFill>
                  <a:srgbClr val="231F20"/>
                </a:solidFill>
                <a:latin typeface="ＭＳ ゴシック"/>
                <a:cs typeface="ＭＳ ゴシック"/>
              </a:rPr>
              <a:t>す</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dirty="0">
                <a:solidFill>
                  <a:srgbClr val="231F20"/>
                </a:solidFill>
                <a:latin typeface="ＭＳ ゴシック"/>
                <a:cs typeface="ＭＳ ゴシック"/>
              </a:rPr>
              <a:t>の</a:t>
            </a:r>
            <a:r>
              <a:rPr sz="1000" spc="-275" dirty="0">
                <a:solidFill>
                  <a:srgbClr val="231F20"/>
                </a:solidFill>
                <a:latin typeface="ＭＳ ゴシック"/>
                <a:cs typeface="ＭＳ ゴシック"/>
              </a:rPr>
              <a:t> </a:t>
            </a:r>
            <a:r>
              <a:rPr sz="1000" spc="-20" dirty="0">
                <a:solidFill>
                  <a:srgbClr val="231F20"/>
                </a:solidFill>
                <a:latin typeface="ＭＳ ゴシック"/>
                <a:cs typeface="ＭＳ ゴシック"/>
              </a:rPr>
              <a:t>UMIN</a:t>
            </a:r>
            <a:r>
              <a:rPr sz="1000" spc="15" dirty="0">
                <a:solidFill>
                  <a:srgbClr val="231F20"/>
                </a:solidFill>
                <a:latin typeface="ＭＳ ゴシック"/>
                <a:cs typeface="ＭＳ ゴシック"/>
              </a:rPr>
              <a:t> </a:t>
            </a:r>
            <a:r>
              <a:rPr sz="1000" spc="-25" dirty="0">
                <a:solidFill>
                  <a:srgbClr val="231F20"/>
                </a:solidFill>
                <a:latin typeface="ＭＳ ゴシック"/>
                <a:cs typeface="ＭＳ ゴシック"/>
              </a:rPr>
              <a:t>ID</a:t>
            </a:r>
            <a:r>
              <a:rPr sz="1000" spc="-290" dirty="0">
                <a:solidFill>
                  <a:srgbClr val="231F20"/>
                </a:solidFill>
                <a:latin typeface="ＭＳ ゴシック"/>
                <a:cs typeface="ＭＳ ゴシック"/>
              </a:rPr>
              <a:t> </a:t>
            </a:r>
            <a:r>
              <a:rPr sz="1000" spc="-80" dirty="0" err="1">
                <a:solidFill>
                  <a:srgbClr val="231F20"/>
                </a:solidFill>
                <a:latin typeface="ＭＳ ゴシック"/>
                <a:cs typeface="ＭＳ ゴシック"/>
              </a:rPr>
              <a:t>を</a:t>
            </a:r>
            <a:r>
              <a:rPr sz="1000" spc="-35" dirty="0" err="1">
                <a:solidFill>
                  <a:srgbClr val="231F20"/>
                </a:solidFill>
                <a:latin typeface="ＭＳ ゴシック"/>
                <a:cs typeface="ＭＳ ゴシック"/>
              </a:rPr>
              <a:t>入</a:t>
            </a:r>
            <a:r>
              <a:rPr sz="1000" spc="-135" dirty="0" err="1">
                <a:solidFill>
                  <a:srgbClr val="231F20"/>
                </a:solidFill>
                <a:latin typeface="ＭＳ ゴシック"/>
                <a:cs typeface="ＭＳ ゴシック"/>
              </a:rPr>
              <a:t>力</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lang="en-US" sz="1000" dirty="0">
              <a:solidFill>
                <a:srgbClr val="231F20"/>
              </a:solidFill>
              <a:latin typeface="ＭＳ ゴシック"/>
              <a:cs typeface="ＭＳ ゴシック"/>
            </a:endParaRPr>
          </a:p>
          <a:p>
            <a:pPr marL="12065">
              <a:lnSpc>
                <a:spcPct val="100000"/>
              </a:lnSpc>
              <a:spcBef>
                <a:spcPts val="580"/>
              </a:spcBef>
              <a:buSzPct val="90000"/>
              <a:tabLst>
                <a:tab pos="149860" algn="l"/>
              </a:tabLst>
            </a:pP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a:t>
            </a:r>
            <a:endParaRPr lang="ja-JP" altLang="en-US" sz="1000" dirty="0">
              <a:latin typeface="ＭＳ ゴシック"/>
              <a:cs typeface="ＭＳ ゴシック"/>
            </a:endParaRPr>
          </a:p>
          <a:p>
            <a:pPr marL="12065">
              <a:lnSpc>
                <a:spcPct val="100000"/>
              </a:lnSpc>
              <a:spcBef>
                <a:spcPts val="580"/>
              </a:spcBef>
              <a:buSzPct val="90000"/>
              <a:tabLst>
                <a:tab pos="149860" algn="l"/>
              </a:tabLst>
            </a:pP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UMIN ID </a:t>
            </a:r>
            <a:r>
              <a:rPr lang="ja-JP" altLang="en-US" sz="1000" dirty="0">
                <a:solidFill>
                  <a:srgbClr val="231F20"/>
                </a:solidFill>
                <a:latin typeface="ＭＳ ゴシック"/>
                <a:cs typeface="ＭＳ ゴシック"/>
              </a:rPr>
              <a:t>が不明な場合；「</a:t>
            </a:r>
            <a:r>
              <a:rPr lang="en-US" altLang="ja-JP" sz="1000" dirty="0">
                <a:solidFill>
                  <a:srgbClr val="231F20"/>
                </a:solidFill>
                <a:latin typeface="ＭＳ ゴシック"/>
                <a:cs typeface="ＭＳ ゴシック"/>
              </a:rPr>
              <a:t>UMIN ID </a:t>
            </a:r>
            <a:r>
              <a:rPr lang="ja-JP" altLang="en-US" sz="1000" dirty="0">
                <a:solidFill>
                  <a:srgbClr val="231F20"/>
                </a:solidFill>
                <a:latin typeface="ＭＳ ゴシック"/>
                <a:cs typeface="ＭＳ ゴシック"/>
              </a:rPr>
              <a:t>の検索」から氏名</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生年月日を利用して検索できます。</a:t>
            </a:r>
            <a:br>
              <a:rPr lang="ja-JP" altLang="en-US"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	　　　　　　</a:t>
            </a:r>
            <a:r>
              <a:rPr lang="en-US" altLang="ja-JP" sz="1000" dirty="0">
                <a:solidFill>
                  <a:srgbClr val="FF3701"/>
                </a:solidFill>
                <a:latin typeface="ＭＳ ゴシック"/>
                <a:cs typeface="ＭＳ ゴシック"/>
              </a:rPr>
              <a:t>※</a:t>
            </a:r>
            <a:r>
              <a:rPr lang="ja-JP" altLang="en-US" sz="1000" dirty="0">
                <a:solidFill>
                  <a:srgbClr val="FF3701"/>
                </a:solidFill>
                <a:latin typeface="ＭＳ ゴシック"/>
                <a:cs typeface="ＭＳ ゴシック"/>
              </a:rPr>
              <a:t>検索にて判明した</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につきましては、同姓同名、同生年月日の</a:t>
            </a:r>
            <a:br>
              <a:rPr lang="ja-JP" altLang="en-US" sz="1000" dirty="0">
                <a:solidFill>
                  <a:srgbClr val="FF3701"/>
                </a:solidFill>
                <a:latin typeface="ＭＳ ゴシック"/>
                <a:cs typeface="ＭＳ ゴシック"/>
              </a:rPr>
            </a:br>
            <a:r>
              <a:rPr lang="ja-JP" altLang="en-US" sz="1000" dirty="0">
                <a:solidFill>
                  <a:srgbClr val="FF3701"/>
                </a:solidFill>
                <a:latin typeface="ＭＳ ゴシック"/>
                <a:cs typeface="ＭＳ ゴシック"/>
              </a:rPr>
              <a:t>	　　　　　　　ご利用者様のものである可能性もございますため、ご本人様の</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で</a:t>
            </a:r>
            <a:br>
              <a:rPr lang="ja-JP" altLang="en-US" sz="1000" dirty="0">
                <a:solidFill>
                  <a:srgbClr val="FF3701"/>
                </a:solidFill>
                <a:latin typeface="ＭＳ ゴシック"/>
                <a:cs typeface="ＭＳ ゴシック"/>
              </a:rPr>
            </a:br>
            <a:r>
              <a:rPr lang="ja-JP" altLang="en-US" sz="1000" dirty="0">
                <a:solidFill>
                  <a:srgbClr val="FF3701"/>
                </a:solidFill>
                <a:latin typeface="ＭＳ ゴシック"/>
                <a:cs typeface="ＭＳ ゴシック"/>
              </a:rPr>
              <a:t>	　　　　　　　お間違いがないかどうか確認を行った後にプログラムに登録してください。</a:t>
            </a:r>
          </a:p>
          <a:p>
            <a:pPr marL="12065">
              <a:spcBef>
                <a:spcPts val="580"/>
              </a:spcBef>
              <a:buSzPct val="90000"/>
              <a:tabLst>
                <a:tab pos="149860" algn="l"/>
              </a:tabLst>
            </a:pP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3"/>
              <a:tabLst>
                <a:tab pos="137795" algn="l"/>
              </a:tabLst>
            </a:pP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95" dirty="0">
                <a:solidFill>
                  <a:srgbClr val="231F20"/>
                </a:solidFill>
                <a:latin typeface="ＭＳ ゴシック"/>
                <a:cs typeface="ＭＳ ゴシック"/>
              </a:rPr>
              <a:t>し</a:t>
            </a:r>
            <a:r>
              <a:rPr sz="1000" dirty="0">
                <a:solidFill>
                  <a:srgbClr val="231F20"/>
                </a:solidFill>
                <a:latin typeface="ＭＳ ゴシック"/>
                <a:cs typeface="ＭＳ ゴシック"/>
              </a:rPr>
              <a:t>た</a:t>
            </a:r>
            <a:r>
              <a:rPr sz="1000" spc="-295" dirty="0">
                <a:solidFill>
                  <a:srgbClr val="231F20"/>
                </a:solidFill>
                <a:latin typeface="ＭＳ ゴシック"/>
                <a:cs typeface="ＭＳ ゴシック"/>
              </a:rPr>
              <a:t> </a:t>
            </a:r>
            <a:r>
              <a:rPr sz="1000" spc="-20" dirty="0">
                <a:solidFill>
                  <a:srgbClr val="231F20"/>
                </a:solidFill>
                <a:latin typeface="ＭＳ ゴシック"/>
                <a:cs typeface="ＭＳ ゴシック"/>
              </a:rPr>
              <a:t>UMIN</a:t>
            </a:r>
            <a:r>
              <a:rPr sz="1000" spc="-5" dirty="0">
                <a:solidFill>
                  <a:srgbClr val="231F20"/>
                </a:solidFill>
                <a:latin typeface="ＭＳ ゴシック"/>
                <a:cs typeface="ＭＳ ゴシック"/>
              </a:rPr>
              <a:t> </a:t>
            </a:r>
            <a:r>
              <a:rPr sz="1000" spc="-25" dirty="0">
                <a:solidFill>
                  <a:srgbClr val="231F20"/>
                </a:solidFill>
                <a:latin typeface="ＭＳ ゴシック"/>
                <a:cs typeface="ＭＳ ゴシック"/>
              </a:rPr>
              <a:t>ID</a:t>
            </a:r>
            <a:r>
              <a:rPr sz="1000" spc="-265" dirty="0">
                <a:solidFill>
                  <a:srgbClr val="231F20"/>
                </a:solidFill>
                <a:latin typeface="ＭＳ ゴシック"/>
                <a:cs typeface="ＭＳ ゴシック"/>
              </a:rPr>
              <a:t> </a:t>
            </a:r>
            <a:r>
              <a:rPr sz="1000" spc="-114" dirty="0">
                <a:solidFill>
                  <a:srgbClr val="231F20"/>
                </a:solidFill>
                <a:latin typeface="ＭＳ ゴシック"/>
                <a:cs typeface="ＭＳ ゴシック"/>
              </a:rPr>
              <a:t>の</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65" dirty="0">
                <a:solidFill>
                  <a:srgbClr val="231F20"/>
                </a:solidFill>
                <a:latin typeface="ＭＳ ゴシック"/>
                <a:cs typeface="ＭＳ ゴシック"/>
              </a:rPr>
              <a:t>フ</a:t>
            </a:r>
            <a:r>
              <a:rPr sz="1000" dirty="0">
                <a:solidFill>
                  <a:srgbClr val="231F20"/>
                </a:solidFill>
                <a:latin typeface="ＭＳ ゴシック"/>
                <a:cs typeface="ＭＳ ゴシック"/>
              </a:rPr>
              <a:t>が</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a:t>
            </a:r>
            <a:r>
              <a:rPr sz="1000" spc="-55" dirty="0">
                <a:solidFill>
                  <a:srgbClr val="231F20"/>
                </a:solidFill>
                <a:latin typeface="ＭＳ ゴシック"/>
                <a:cs typeface="ＭＳ ゴシック"/>
              </a:rPr>
              <a:t>に</a:t>
            </a:r>
            <a:r>
              <a:rPr sz="1000" spc="-15" dirty="0">
                <a:solidFill>
                  <a:srgbClr val="231F20"/>
                </a:solidFill>
                <a:latin typeface="ＭＳ ゴシック"/>
                <a:cs typeface="ＭＳ ゴシック"/>
              </a:rPr>
              <a:t>登</a:t>
            </a:r>
            <a:r>
              <a:rPr sz="1000" spc="-75" dirty="0">
                <a:solidFill>
                  <a:srgbClr val="231F20"/>
                </a:solidFill>
                <a:latin typeface="ＭＳ ゴシック"/>
                <a:cs typeface="ＭＳ ゴシック"/>
              </a:rPr>
              <a:t>録</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40" dirty="0">
                <a:solidFill>
                  <a:srgbClr val="A9511A"/>
                </a:solidFill>
                <a:latin typeface="ＭＳ ゴシック"/>
                <a:cs typeface="ＭＳ ゴシック"/>
              </a:rPr>
              <a:t>テ</a:t>
            </a:r>
            <a:r>
              <a:rPr sz="1000" spc="-120" dirty="0">
                <a:solidFill>
                  <a:srgbClr val="A9511A"/>
                </a:solidFill>
                <a:latin typeface="ＭＳ ゴシック"/>
                <a:cs typeface="ＭＳ ゴシック"/>
              </a:rPr>
              <a:t>ン</a:t>
            </a:r>
            <a:r>
              <a:rPr sz="1000" spc="-90" dirty="0">
                <a:solidFill>
                  <a:srgbClr val="A9511A"/>
                </a:solidFill>
                <a:latin typeface="ＭＳ ゴシック"/>
                <a:cs typeface="ＭＳ ゴシック"/>
              </a:rPr>
              <a:t>プ</a:t>
            </a:r>
            <a:r>
              <a:rPr sz="1000" spc="-15" dirty="0">
                <a:solidFill>
                  <a:srgbClr val="A9511A"/>
                </a:solidFill>
                <a:latin typeface="ＭＳ ゴシック"/>
                <a:cs typeface="ＭＳ ゴシック"/>
              </a:rPr>
              <a:t>レ</a:t>
            </a:r>
            <a:r>
              <a:rPr sz="1000" spc="-155" dirty="0">
                <a:solidFill>
                  <a:srgbClr val="A9511A"/>
                </a:solidFill>
                <a:latin typeface="ＭＳ ゴシック"/>
                <a:cs typeface="ＭＳ ゴシック"/>
              </a:rPr>
              <a:t>ー</a:t>
            </a:r>
            <a:r>
              <a:rPr sz="1000" spc="-90" dirty="0">
                <a:solidFill>
                  <a:srgbClr val="A9511A"/>
                </a:solidFill>
                <a:latin typeface="ＭＳ ゴシック"/>
                <a:cs typeface="ＭＳ ゴシック"/>
              </a:rPr>
              <a:t>ト</a:t>
            </a:r>
            <a:r>
              <a:rPr sz="1000" spc="-60" dirty="0">
                <a:solidFill>
                  <a:srgbClr val="A9511A"/>
                </a:solidFill>
                <a:latin typeface="ＭＳ ゴシック"/>
                <a:cs typeface="ＭＳ ゴシック"/>
              </a:rPr>
              <a:t>を</a:t>
            </a:r>
            <a:r>
              <a:rPr sz="1000" spc="-30" dirty="0">
                <a:solidFill>
                  <a:srgbClr val="A9511A"/>
                </a:solidFill>
                <a:latin typeface="ＭＳ ゴシック"/>
                <a:cs typeface="ＭＳ ゴシック"/>
              </a:rPr>
              <a:t>利</a:t>
            </a:r>
            <a:r>
              <a:rPr sz="1000" spc="-110" dirty="0">
                <a:solidFill>
                  <a:srgbClr val="A9511A"/>
                </a:solidFill>
                <a:latin typeface="ＭＳ ゴシック"/>
                <a:cs typeface="ＭＳ ゴシック"/>
              </a:rPr>
              <a:t>用</a:t>
            </a:r>
            <a:r>
              <a:rPr sz="1000" spc="-95" dirty="0">
                <a:solidFill>
                  <a:srgbClr val="A9511A"/>
                </a:solidFill>
                <a:latin typeface="ＭＳ ゴシック"/>
                <a:cs typeface="ＭＳ ゴシック"/>
              </a:rPr>
              <a:t>し</a:t>
            </a:r>
            <a:r>
              <a:rPr sz="1000" spc="-65" dirty="0">
                <a:solidFill>
                  <a:srgbClr val="A9511A"/>
                </a:solidFill>
                <a:latin typeface="ＭＳ ゴシック"/>
                <a:cs typeface="ＭＳ ゴシック"/>
              </a:rPr>
              <a:t>た</a:t>
            </a: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85" dirty="0">
                <a:solidFill>
                  <a:srgbClr val="A9511A"/>
                </a:solidFill>
                <a:latin typeface="ＭＳ ゴシック"/>
                <a:cs typeface="ＭＳ ゴシック"/>
              </a:rPr>
              <a:t>フ</a:t>
            </a:r>
            <a:r>
              <a:rPr sz="1000" spc="-30" dirty="0">
                <a:solidFill>
                  <a:srgbClr val="A9511A"/>
                </a:solidFill>
                <a:latin typeface="ＭＳ ゴシック"/>
                <a:cs typeface="ＭＳ ゴシック"/>
              </a:rPr>
              <a:t>の</a:t>
            </a:r>
            <a:r>
              <a:rPr sz="1000" spc="-40" dirty="0">
                <a:solidFill>
                  <a:srgbClr val="A9511A"/>
                </a:solidFill>
                <a:latin typeface="ＭＳ ゴシック"/>
                <a:cs typeface="ＭＳ ゴシック"/>
              </a:rPr>
              <a:t>一</a:t>
            </a:r>
            <a:r>
              <a:rPr sz="1000" spc="-20" dirty="0">
                <a:solidFill>
                  <a:srgbClr val="A9511A"/>
                </a:solidFill>
                <a:latin typeface="ＭＳ ゴシック"/>
                <a:cs typeface="ＭＳ ゴシック"/>
              </a:rPr>
              <a:t>括</a:t>
            </a:r>
            <a:r>
              <a:rPr sz="1000" spc="-15" dirty="0">
                <a:solidFill>
                  <a:srgbClr val="A9511A"/>
                </a:solidFill>
                <a:latin typeface="ＭＳ ゴシック"/>
                <a:cs typeface="ＭＳ ゴシック"/>
              </a:rPr>
              <a:t>登</a:t>
            </a:r>
            <a:r>
              <a:rPr sz="1000" dirty="0">
                <a:solidFill>
                  <a:srgbClr val="A9511A"/>
                </a:solidFill>
                <a:latin typeface="ＭＳ ゴシック"/>
                <a:cs typeface="ＭＳ ゴシック"/>
              </a:rPr>
              <a:t>録</a:t>
            </a:r>
            <a:endParaRPr sz="1000" dirty="0">
              <a:latin typeface="ＭＳ ゴシック"/>
              <a:cs typeface="ＭＳ ゴシック"/>
            </a:endParaRPr>
          </a:p>
          <a:p>
            <a:pPr marL="12700">
              <a:lnSpc>
                <a:spcPct val="100000"/>
              </a:lnSpc>
              <a:spcBef>
                <a:spcPts val="580"/>
              </a:spcBef>
            </a:pPr>
            <a:r>
              <a:rPr sz="1000" spc="-165" dirty="0">
                <a:solidFill>
                  <a:srgbClr val="231F20"/>
                </a:solidFill>
                <a:latin typeface="ＭＳ ゴシック"/>
                <a:cs typeface="ＭＳ ゴシック"/>
              </a:rPr>
              <a:t>1</a:t>
            </a:r>
            <a:r>
              <a:rPr sz="1000" spc="-905" dirty="0">
                <a:solidFill>
                  <a:srgbClr val="231F20"/>
                </a:solidFill>
                <a:latin typeface="ＭＳ ゴシック"/>
                <a:cs typeface="ＭＳ ゴシック"/>
              </a:rPr>
              <a:t>「</a:t>
            </a:r>
            <a:r>
              <a:rPr sz="1000" dirty="0">
                <a:solidFill>
                  <a:srgbClr val="231F20"/>
                </a:solidFill>
                <a:latin typeface="ＭＳ ゴシック"/>
                <a:cs typeface="ＭＳ ゴシック"/>
              </a:rPr>
              <a:t>.</a:t>
            </a:r>
            <a:r>
              <a:rPr sz="1000" spc="-16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7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49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60" dirty="0">
                <a:solidFill>
                  <a:srgbClr val="231F20"/>
                </a:solidFill>
                <a:latin typeface="ＭＳ ゴシック"/>
                <a:cs typeface="ＭＳ ゴシック"/>
              </a:rPr>
              <a:t>を</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lang="ja-JP" altLang="en-US"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endParaRPr sz="1000" dirty="0">
              <a:latin typeface="ＭＳ ゴシック"/>
              <a:cs typeface="ＭＳ ゴシック"/>
            </a:endParaRPr>
          </a:p>
          <a:p>
            <a:pPr marL="140335" marR="5080" indent="-128270">
              <a:lnSpc>
                <a:spcPct val="148200"/>
              </a:lnSpc>
              <a:buSzPct val="90000"/>
              <a:buAutoNum type="arabicPeriod" startAt="2"/>
              <a:tabLst>
                <a:tab pos="139065" algn="l"/>
              </a:tabLst>
            </a:pP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95" dirty="0">
                <a:solidFill>
                  <a:srgbClr val="231F20"/>
                </a:solidFill>
                <a:latin typeface="ＭＳ ゴシック"/>
                <a:cs typeface="ＭＳ ゴシック"/>
              </a:rPr>
              <a:t>し</a:t>
            </a:r>
            <a:r>
              <a:rPr sz="1000" spc="-60" dirty="0">
                <a:solidFill>
                  <a:srgbClr val="231F20"/>
                </a:solidFill>
                <a:latin typeface="ＭＳ ゴシック"/>
                <a:cs typeface="ＭＳ ゴシック"/>
              </a:rPr>
              <a:t>た</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210" dirty="0">
                <a:solidFill>
                  <a:srgbClr val="231F20"/>
                </a:solidFill>
                <a:latin typeface="ＭＳ ゴシック"/>
                <a:cs typeface="ＭＳ ゴシック"/>
              </a:rPr>
              <a:t>ト</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70" dirty="0">
                <a:solidFill>
                  <a:srgbClr val="231F20"/>
                </a:solidFill>
                <a:latin typeface="ＭＳ ゴシック"/>
                <a:cs typeface="ＭＳ ゴシック"/>
              </a:rPr>
              <a:t>し</a:t>
            </a:r>
            <a:r>
              <a:rPr sz="1000" spc="-49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55" dirty="0">
                <a:solidFill>
                  <a:srgbClr val="231F20"/>
                </a:solidFill>
                <a:latin typeface="ＭＳ ゴシック"/>
                <a:cs typeface="ＭＳ ゴシック"/>
              </a:rPr>
              <a:t>フ</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5" dirty="0">
                <a:solidFill>
                  <a:srgbClr val="231F20"/>
                </a:solidFill>
                <a:latin typeface="ＭＳ ゴシック"/>
                <a:cs typeface="ＭＳ ゴシック"/>
              </a:rPr>
              <a:t>力</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spc="-125" dirty="0">
                <a:solidFill>
                  <a:srgbClr val="231F20"/>
                </a:solidFill>
                <a:latin typeface="ＭＳ ゴシック"/>
                <a:cs typeface="ＭＳ ゴシック"/>
              </a:rPr>
              <a:t>。</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ト</a:t>
            </a:r>
            <a:r>
              <a:rPr sz="1000" spc="-95" dirty="0">
                <a:solidFill>
                  <a:srgbClr val="231F20"/>
                </a:solidFill>
                <a:latin typeface="ＭＳ ゴシック"/>
                <a:cs typeface="ＭＳ ゴシック"/>
              </a:rPr>
              <a:t>の</a:t>
            </a:r>
            <a:r>
              <a:rPr sz="1000" spc="-35" dirty="0">
                <a:solidFill>
                  <a:srgbClr val="231F20"/>
                </a:solidFill>
                <a:latin typeface="ＭＳ ゴシック"/>
                <a:cs typeface="ＭＳ ゴシック"/>
              </a:rPr>
              <a:t>見</a:t>
            </a:r>
            <a:r>
              <a:rPr sz="1000" spc="-130" dirty="0">
                <a:solidFill>
                  <a:srgbClr val="231F20"/>
                </a:solidFill>
                <a:latin typeface="ＭＳ ゴシック"/>
                <a:cs typeface="ＭＳ ゴシック"/>
              </a:rPr>
              <a:t>出</a:t>
            </a:r>
            <a:r>
              <a:rPr sz="1000" spc="-70" dirty="0">
                <a:solidFill>
                  <a:srgbClr val="231F20"/>
                </a:solidFill>
                <a:latin typeface="ＭＳ ゴシック"/>
                <a:cs typeface="ＭＳ ゴシック"/>
              </a:rPr>
              <a:t>し</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spc="-105" dirty="0">
                <a:solidFill>
                  <a:srgbClr val="231F20"/>
                </a:solidFill>
                <a:latin typeface="ＭＳ ゴシック"/>
                <a:cs typeface="ＭＳ ゴシック"/>
              </a:rPr>
              <a:t>サ</a:t>
            </a:r>
            <a:r>
              <a:rPr sz="1000" spc="-120" dirty="0">
                <a:solidFill>
                  <a:srgbClr val="231F20"/>
                </a:solidFill>
                <a:latin typeface="ＭＳ ゴシック"/>
                <a:cs typeface="ＭＳ ゴシック"/>
              </a:rPr>
              <a:t>ン</a:t>
            </a:r>
            <a:r>
              <a:rPr sz="1000" spc="-105" dirty="0">
                <a:solidFill>
                  <a:srgbClr val="231F20"/>
                </a:solidFill>
                <a:latin typeface="ＭＳ ゴシック"/>
                <a:cs typeface="ＭＳ ゴシック"/>
              </a:rPr>
              <a:t>プ</a:t>
            </a:r>
            <a:r>
              <a:rPr sz="1000" spc="5" dirty="0">
                <a:solidFill>
                  <a:srgbClr val="231F20"/>
                </a:solidFill>
                <a:latin typeface="ＭＳ ゴシック"/>
                <a:cs typeface="ＭＳ ゴシック"/>
              </a:rPr>
              <a:t>ル</a:t>
            </a:r>
            <a:r>
              <a:rPr sz="1000" spc="-35" dirty="0">
                <a:solidFill>
                  <a:srgbClr val="231F20"/>
                </a:solidFill>
                <a:latin typeface="ＭＳ ゴシック"/>
                <a:cs typeface="ＭＳ ゴシック"/>
              </a:rPr>
              <a:t>行</a:t>
            </a:r>
            <a:r>
              <a:rPr sz="1000" spc="-25" dirty="0">
                <a:solidFill>
                  <a:srgbClr val="231F20"/>
                </a:solidFill>
                <a:latin typeface="ＭＳ ゴシック"/>
                <a:cs typeface="ＭＳ ゴシック"/>
              </a:rPr>
              <a:t>は</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60" dirty="0">
                <a:solidFill>
                  <a:srgbClr val="231F20"/>
                </a:solidFill>
                <a:latin typeface="ＭＳ ゴシック"/>
                <a:cs typeface="ＭＳ ゴシック"/>
              </a:rPr>
              <a:t>しな</a:t>
            </a:r>
            <a:r>
              <a:rPr sz="1000" spc="-90" dirty="0">
                <a:solidFill>
                  <a:srgbClr val="231F20"/>
                </a:solidFill>
                <a:latin typeface="ＭＳ ゴシック"/>
                <a:cs typeface="ＭＳ ゴシック"/>
              </a:rPr>
              <a:t>い</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8580" indent="-128270">
              <a:lnSpc>
                <a:spcPct val="148200"/>
              </a:lnSpc>
              <a:buSzPct val="90000"/>
              <a:buAutoNum type="arabicPeriod" startAt="2"/>
              <a:tabLst>
                <a:tab pos="137795" algn="l"/>
              </a:tabLst>
            </a:pPr>
            <a:r>
              <a:rPr sz="1000" spc="15" dirty="0">
                <a:solidFill>
                  <a:srgbClr val="231F20"/>
                </a:solidFill>
                <a:latin typeface="ＭＳ ゴシック"/>
                <a:cs typeface="ＭＳ ゴシック"/>
              </a:rPr>
              <a:t>「</a:t>
            </a:r>
            <a:r>
              <a:rPr sz="1000" spc="-95" dirty="0" err="1">
                <a:solidFill>
                  <a:srgbClr val="231F20"/>
                </a:solidFill>
                <a:latin typeface="ＭＳ ゴシック"/>
                <a:cs typeface="ＭＳ ゴシック"/>
              </a:rPr>
              <a:t>フ</a:t>
            </a:r>
            <a:r>
              <a:rPr sz="1000" spc="-155" dirty="0" err="1">
                <a:solidFill>
                  <a:srgbClr val="231F20"/>
                </a:solidFill>
                <a:latin typeface="ＭＳ ゴシック"/>
                <a:cs typeface="ＭＳ ゴシック"/>
              </a:rPr>
              <a:t>ァ</a:t>
            </a:r>
            <a:r>
              <a:rPr sz="1000" spc="-180" dirty="0" err="1">
                <a:solidFill>
                  <a:srgbClr val="231F20"/>
                </a:solidFill>
                <a:latin typeface="ＭＳ ゴシック"/>
                <a:cs typeface="ＭＳ ゴシック"/>
              </a:rPr>
              <a:t>イ</a:t>
            </a:r>
            <a:r>
              <a:rPr sz="1000" spc="-35" dirty="0" err="1">
                <a:solidFill>
                  <a:srgbClr val="231F20"/>
                </a:solidFill>
                <a:latin typeface="ＭＳ ゴシック"/>
                <a:cs typeface="ＭＳ ゴシック"/>
              </a:rPr>
              <a:t>ル</a:t>
            </a:r>
            <a:r>
              <a:rPr sz="1000" spc="-20" dirty="0" err="1">
                <a:solidFill>
                  <a:srgbClr val="231F20"/>
                </a:solidFill>
                <a:latin typeface="ＭＳ ゴシック"/>
                <a:cs typeface="ＭＳ ゴシック"/>
              </a:rPr>
              <a:t>を</a:t>
            </a:r>
            <a:r>
              <a:rPr sz="1000" spc="-15" dirty="0" err="1">
                <a:solidFill>
                  <a:srgbClr val="231F20"/>
                </a:solidFill>
                <a:latin typeface="ＭＳ ゴシック"/>
                <a:cs typeface="ＭＳ ゴシック"/>
              </a:rPr>
              <a:t>選</a:t>
            </a:r>
            <a:r>
              <a:rPr sz="1000" spc="-5" dirty="0" err="1">
                <a:solidFill>
                  <a:srgbClr val="231F20"/>
                </a:solidFill>
                <a:latin typeface="ＭＳ ゴシック"/>
                <a:cs typeface="ＭＳ ゴシック"/>
              </a:rPr>
              <a:t>択</a:t>
            </a:r>
            <a:r>
              <a:rPr sz="1000" spc="15" dirty="0" err="1">
                <a:solidFill>
                  <a:srgbClr val="231F20"/>
                </a:solidFill>
                <a:latin typeface="ＭＳ ゴシック"/>
                <a:cs typeface="ＭＳ ゴシック"/>
              </a:rPr>
              <a:t>」</a:t>
            </a:r>
            <a:r>
              <a:rPr sz="1000" spc="-100" dirty="0" err="1">
                <a:solidFill>
                  <a:srgbClr val="231F20"/>
                </a:solidFill>
                <a:latin typeface="ＭＳ ゴシック"/>
                <a:cs typeface="ＭＳ ゴシック"/>
              </a:rPr>
              <a:t>ボ</a:t>
            </a:r>
            <a:r>
              <a:rPr sz="1000" spc="-140" dirty="0" err="1">
                <a:solidFill>
                  <a:srgbClr val="231F20"/>
                </a:solidFill>
                <a:latin typeface="ＭＳ ゴシック"/>
                <a:cs typeface="ＭＳ ゴシック"/>
              </a:rPr>
              <a:t>タ</a:t>
            </a:r>
            <a:r>
              <a:rPr sz="1000" spc="-80" dirty="0" err="1">
                <a:solidFill>
                  <a:srgbClr val="231F20"/>
                </a:solidFill>
                <a:latin typeface="ＭＳ ゴシック"/>
                <a:cs typeface="ＭＳ ゴシック"/>
              </a:rPr>
              <a:t>ン</a:t>
            </a:r>
            <a:r>
              <a:rPr sz="1000" spc="-50" dirty="0" err="1">
                <a:solidFill>
                  <a:srgbClr val="231F20"/>
                </a:solidFill>
                <a:latin typeface="ＭＳ ゴシック"/>
                <a:cs typeface="ＭＳ ゴシック"/>
              </a:rPr>
              <a:t>を</a:t>
            </a:r>
            <a:r>
              <a:rPr sz="1000" spc="-160" dirty="0" err="1">
                <a:solidFill>
                  <a:srgbClr val="231F20"/>
                </a:solidFill>
                <a:latin typeface="ＭＳ ゴシック"/>
                <a:cs typeface="ＭＳ ゴシック"/>
              </a:rPr>
              <a:t>ク</a:t>
            </a:r>
            <a:r>
              <a:rPr sz="1000" spc="-165" dirty="0" err="1">
                <a:solidFill>
                  <a:srgbClr val="231F20"/>
                </a:solidFill>
                <a:latin typeface="ＭＳ ゴシック"/>
                <a:cs typeface="ＭＳ ゴシック"/>
              </a:rPr>
              <a:t>リ</a:t>
            </a:r>
            <a:r>
              <a:rPr sz="1000" spc="-95" dirty="0" err="1">
                <a:solidFill>
                  <a:srgbClr val="231F20"/>
                </a:solidFill>
                <a:latin typeface="ＭＳ ゴシック"/>
                <a:cs typeface="ＭＳ ゴシック"/>
              </a:rPr>
              <a:t>ッ</a:t>
            </a:r>
            <a:r>
              <a:rPr sz="1000" spc="-165" dirty="0" err="1">
                <a:solidFill>
                  <a:srgbClr val="231F20"/>
                </a:solidFill>
                <a:latin typeface="ＭＳ ゴシック"/>
                <a:cs typeface="ＭＳ ゴシック"/>
              </a:rPr>
              <a:t>ク</a:t>
            </a:r>
            <a:r>
              <a:rPr sz="1000" spc="-70" dirty="0" err="1">
                <a:solidFill>
                  <a:srgbClr val="231F20"/>
                </a:solidFill>
                <a:latin typeface="ＭＳ ゴシック"/>
                <a:cs typeface="ＭＳ ゴシック"/>
              </a:rPr>
              <a:t>し</a:t>
            </a:r>
            <a:r>
              <a:rPr sz="1000" spc="15" dirty="0" err="1">
                <a:solidFill>
                  <a:srgbClr val="231F20"/>
                </a:solidFill>
                <a:latin typeface="ＭＳ ゴシック"/>
                <a:cs typeface="ＭＳ ゴシック"/>
              </a:rPr>
              <a:t>、</a:t>
            </a:r>
            <a:r>
              <a:rPr sz="1000" spc="-150" dirty="0" err="1">
                <a:solidFill>
                  <a:srgbClr val="231F20"/>
                </a:solidFill>
                <a:latin typeface="ＭＳ ゴシック"/>
                <a:cs typeface="ＭＳ ゴシック"/>
              </a:rPr>
              <a:t>メ</a:t>
            </a:r>
            <a:r>
              <a:rPr sz="1000" spc="-155" dirty="0" err="1">
                <a:solidFill>
                  <a:srgbClr val="231F20"/>
                </a:solidFill>
                <a:latin typeface="ＭＳ ゴシック"/>
                <a:cs typeface="ＭＳ ゴシック"/>
              </a:rPr>
              <a:t>デ</a:t>
            </a:r>
            <a:r>
              <a:rPr sz="1000" spc="-125" dirty="0" err="1">
                <a:solidFill>
                  <a:srgbClr val="231F20"/>
                </a:solidFill>
                <a:latin typeface="ＭＳ ゴシック"/>
                <a:cs typeface="ＭＳ ゴシック"/>
              </a:rPr>
              <a:t>ィ</a:t>
            </a:r>
            <a:r>
              <a:rPr sz="1000" spc="-95" dirty="0" err="1">
                <a:solidFill>
                  <a:srgbClr val="231F20"/>
                </a:solidFill>
                <a:latin typeface="ＭＳ ゴシック"/>
                <a:cs typeface="ＭＳ ゴシック"/>
              </a:rPr>
              <a:t>カ</a:t>
            </a:r>
            <a:r>
              <a:rPr sz="1000" spc="-105" dirty="0" err="1">
                <a:solidFill>
                  <a:srgbClr val="231F20"/>
                </a:solidFill>
                <a:latin typeface="ＭＳ ゴシック"/>
                <a:cs typeface="ＭＳ ゴシック"/>
              </a:rPr>
              <a:t>ル</a:t>
            </a:r>
            <a:r>
              <a:rPr sz="1000" spc="-114" dirty="0" err="1">
                <a:solidFill>
                  <a:srgbClr val="231F20"/>
                </a:solidFill>
                <a:latin typeface="ＭＳ ゴシック"/>
                <a:cs typeface="ＭＳ ゴシック"/>
              </a:rPr>
              <a:t>ス</a:t>
            </a:r>
            <a:r>
              <a:rPr sz="1000" spc="-165" dirty="0" err="1">
                <a:solidFill>
                  <a:srgbClr val="231F20"/>
                </a:solidFill>
                <a:latin typeface="ＭＳ ゴシック"/>
                <a:cs typeface="ＭＳ ゴシック"/>
              </a:rPr>
              <a:t>タ</a:t>
            </a:r>
            <a:r>
              <a:rPr sz="1000" spc="-135" dirty="0" err="1">
                <a:solidFill>
                  <a:srgbClr val="231F20"/>
                </a:solidFill>
                <a:latin typeface="ＭＳ ゴシック"/>
                <a:cs typeface="ＭＳ ゴシック"/>
              </a:rPr>
              <a:t>ッ</a:t>
            </a:r>
            <a:r>
              <a:rPr sz="1000" spc="-50" dirty="0" err="1">
                <a:solidFill>
                  <a:srgbClr val="231F20"/>
                </a:solidFill>
                <a:latin typeface="ＭＳ ゴシック"/>
                <a:cs typeface="ＭＳ ゴシック"/>
              </a:rPr>
              <a:t>フ</a:t>
            </a:r>
            <a:r>
              <a:rPr sz="1000" spc="5" dirty="0" err="1">
                <a:solidFill>
                  <a:srgbClr val="231F20"/>
                </a:solidFill>
                <a:latin typeface="ＭＳ ゴシック"/>
                <a:cs typeface="ＭＳ ゴシック"/>
              </a:rPr>
              <a:t>情報</a:t>
            </a:r>
            <a:r>
              <a:rPr sz="1000" spc="-30" dirty="0" err="1">
                <a:solidFill>
                  <a:srgbClr val="231F20"/>
                </a:solidFill>
                <a:latin typeface="ＭＳ ゴシック"/>
                <a:cs typeface="ＭＳ ゴシック"/>
              </a:rPr>
              <a:t>入</a:t>
            </a:r>
            <a:r>
              <a:rPr sz="1000" spc="-40" dirty="0" err="1">
                <a:solidFill>
                  <a:srgbClr val="231F20"/>
                </a:solidFill>
                <a:latin typeface="ＭＳ ゴシック"/>
                <a:cs typeface="ＭＳ ゴシック"/>
              </a:rPr>
              <a:t>力</a:t>
            </a:r>
            <a:r>
              <a:rPr sz="1000" spc="-30" dirty="0" err="1">
                <a:solidFill>
                  <a:srgbClr val="231F20"/>
                </a:solidFill>
                <a:latin typeface="ＭＳ ゴシック"/>
                <a:cs typeface="ＭＳ ゴシック"/>
              </a:rPr>
              <a:t>済</a:t>
            </a:r>
            <a:r>
              <a:rPr sz="1000" spc="-10" dirty="0" err="1">
                <a:solidFill>
                  <a:srgbClr val="231F20"/>
                </a:solidFill>
                <a:latin typeface="ＭＳ ゴシック"/>
                <a:cs typeface="ＭＳ ゴシック"/>
              </a:rPr>
              <a:t>み</a:t>
            </a:r>
            <a:r>
              <a:rPr sz="1000" spc="-25" dirty="0" err="1">
                <a:solidFill>
                  <a:srgbClr val="231F20"/>
                </a:solidFill>
                <a:latin typeface="ＭＳ ゴシック"/>
                <a:cs typeface="ＭＳ ゴシック"/>
              </a:rPr>
              <a:t>の</a:t>
            </a:r>
            <a:r>
              <a:rPr sz="1000" spc="-35" dirty="0" err="1">
                <a:solidFill>
                  <a:srgbClr val="231F20"/>
                </a:solidFill>
                <a:latin typeface="ＭＳ ゴシック"/>
                <a:cs typeface="ＭＳ ゴシック"/>
              </a:rPr>
              <a:t>一</a:t>
            </a:r>
            <a:r>
              <a:rPr sz="1000" spc="-15" dirty="0" err="1">
                <a:solidFill>
                  <a:srgbClr val="231F20"/>
                </a:solidFill>
                <a:latin typeface="ＭＳ ゴシック"/>
                <a:cs typeface="ＭＳ ゴシック"/>
              </a:rPr>
              <a:t>括</a:t>
            </a:r>
            <a:r>
              <a:rPr sz="1000" spc="-10" dirty="0" err="1">
                <a:solidFill>
                  <a:srgbClr val="231F20"/>
                </a:solidFill>
                <a:latin typeface="ＭＳ ゴシック"/>
                <a:cs typeface="ＭＳ ゴシック"/>
              </a:rPr>
              <a:t>登</a:t>
            </a:r>
            <a:r>
              <a:rPr sz="1000" spc="5" dirty="0" err="1">
                <a:solidFill>
                  <a:srgbClr val="231F20"/>
                </a:solidFill>
                <a:latin typeface="ＭＳ ゴシック"/>
                <a:cs typeface="ＭＳ ゴシック"/>
              </a:rPr>
              <a:t>録</a:t>
            </a:r>
            <a:r>
              <a:rPr sz="1000" spc="-50" dirty="0" err="1">
                <a:solidFill>
                  <a:srgbClr val="231F20"/>
                </a:solidFill>
                <a:latin typeface="ＭＳ ゴシック"/>
                <a:cs typeface="ＭＳ ゴシック"/>
              </a:rPr>
              <a:t>用</a:t>
            </a:r>
            <a:r>
              <a:rPr sz="1000" spc="-135" dirty="0" err="1">
                <a:solidFill>
                  <a:srgbClr val="231F20"/>
                </a:solidFill>
                <a:latin typeface="ＭＳ ゴシック"/>
                <a:cs typeface="ＭＳ ゴシック"/>
              </a:rPr>
              <a:t>テ</a:t>
            </a:r>
            <a:r>
              <a:rPr sz="1000" spc="-114" dirty="0" err="1">
                <a:solidFill>
                  <a:srgbClr val="231F20"/>
                </a:solidFill>
                <a:latin typeface="ＭＳ ゴシック"/>
                <a:cs typeface="ＭＳ ゴシック"/>
              </a:rPr>
              <a:t>ン</a:t>
            </a:r>
            <a:r>
              <a:rPr sz="1000" spc="-80" dirty="0" err="1">
                <a:solidFill>
                  <a:srgbClr val="231F20"/>
                </a:solidFill>
                <a:latin typeface="ＭＳ ゴシック"/>
                <a:cs typeface="ＭＳ ゴシック"/>
              </a:rPr>
              <a:t>プ</a:t>
            </a:r>
            <a:r>
              <a:rPr sz="1000" spc="-10" dirty="0" err="1">
                <a:solidFill>
                  <a:srgbClr val="231F20"/>
                </a:solidFill>
                <a:latin typeface="ＭＳ ゴシック"/>
                <a:cs typeface="ＭＳ ゴシック"/>
              </a:rPr>
              <a:t>レ</a:t>
            </a:r>
            <a:r>
              <a:rPr sz="1000" spc="-150" dirty="0" err="1">
                <a:solidFill>
                  <a:srgbClr val="231F20"/>
                </a:solidFill>
                <a:latin typeface="ＭＳ ゴシック"/>
                <a:cs typeface="ＭＳ ゴシック"/>
              </a:rPr>
              <a:t>ー</a:t>
            </a:r>
            <a:r>
              <a:rPr sz="1000" spc="-85" dirty="0" err="1">
                <a:solidFill>
                  <a:srgbClr val="231F20"/>
                </a:solidFill>
                <a:latin typeface="ＭＳ ゴシック"/>
                <a:cs typeface="ＭＳ ゴシック"/>
              </a:rPr>
              <a:t>ト</a:t>
            </a:r>
            <a:r>
              <a:rPr sz="1000" spc="-20" dirty="0" err="1">
                <a:solidFill>
                  <a:srgbClr val="231F20"/>
                </a:solidFill>
                <a:latin typeface="ＭＳ ゴシック"/>
                <a:cs typeface="ＭＳ ゴシック"/>
              </a:rPr>
              <a:t>を</a:t>
            </a:r>
            <a:br>
              <a:rPr lang="en-US" sz="1000" spc="-20" dirty="0">
                <a:solidFill>
                  <a:srgbClr val="231F20"/>
                </a:solidFill>
                <a:latin typeface="ＭＳ ゴシック"/>
                <a:cs typeface="ＭＳ ゴシック"/>
              </a:rPr>
            </a:br>
            <a:r>
              <a:rPr sz="1000" spc="-15" dirty="0" err="1">
                <a:solidFill>
                  <a:srgbClr val="231F20"/>
                </a:solidFill>
                <a:latin typeface="ＭＳ ゴシック"/>
                <a:cs typeface="ＭＳ ゴシック"/>
              </a:rPr>
              <a:t>選</a:t>
            </a:r>
            <a:r>
              <a:rPr sz="1000" spc="-120" dirty="0" err="1">
                <a:solidFill>
                  <a:srgbClr val="231F20"/>
                </a:solidFill>
                <a:latin typeface="ＭＳ ゴシック"/>
                <a:cs typeface="ＭＳ ゴシック"/>
              </a:rPr>
              <a:t>択</a:t>
            </a:r>
            <a:r>
              <a:rPr sz="1000" spc="-150" dirty="0" err="1">
                <a:solidFill>
                  <a:srgbClr val="231F20"/>
                </a:solidFill>
                <a:latin typeface="ＭＳ ゴシック"/>
                <a:cs typeface="ＭＳ ゴシック"/>
              </a:rPr>
              <a:t>く</a:t>
            </a:r>
            <a:r>
              <a:rPr sz="1000"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80"/>
              </a:spcBef>
              <a:buSzPct val="90000"/>
              <a:buAutoNum type="arabicPeriod" startAt="2"/>
              <a:tabLst>
                <a:tab pos="138430" algn="l"/>
              </a:tabLst>
            </a:pP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6" name="object 16"/>
          <p:cNvSpPr txBox="1"/>
          <p:nvPr/>
        </p:nvSpPr>
        <p:spPr>
          <a:xfrm>
            <a:off x="4306195" y="2086201"/>
            <a:ext cx="2027555" cy="151323"/>
          </a:xfrm>
          <a:prstGeom prst="rect">
            <a:avLst/>
          </a:prstGeom>
        </p:spPr>
        <p:txBody>
          <a:bodyPr vert="horz" wrap="square" lIns="0" tIns="12700" rIns="0" bIns="0" rtlCol="0">
            <a:spAutoFit/>
          </a:bodyPr>
          <a:lstStyle/>
          <a:p>
            <a:pPr marL="12700">
              <a:lnSpc>
                <a:spcPct val="100000"/>
              </a:lnSpc>
              <a:spcBef>
                <a:spcPts val="100"/>
              </a:spcBef>
            </a:pPr>
            <a:r>
              <a:rPr sz="900" spc="-135" dirty="0">
                <a:solidFill>
                  <a:srgbClr val="FFFFFF"/>
                </a:solidFill>
                <a:latin typeface="ＭＳ ゴシック"/>
                <a:cs typeface="ＭＳ ゴシック"/>
              </a:rPr>
              <a:t>メ</a:t>
            </a:r>
            <a:r>
              <a:rPr sz="900" spc="-140" dirty="0">
                <a:solidFill>
                  <a:srgbClr val="FFFFFF"/>
                </a:solidFill>
                <a:latin typeface="ＭＳ ゴシック"/>
                <a:cs typeface="ＭＳ ゴシック"/>
              </a:rPr>
              <a:t>デ</a:t>
            </a:r>
            <a:r>
              <a:rPr sz="900" spc="-110" dirty="0">
                <a:solidFill>
                  <a:srgbClr val="FFFFFF"/>
                </a:solidFill>
                <a:latin typeface="ＭＳ ゴシック"/>
                <a:cs typeface="ＭＳ ゴシック"/>
              </a:rPr>
              <a:t>ィ</a:t>
            </a:r>
            <a:r>
              <a:rPr sz="900" spc="-85" dirty="0">
                <a:solidFill>
                  <a:srgbClr val="FFFFFF"/>
                </a:solidFill>
                <a:latin typeface="ＭＳ ゴシック"/>
                <a:cs typeface="ＭＳ ゴシック"/>
              </a:rPr>
              <a:t>カ</a:t>
            </a:r>
            <a:r>
              <a:rPr sz="900" spc="-95" dirty="0">
                <a:solidFill>
                  <a:srgbClr val="FFFFFF"/>
                </a:solidFill>
                <a:latin typeface="ＭＳ ゴシック"/>
                <a:cs typeface="ＭＳ ゴシック"/>
              </a:rPr>
              <a:t>ル</a:t>
            </a:r>
            <a:r>
              <a:rPr sz="900" spc="-105" dirty="0">
                <a:solidFill>
                  <a:srgbClr val="FFFFFF"/>
                </a:solidFill>
                <a:latin typeface="ＭＳ ゴシック"/>
                <a:cs typeface="ＭＳ ゴシック"/>
              </a:rPr>
              <a:t>ス</a:t>
            </a:r>
            <a:r>
              <a:rPr sz="900" spc="-145" dirty="0">
                <a:solidFill>
                  <a:srgbClr val="FFFFFF"/>
                </a:solidFill>
                <a:latin typeface="ＭＳ ゴシック"/>
                <a:cs typeface="ＭＳ ゴシック"/>
              </a:rPr>
              <a:t>タ</a:t>
            </a:r>
            <a:r>
              <a:rPr sz="900" spc="-125" dirty="0">
                <a:solidFill>
                  <a:srgbClr val="FFFFFF"/>
                </a:solidFill>
                <a:latin typeface="ＭＳ ゴシック"/>
                <a:cs typeface="ＭＳ ゴシック"/>
              </a:rPr>
              <a:t>ッ</a:t>
            </a:r>
            <a:r>
              <a:rPr sz="900" spc="-50" dirty="0">
                <a:solidFill>
                  <a:srgbClr val="FFFFFF"/>
                </a:solidFill>
                <a:latin typeface="ＭＳ ゴシック"/>
                <a:cs typeface="ＭＳ ゴシック"/>
              </a:rPr>
              <a:t>フ</a:t>
            </a:r>
            <a:r>
              <a:rPr sz="900" spc="-20" dirty="0">
                <a:solidFill>
                  <a:srgbClr val="FFFFFF"/>
                </a:solidFill>
                <a:latin typeface="ＭＳ ゴシック"/>
                <a:cs typeface="ＭＳ ゴシック"/>
              </a:rPr>
              <a:t>個</a:t>
            </a:r>
            <a:r>
              <a:rPr sz="900" spc="-30" dirty="0">
                <a:solidFill>
                  <a:srgbClr val="FFFFFF"/>
                </a:solidFill>
                <a:latin typeface="ＭＳ ゴシック"/>
                <a:cs typeface="ＭＳ ゴシック"/>
              </a:rPr>
              <a:t>別</a:t>
            </a:r>
            <a:r>
              <a:rPr sz="900" spc="10" dirty="0">
                <a:solidFill>
                  <a:srgbClr val="FFFFFF"/>
                </a:solidFill>
                <a:latin typeface="ＭＳ ゴシック"/>
                <a:cs typeface="ＭＳ ゴシック"/>
              </a:rPr>
              <a:t>追</a:t>
            </a:r>
            <a:r>
              <a:rPr sz="900" spc="-65" dirty="0">
                <a:solidFill>
                  <a:srgbClr val="FFFFFF"/>
                </a:solidFill>
                <a:latin typeface="ＭＳ ゴシック"/>
                <a:cs typeface="ＭＳ ゴシック"/>
              </a:rPr>
              <a:t>加</a:t>
            </a:r>
            <a:r>
              <a:rPr sz="900" spc="-75" dirty="0">
                <a:solidFill>
                  <a:srgbClr val="FFFFFF"/>
                </a:solidFill>
                <a:latin typeface="ＭＳ ゴシック"/>
                <a:cs typeface="ＭＳ ゴシック"/>
              </a:rPr>
              <a:t>・</a:t>
            </a:r>
            <a:r>
              <a:rPr sz="900" spc="-35" dirty="0">
                <a:solidFill>
                  <a:srgbClr val="FFFFFF"/>
                </a:solidFill>
                <a:latin typeface="ＭＳ ゴシック"/>
                <a:cs typeface="ＭＳ ゴシック"/>
              </a:rPr>
              <a:t>一</a:t>
            </a:r>
            <a:r>
              <a:rPr sz="900" spc="-15" dirty="0">
                <a:solidFill>
                  <a:srgbClr val="FFFFFF"/>
                </a:solidFill>
                <a:latin typeface="ＭＳ ゴシック"/>
                <a:cs typeface="ＭＳ ゴシック"/>
              </a:rPr>
              <a:t>括</a:t>
            </a:r>
            <a:r>
              <a:rPr sz="900" spc="-10" dirty="0">
                <a:solidFill>
                  <a:srgbClr val="FFFFFF"/>
                </a:solidFill>
                <a:latin typeface="ＭＳ ゴシック"/>
                <a:cs typeface="ＭＳ ゴシック"/>
              </a:rPr>
              <a:t>登</a:t>
            </a:r>
            <a:r>
              <a:rPr sz="900" spc="-35" dirty="0">
                <a:solidFill>
                  <a:srgbClr val="FFFFFF"/>
                </a:solidFill>
                <a:latin typeface="ＭＳ ゴシック"/>
                <a:cs typeface="ＭＳ ゴシック"/>
              </a:rPr>
              <a:t>録</a:t>
            </a:r>
            <a:r>
              <a:rPr sz="900" spc="-140" dirty="0">
                <a:solidFill>
                  <a:srgbClr val="FFFFFF"/>
                </a:solidFill>
                <a:latin typeface="ＭＳ ゴシック"/>
                <a:cs typeface="ＭＳ ゴシック"/>
              </a:rPr>
              <a:t>エ</a:t>
            </a:r>
            <a:endParaRPr sz="900" dirty="0">
              <a:latin typeface="ＭＳ ゴシック"/>
              <a:cs typeface="ＭＳ ゴシック"/>
            </a:endParaRPr>
          </a:p>
        </p:txBody>
      </p:sp>
      <p:sp>
        <p:nvSpPr>
          <p:cNvPr id="17" name="object 17"/>
          <p:cNvSpPr txBox="1"/>
          <p:nvPr/>
        </p:nvSpPr>
        <p:spPr>
          <a:xfrm>
            <a:off x="6288167" y="2025147"/>
            <a:ext cx="419734" cy="338455"/>
          </a:xfrm>
          <a:prstGeom prst="rect">
            <a:avLst/>
          </a:prstGeom>
        </p:spPr>
        <p:txBody>
          <a:bodyPr vert="horz" wrap="square" lIns="0" tIns="73660" rIns="0" bIns="0" rtlCol="0">
            <a:spAutoFit/>
          </a:bodyPr>
          <a:lstStyle/>
          <a:p>
            <a:pPr marL="27305">
              <a:lnSpc>
                <a:spcPct val="100000"/>
              </a:lnSpc>
              <a:spcBef>
                <a:spcPts val="580"/>
              </a:spcBef>
            </a:pP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0" name="object 20"/>
          <p:cNvSpPr/>
          <p:nvPr/>
        </p:nvSpPr>
        <p:spPr>
          <a:xfrm>
            <a:off x="5233320" y="2745628"/>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21" name="object 21"/>
          <p:cNvSpPr txBox="1"/>
          <p:nvPr/>
        </p:nvSpPr>
        <p:spPr>
          <a:xfrm>
            <a:off x="5161423" y="2784906"/>
            <a:ext cx="1160145" cy="162560"/>
          </a:xfrm>
          <a:prstGeom prst="rect">
            <a:avLst/>
          </a:prstGeom>
        </p:spPr>
        <p:txBody>
          <a:bodyPr vert="horz" wrap="square" lIns="0" tIns="12700" rIns="0" bIns="0" rtlCol="0">
            <a:spAutoFit/>
          </a:bodyPr>
          <a:lstStyle/>
          <a:p>
            <a:pPr marL="12700">
              <a:lnSpc>
                <a:spcPct val="100000"/>
              </a:lnSpc>
              <a:spcBef>
                <a:spcPts val="100"/>
              </a:spcBef>
            </a:pPr>
            <a:r>
              <a:rPr sz="900" spc="-135" dirty="0">
                <a:solidFill>
                  <a:srgbClr val="FFFFFF"/>
                </a:solidFill>
                <a:latin typeface="ＭＳ ゴシック"/>
                <a:cs typeface="ＭＳ ゴシック"/>
              </a:rPr>
              <a:t>メ</a:t>
            </a:r>
            <a:r>
              <a:rPr sz="900" spc="-140" dirty="0">
                <a:solidFill>
                  <a:srgbClr val="FFFFFF"/>
                </a:solidFill>
                <a:latin typeface="ＭＳ ゴシック"/>
                <a:cs typeface="ＭＳ ゴシック"/>
              </a:rPr>
              <a:t>デ</a:t>
            </a:r>
            <a:r>
              <a:rPr sz="900" spc="-110" dirty="0">
                <a:solidFill>
                  <a:srgbClr val="FFFFFF"/>
                </a:solidFill>
                <a:latin typeface="ＭＳ ゴシック"/>
                <a:cs typeface="ＭＳ ゴシック"/>
              </a:rPr>
              <a:t>ィ</a:t>
            </a:r>
            <a:r>
              <a:rPr sz="900" spc="-85" dirty="0">
                <a:solidFill>
                  <a:srgbClr val="FFFFFF"/>
                </a:solidFill>
                <a:latin typeface="ＭＳ ゴシック"/>
                <a:cs typeface="ＭＳ ゴシック"/>
              </a:rPr>
              <a:t>カ</a:t>
            </a:r>
            <a:r>
              <a:rPr sz="900" spc="-95" dirty="0">
                <a:solidFill>
                  <a:srgbClr val="FFFFFF"/>
                </a:solidFill>
                <a:latin typeface="ＭＳ ゴシック"/>
                <a:cs typeface="ＭＳ ゴシック"/>
              </a:rPr>
              <a:t>ル</a:t>
            </a:r>
            <a:r>
              <a:rPr sz="900" spc="-105" dirty="0">
                <a:solidFill>
                  <a:srgbClr val="FFFFFF"/>
                </a:solidFill>
                <a:latin typeface="ＭＳ ゴシック"/>
                <a:cs typeface="ＭＳ ゴシック"/>
              </a:rPr>
              <a:t>ス</a:t>
            </a:r>
            <a:r>
              <a:rPr sz="900" spc="-145" dirty="0">
                <a:solidFill>
                  <a:srgbClr val="FFFFFF"/>
                </a:solidFill>
                <a:latin typeface="ＭＳ ゴシック"/>
                <a:cs typeface="ＭＳ ゴシック"/>
              </a:rPr>
              <a:t>タ</a:t>
            </a:r>
            <a:r>
              <a:rPr sz="900" spc="-125" dirty="0">
                <a:solidFill>
                  <a:srgbClr val="FFFFFF"/>
                </a:solidFill>
                <a:latin typeface="ＭＳ ゴシック"/>
                <a:cs typeface="ＭＳ ゴシック"/>
              </a:rPr>
              <a:t>ッ</a:t>
            </a:r>
            <a:r>
              <a:rPr sz="900" spc="-45" dirty="0">
                <a:solidFill>
                  <a:srgbClr val="FFFFFF"/>
                </a:solidFill>
                <a:latin typeface="ＭＳ ゴシック"/>
                <a:cs typeface="ＭＳ ゴシック"/>
              </a:rPr>
              <a:t>フ</a:t>
            </a:r>
            <a:r>
              <a:rPr sz="900" spc="5" dirty="0">
                <a:solidFill>
                  <a:srgbClr val="FFFFFF"/>
                </a:solidFill>
                <a:latin typeface="ＭＳ ゴシック"/>
                <a:cs typeface="ＭＳ ゴシック"/>
              </a:rPr>
              <a:t>情</a:t>
            </a:r>
            <a:r>
              <a:rPr sz="900" dirty="0">
                <a:solidFill>
                  <a:srgbClr val="FFFFFF"/>
                </a:solidFill>
                <a:latin typeface="ＭＳ ゴシック"/>
                <a:cs typeface="ＭＳ ゴシック"/>
              </a:rPr>
              <a:t>報</a:t>
            </a:r>
            <a:endParaRPr sz="900" dirty="0">
              <a:latin typeface="ＭＳ ゴシック"/>
              <a:cs typeface="ＭＳ ゴシック"/>
            </a:endParaRPr>
          </a:p>
        </p:txBody>
      </p:sp>
      <p:sp>
        <p:nvSpPr>
          <p:cNvPr id="22" name="object 22"/>
          <p:cNvSpPr txBox="1"/>
          <p:nvPr/>
        </p:nvSpPr>
        <p:spPr>
          <a:xfrm>
            <a:off x="6288167" y="2717246"/>
            <a:ext cx="419734" cy="316865"/>
          </a:xfrm>
          <a:prstGeom prst="rect">
            <a:avLst/>
          </a:prstGeom>
        </p:spPr>
        <p:txBody>
          <a:bodyPr vert="horz" wrap="square" lIns="0" tIns="80010" rIns="0" bIns="0" rtlCol="0">
            <a:spAutoFit/>
          </a:bodyPr>
          <a:lstStyle/>
          <a:p>
            <a:pPr marL="18415">
              <a:lnSpc>
                <a:spcPct val="100000"/>
              </a:lnSpc>
              <a:spcBef>
                <a:spcPts val="630"/>
              </a:spcBef>
            </a:pP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grpSp>
        <p:nvGrpSpPr>
          <p:cNvPr id="23" name="object 23"/>
          <p:cNvGrpSpPr/>
          <p:nvPr/>
        </p:nvGrpSpPr>
        <p:grpSpPr>
          <a:xfrm>
            <a:off x="907558" y="1586120"/>
            <a:ext cx="5734832" cy="259715"/>
            <a:chOff x="907199" y="1736102"/>
            <a:chExt cx="5734832" cy="259715"/>
          </a:xfrm>
        </p:grpSpPr>
        <p:sp>
          <p:nvSpPr>
            <p:cNvPr id="25" name="object 25"/>
            <p:cNvSpPr/>
            <p:nvPr/>
          </p:nvSpPr>
          <p:spPr>
            <a:xfrm>
              <a:off x="907199" y="1768503"/>
              <a:ext cx="5320030" cy="222885"/>
            </a:xfrm>
            <a:custGeom>
              <a:avLst/>
              <a:gdLst/>
              <a:ahLst/>
              <a:cxnLst/>
              <a:rect l="l" t="t" r="r" b="b"/>
              <a:pathLst>
                <a:path w="5320030" h="222885">
                  <a:moveTo>
                    <a:pt x="108000" y="0"/>
                  </a:moveTo>
                  <a:lnTo>
                    <a:pt x="65960" y="8486"/>
                  </a:lnTo>
                  <a:lnTo>
                    <a:pt x="31630" y="31630"/>
                  </a:lnTo>
                  <a:lnTo>
                    <a:pt x="8486" y="65960"/>
                  </a:lnTo>
                  <a:lnTo>
                    <a:pt x="0" y="108000"/>
                  </a:lnTo>
                  <a:lnTo>
                    <a:pt x="0" y="114300"/>
                  </a:lnTo>
                  <a:lnTo>
                    <a:pt x="8486" y="156340"/>
                  </a:lnTo>
                  <a:lnTo>
                    <a:pt x="31630" y="190669"/>
                  </a:lnTo>
                  <a:lnTo>
                    <a:pt x="65960" y="213814"/>
                  </a:lnTo>
                  <a:lnTo>
                    <a:pt x="108000" y="222300"/>
                  </a:lnTo>
                  <a:lnTo>
                    <a:pt x="5211445" y="222300"/>
                  </a:lnTo>
                  <a:lnTo>
                    <a:pt x="5253485" y="213814"/>
                  </a:lnTo>
                  <a:lnTo>
                    <a:pt x="5287814" y="190669"/>
                  </a:lnTo>
                  <a:lnTo>
                    <a:pt x="5310959" y="156340"/>
                  </a:lnTo>
                  <a:lnTo>
                    <a:pt x="5319445" y="114300"/>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27" name="object 27"/>
            <p:cNvSpPr/>
            <p:nvPr/>
          </p:nvSpPr>
          <p:spPr>
            <a:xfrm>
              <a:off x="5220901" y="1736102"/>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28" name="object 28"/>
          <p:cNvSpPr txBox="1"/>
          <p:nvPr/>
        </p:nvSpPr>
        <p:spPr>
          <a:xfrm>
            <a:off x="5206343" y="1592737"/>
            <a:ext cx="1209040" cy="310515"/>
          </a:xfrm>
          <a:prstGeom prst="rect">
            <a:avLst/>
          </a:prstGeom>
        </p:spPr>
        <p:txBody>
          <a:bodyPr vert="horz" wrap="square" lIns="0" tIns="45085" rIns="0" bIns="0" rtlCol="0">
            <a:spAutoFit/>
          </a:bodyPr>
          <a:lstStyle/>
          <a:p>
            <a:pPr marL="551180">
              <a:lnSpc>
                <a:spcPct val="100000"/>
              </a:lnSpc>
              <a:spcBef>
                <a:spcPts val="355"/>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エリ</a:t>
            </a:r>
            <a:endParaRPr sz="900" dirty="0">
              <a:latin typeface="ＭＳ ゴシック"/>
              <a:cs typeface="ＭＳ ゴシック"/>
            </a:endParaRPr>
          </a:p>
        </p:txBody>
      </p:sp>
      <p:sp>
        <p:nvSpPr>
          <p:cNvPr id="32" name="object 3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24</a:t>
            </a:fld>
            <a:endParaRPr dirty="0"/>
          </a:p>
        </p:txBody>
      </p:sp>
      <p:sp>
        <p:nvSpPr>
          <p:cNvPr id="29" name="object 29"/>
          <p:cNvSpPr txBox="1"/>
          <p:nvPr/>
        </p:nvSpPr>
        <p:spPr>
          <a:xfrm>
            <a:off x="6288167" y="1592737"/>
            <a:ext cx="419734" cy="310515"/>
          </a:xfrm>
          <a:prstGeom prst="rect">
            <a:avLst/>
          </a:prstGeom>
        </p:spPr>
        <p:txBody>
          <a:bodyPr vert="horz" wrap="square" lIns="0" tIns="45085" rIns="0" bIns="0" rtlCol="0">
            <a:spAutoFit/>
          </a:bodyPr>
          <a:lstStyle/>
          <a:p>
            <a:pPr marL="116205">
              <a:lnSpc>
                <a:spcPct val="100000"/>
              </a:lnSpc>
              <a:spcBef>
                <a:spcPts val="355"/>
              </a:spcBef>
            </a:pP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0" name="object 30"/>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80" dirty="0">
                <a:solidFill>
                  <a:srgbClr val="FFFFFF"/>
                </a:solidFill>
                <a:latin typeface="HGPｺﾞｼｯｸE"/>
                <a:cs typeface="HGPｺﾞｼｯｸE"/>
              </a:rPr>
              <a:t>メ</a:t>
            </a:r>
            <a:r>
              <a:rPr sz="2200" spc="-170" dirty="0">
                <a:solidFill>
                  <a:srgbClr val="FFFFFF"/>
                </a:solidFill>
                <a:latin typeface="HGPｺﾞｼｯｸE"/>
                <a:cs typeface="HGPｺﾞｼｯｸE"/>
              </a:rPr>
              <a:t>デ</a:t>
            </a:r>
            <a:r>
              <a:rPr sz="2200" dirty="0">
                <a:solidFill>
                  <a:srgbClr val="FFFFFF"/>
                </a:solidFill>
                <a:latin typeface="HGPｺﾞｼｯｸE"/>
                <a:cs typeface="HGPｺﾞｼｯｸE"/>
              </a:rPr>
              <a:t>ィ</a:t>
            </a:r>
            <a:r>
              <a:rPr sz="2200" spc="-70" dirty="0">
                <a:solidFill>
                  <a:srgbClr val="FFFFFF"/>
                </a:solidFill>
                <a:latin typeface="HGPｺﾞｼｯｸE"/>
                <a:cs typeface="HGPｺﾞｼｯｸE"/>
              </a:rPr>
              <a:t>カ</a:t>
            </a:r>
            <a:r>
              <a:rPr sz="2200" spc="-195" dirty="0">
                <a:solidFill>
                  <a:srgbClr val="FFFFFF"/>
                </a:solidFill>
                <a:latin typeface="HGPｺﾞｼｯｸE"/>
                <a:cs typeface="HGPｺﾞｼｯｸE"/>
              </a:rPr>
              <a:t>ル</a:t>
            </a:r>
            <a:r>
              <a:rPr sz="2200" spc="-165" dirty="0">
                <a:solidFill>
                  <a:srgbClr val="FFFFFF"/>
                </a:solidFill>
                <a:latin typeface="HGPｺﾞｼｯｸE"/>
                <a:cs typeface="HGPｺﾞｼｯｸE"/>
              </a:rPr>
              <a:t>ス</a:t>
            </a:r>
            <a:r>
              <a:rPr sz="2200" spc="-60" dirty="0">
                <a:solidFill>
                  <a:srgbClr val="FFFFFF"/>
                </a:solidFill>
                <a:latin typeface="HGPｺﾞｼｯｸE"/>
                <a:cs typeface="HGPｺﾞｼｯｸE"/>
              </a:rPr>
              <a:t>タ</a:t>
            </a:r>
            <a:r>
              <a:rPr sz="2200" spc="-20" dirty="0">
                <a:solidFill>
                  <a:srgbClr val="FFFFFF"/>
                </a:solidFill>
                <a:latin typeface="HGPｺﾞｼｯｸE"/>
                <a:cs typeface="HGPｺﾞｼｯｸE"/>
              </a:rPr>
              <a:t>ッ</a:t>
            </a:r>
            <a:r>
              <a:rPr sz="2200" spc="-80" dirty="0">
                <a:solidFill>
                  <a:srgbClr val="FFFFFF"/>
                </a:solidFill>
                <a:latin typeface="HGPｺﾞｼｯｸE"/>
                <a:cs typeface="HGPｺﾞｼｯｸE"/>
              </a:rPr>
              <a:t>フ</a:t>
            </a:r>
            <a:r>
              <a:rPr sz="2200" spc="-60" dirty="0">
                <a:solidFill>
                  <a:srgbClr val="FFFFFF"/>
                </a:solidFill>
                <a:latin typeface="HGPｺﾞｼｯｸE"/>
                <a:cs typeface="HGPｺﾞｼｯｸE"/>
              </a:rPr>
              <a:t>の</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31" name="object 31"/>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409350" cy="1607185"/>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85" dirty="0">
                <a:solidFill>
                  <a:srgbClr val="A9511A"/>
                </a:solidFill>
                <a:latin typeface="ＭＳ ゴシック"/>
                <a:cs typeface="ＭＳ ゴシック"/>
              </a:rPr>
              <a:t>フ</a:t>
            </a:r>
            <a:r>
              <a:rPr sz="1000" spc="-40" dirty="0">
                <a:solidFill>
                  <a:srgbClr val="A9511A"/>
                </a:solidFill>
                <a:latin typeface="ＭＳ ゴシック"/>
                <a:cs typeface="ＭＳ ゴシック"/>
              </a:rPr>
              <a:t>の</a:t>
            </a:r>
            <a:r>
              <a:rPr sz="1000" spc="-20" dirty="0">
                <a:solidFill>
                  <a:srgbClr val="A9511A"/>
                </a:solidFill>
                <a:latin typeface="ＭＳ ゴシック"/>
                <a:cs typeface="ＭＳ ゴシック"/>
              </a:rPr>
              <a:t>削</a:t>
            </a:r>
            <a:r>
              <a:rPr sz="1000" dirty="0">
                <a:solidFill>
                  <a:srgbClr val="A9511A"/>
                </a:solidFill>
                <a:latin typeface="ＭＳ ゴシック"/>
                <a:cs typeface="ＭＳ ゴシック"/>
              </a:rPr>
              <a:t>除</a:t>
            </a:r>
            <a:endParaRPr sz="1000" dirty="0">
              <a:latin typeface="ＭＳ ゴシック"/>
              <a:cs typeface="ＭＳ ゴシック"/>
            </a:endParaRPr>
          </a:p>
          <a:p>
            <a:pPr marL="140335" indent="-128270">
              <a:lnSpc>
                <a:spcPct val="100000"/>
              </a:lnSpc>
              <a:spcBef>
                <a:spcPts val="580"/>
              </a:spcBef>
              <a:buSzPct val="90000"/>
              <a:buAutoNum type="arabicPeriod"/>
              <a:tabLst>
                <a:tab pos="140970" algn="l"/>
              </a:tabLst>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55" dirty="0">
                <a:solidFill>
                  <a:srgbClr val="231F20"/>
                </a:solidFill>
                <a:latin typeface="ＭＳ ゴシック"/>
                <a:cs typeface="ＭＳ ゴシック"/>
              </a:rPr>
              <a:t>フ</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00" dirty="0">
                <a:solidFill>
                  <a:srgbClr val="231F20"/>
                </a:solidFill>
                <a:latin typeface="ＭＳ ゴシック"/>
                <a:cs typeface="ＭＳ ゴシック"/>
              </a:rPr>
              <a:t>い</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95" dirty="0">
                <a:solidFill>
                  <a:srgbClr val="231F20"/>
                </a:solidFill>
                <a:latin typeface="ＭＳ ゴシック"/>
                <a:cs typeface="ＭＳ ゴシック"/>
              </a:rPr>
              <a:t>フ</a:t>
            </a:r>
            <a:r>
              <a:rPr sz="1000" spc="-40" dirty="0">
                <a:solidFill>
                  <a:srgbClr val="231F20"/>
                </a:solidFill>
                <a:latin typeface="ＭＳ ゴシック"/>
                <a:cs typeface="ＭＳ ゴシック"/>
              </a:rPr>
              <a:t>を</a:t>
            </a:r>
            <a:r>
              <a:rPr sz="1000" spc="-100" dirty="0">
                <a:solidFill>
                  <a:srgbClr val="231F20"/>
                </a:solidFill>
                <a:latin typeface="ＭＳ ゴシック"/>
                <a:cs typeface="ＭＳ ゴシック"/>
              </a:rPr>
              <a:t>探</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95" dirty="0">
                <a:solidFill>
                  <a:srgbClr val="231F20"/>
                </a:solidFill>
                <a:latin typeface="ＭＳ ゴシック"/>
                <a:cs typeface="ＭＳ ゴシック"/>
              </a:rPr>
              <a:t>る</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65" dirty="0">
                <a:solidFill>
                  <a:srgbClr val="231F20"/>
                </a:solidFill>
                <a:latin typeface="ＭＳ ゴシック"/>
                <a:cs typeface="ＭＳ ゴシック"/>
              </a:rPr>
              <a:t>フ</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120" dirty="0">
                <a:solidFill>
                  <a:srgbClr val="231F20"/>
                </a:solidFill>
                <a:latin typeface="ＭＳ ゴシック"/>
                <a:cs typeface="ＭＳ ゴシック"/>
              </a:rPr>
              <a:t>名</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85" dirty="0">
                <a:solidFill>
                  <a:srgbClr val="231F20"/>
                </a:solidFill>
                <a:latin typeface="ＭＳ ゴシック"/>
                <a:cs typeface="ＭＳ ゴシック"/>
              </a:rPr>
              <a:t>など</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130" indent="-139065">
              <a:lnSpc>
                <a:spcPct val="100000"/>
              </a:lnSpc>
              <a:spcBef>
                <a:spcPts val="580"/>
              </a:spcBef>
              <a:buSzPct val="90000"/>
              <a:buAutoNum type="arabicPeriod" startAt="2"/>
              <a:tabLst>
                <a:tab pos="151765" algn="l"/>
              </a:tabLst>
            </a:pP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00" dirty="0">
                <a:solidFill>
                  <a:srgbClr val="231F20"/>
                </a:solidFill>
                <a:latin typeface="ＭＳ ゴシック"/>
                <a:cs typeface="ＭＳ ゴシック"/>
              </a:rPr>
              <a:t>い</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85" dirty="0">
                <a:solidFill>
                  <a:srgbClr val="231F20"/>
                </a:solidFill>
                <a:latin typeface="ＭＳ ゴシック"/>
                <a:cs typeface="ＭＳ ゴシック"/>
              </a:rPr>
              <a:t>フ</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削</a:t>
            </a:r>
            <a:r>
              <a:rPr sz="1000" spc="-35" dirty="0">
                <a:solidFill>
                  <a:srgbClr val="231F20"/>
                </a:solidFill>
                <a:latin typeface="ＭＳ ゴシック"/>
                <a:cs typeface="ＭＳ ゴシック"/>
              </a:rPr>
              <a:t>除</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75"/>
              </a:spcBef>
              <a:buSzPct val="90000"/>
              <a:buAutoNum type="arabicPeriod" startAt="2"/>
              <a:tabLst>
                <a:tab pos="151130" algn="l"/>
              </a:tabLst>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70" dirty="0">
                <a:solidFill>
                  <a:srgbClr val="231F20"/>
                </a:solidFill>
                <a:latin typeface="ＭＳ ゴシック"/>
                <a:cs typeface="ＭＳ ゴシック"/>
              </a:rPr>
              <a:t>た</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114" dirty="0">
                <a:solidFill>
                  <a:srgbClr val="231F20"/>
                </a:solidFill>
                <a:latin typeface="ＭＳ ゴシック"/>
                <a:cs typeface="ＭＳ ゴシック"/>
              </a:rPr>
              <a:t>グ</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OK</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90" dirty="0">
                <a:solidFill>
                  <a:srgbClr val="231F20"/>
                </a:solidFill>
                <a:latin typeface="ＭＳ ゴシック"/>
                <a:cs typeface="ＭＳ ゴシック"/>
              </a:rPr>
              <a:t>と</a:t>
            </a:r>
            <a:r>
              <a:rPr sz="1000" spc="-20" dirty="0">
                <a:solidFill>
                  <a:srgbClr val="231F20"/>
                </a:solidFill>
                <a:latin typeface="ＭＳ ゴシック"/>
                <a:cs typeface="ＭＳ ゴシック"/>
              </a:rPr>
              <a:t>削</a:t>
            </a:r>
            <a:r>
              <a:rPr sz="1000" spc="-15" dirty="0">
                <a:solidFill>
                  <a:srgbClr val="231F20"/>
                </a:solidFill>
                <a:latin typeface="ＭＳ ゴシック"/>
                <a:cs typeface="ＭＳ ゴシック"/>
              </a:rPr>
              <a:t>除</a:t>
            </a:r>
            <a:r>
              <a:rPr sz="1000" spc="-5" dirty="0">
                <a:solidFill>
                  <a:srgbClr val="231F20"/>
                </a:solidFill>
                <a:latin typeface="ＭＳ ゴシック"/>
                <a:cs typeface="ＭＳ ゴシック"/>
              </a:rPr>
              <a:t>が</a:t>
            </a:r>
            <a:r>
              <a:rPr sz="1000" spc="-20" dirty="0">
                <a:solidFill>
                  <a:srgbClr val="231F20"/>
                </a:solidFill>
                <a:latin typeface="ＭＳ ゴシック"/>
                <a:cs typeface="ＭＳ ゴシック"/>
              </a:rPr>
              <a:t>実</a:t>
            </a:r>
            <a:r>
              <a:rPr sz="1000" spc="-75" dirty="0">
                <a:solidFill>
                  <a:srgbClr val="231F20"/>
                </a:solidFill>
                <a:latin typeface="ＭＳ ゴシック"/>
                <a:cs typeface="ＭＳ ゴシック"/>
              </a:rPr>
              <a:t>行</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127635">
              <a:lnSpc>
                <a:spcPct val="148200"/>
              </a:lnSpc>
            </a:pPr>
            <a:r>
              <a:rPr sz="1000" spc="5" dirty="0">
                <a:solidFill>
                  <a:srgbClr val="231F20"/>
                </a:solidFill>
                <a:latin typeface="ＭＳ ゴシック"/>
                <a:cs typeface="ＭＳ ゴシック"/>
              </a:rPr>
              <a:t>研修</a:t>
            </a:r>
            <a:r>
              <a:rPr sz="1000" dirty="0">
                <a:solidFill>
                  <a:srgbClr val="231F20"/>
                </a:solidFill>
                <a:latin typeface="ＭＳ ゴシック"/>
                <a:cs typeface="ＭＳ ゴシック"/>
              </a:rPr>
              <a:t>運</a:t>
            </a:r>
            <a:r>
              <a:rPr sz="1000" spc="-50" dirty="0">
                <a:solidFill>
                  <a:srgbClr val="231F20"/>
                </a:solidFill>
                <a:latin typeface="ＭＳ ゴシック"/>
                <a:cs typeface="ＭＳ ゴシック"/>
              </a:rPr>
              <a:t>用</a:t>
            </a:r>
            <a:r>
              <a:rPr sz="1000" spc="-55" dirty="0">
                <a:solidFill>
                  <a:srgbClr val="231F20"/>
                </a:solidFill>
                <a:latin typeface="ＭＳ ゴシック"/>
                <a:cs typeface="ＭＳ ゴシック"/>
              </a:rPr>
              <a:t>中</a:t>
            </a:r>
            <a:r>
              <a:rPr sz="1000" spc="-65" dirty="0">
                <a:solidFill>
                  <a:srgbClr val="231F20"/>
                </a:solidFill>
                <a:latin typeface="ＭＳ ゴシック"/>
                <a:cs typeface="ＭＳ ゴシック"/>
              </a:rPr>
              <a:t>に</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95" dirty="0">
                <a:solidFill>
                  <a:srgbClr val="231F20"/>
                </a:solidFill>
                <a:latin typeface="ＭＳ ゴシック"/>
                <a:cs typeface="ＭＳ ゴシック"/>
              </a:rPr>
              <a:t>フ</a:t>
            </a:r>
            <a:r>
              <a:rPr sz="1000" spc="-45" dirty="0">
                <a:solidFill>
                  <a:srgbClr val="231F20"/>
                </a:solidFill>
                <a:latin typeface="ＭＳ ゴシック"/>
                <a:cs typeface="ＭＳ ゴシック"/>
              </a:rPr>
              <a:t>を</a:t>
            </a:r>
            <a:r>
              <a:rPr sz="1000" spc="-20" dirty="0">
                <a:solidFill>
                  <a:srgbClr val="231F20"/>
                </a:solidFill>
                <a:latin typeface="ＭＳ ゴシック"/>
                <a:cs typeface="ＭＳ ゴシック"/>
              </a:rPr>
              <a:t>削</a:t>
            </a:r>
            <a:r>
              <a:rPr sz="1000" spc="-100" dirty="0">
                <a:solidFill>
                  <a:srgbClr val="231F20"/>
                </a:solidFill>
                <a:latin typeface="ＭＳ ゴシック"/>
                <a:cs typeface="ＭＳ ゴシック"/>
              </a:rPr>
              <a:t>除</a:t>
            </a:r>
            <a:r>
              <a:rPr sz="1000" spc="-95" dirty="0">
                <a:solidFill>
                  <a:srgbClr val="231F20"/>
                </a:solidFill>
                <a:latin typeface="ＭＳ ゴシック"/>
                <a:cs typeface="ＭＳ ゴシック"/>
              </a:rPr>
              <a:t>し</a:t>
            </a:r>
            <a:r>
              <a:rPr sz="1000" spc="-45" dirty="0">
                <a:solidFill>
                  <a:srgbClr val="231F20"/>
                </a:solidFill>
                <a:latin typeface="ＭＳ ゴシック"/>
                <a:cs typeface="ＭＳ ゴシック"/>
              </a:rPr>
              <a:t>た</a:t>
            </a:r>
            <a:r>
              <a:rPr sz="1000" spc="-10" dirty="0">
                <a:solidFill>
                  <a:srgbClr val="231F20"/>
                </a:solidFill>
                <a:latin typeface="ＭＳ ゴシック"/>
                <a:cs typeface="ＭＳ ゴシック"/>
              </a:rPr>
              <a:t>場</a:t>
            </a:r>
            <a:r>
              <a:rPr sz="1000" spc="-100" dirty="0">
                <a:solidFill>
                  <a:srgbClr val="231F20"/>
                </a:solidFill>
                <a:latin typeface="ＭＳ ゴシック"/>
                <a:cs typeface="ＭＳ ゴシック"/>
              </a:rPr>
              <a:t>合</a:t>
            </a:r>
            <a:r>
              <a:rPr sz="1000" spc="-45" dirty="0">
                <a:solidFill>
                  <a:srgbClr val="231F20"/>
                </a:solidFill>
                <a:latin typeface="ＭＳ ゴシック"/>
                <a:cs typeface="ＭＳ ゴシック"/>
              </a:rPr>
              <a:t>、</a:t>
            </a:r>
            <a:r>
              <a:rPr sz="1000" spc="-25" dirty="0">
                <a:solidFill>
                  <a:srgbClr val="231F20"/>
                </a:solidFill>
                <a:latin typeface="ＭＳ ゴシック"/>
                <a:cs typeface="ＭＳ ゴシック"/>
              </a:rPr>
              <a:t>一</a:t>
            </a:r>
            <a:r>
              <a:rPr sz="1000" spc="-20" dirty="0">
                <a:solidFill>
                  <a:srgbClr val="231F20"/>
                </a:solidFill>
                <a:latin typeface="ＭＳ ゴシック"/>
                <a:cs typeface="ＭＳ ゴシック"/>
              </a:rPr>
              <a:t>部</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報が</a:t>
            </a:r>
            <a:r>
              <a:rPr sz="1000" spc="-20" dirty="0">
                <a:solidFill>
                  <a:srgbClr val="231F20"/>
                </a:solidFill>
                <a:latin typeface="ＭＳ ゴシック"/>
                <a:cs typeface="ＭＳ ゴシック"/>
              </a:rPr>
              <a:t>削</a:t>
            </a:r>
            <a:r>
              <a:rPr sz="1000" spc="-60" dirty="0">
                <a:solidFill>
                  <a:srgbClr val="231F20"/>
                </a:solidFill>
                <a:latin typeface="ＭＳ ゴシック"/>
                <a:cs typeface="ＭＳ ゴシック"/>
              </a:rPr>
              <a:t>除</a:t>
            </a:r>
            <a:r>
              <a:rPr sz="1000" spc="-85" dirty="0">
                <a:solidFill>
                  <a:srgbClr val="231F20"/>
                </a:solidFill>
                <a:latin typeface="ＭＳ ゴシック"/>
                <a:cs typeface="ＭＳ ゴシック"/>
              </a:rPr>
              <a:t>さ</a:t>
            </a:r>
            <a:r>
              <a:rPr sz="1000" spc="-60" dirty="0">
                <a:solidFill>
                  <a:srgbClr val="231F20"/>
                </a:solidFill>
                <a:latin typeface="ＭＳ ゴシック"/>
                <a:cs typeface="ＭＳ ゴシック"/>
              </a:rPr>
              <a:t>れ</a:t>
            </a:r>
            <a:r>
              <a:rPr sz="1000" spc="-135" dirty="0">
                <a:solidFill>
                  <a:srgbClr val="231F20"/>
                </a:solidFill>
                <a:latin typeface="ＭＳ ゴシック"/>
                <a:cs typeface="ＭＳ ゴシック"/>
              </a:rPr>
              <a:t>た</a:t>
            </a:r>
            <a:r>
              <a:rPr sz="1000" spc="-150" dirty="0">
                <a:solidFill>
                  <a:srgbClr val="231F20"/>
                </a:solidFill>
                <a:latin typeface="ＭＳ ゴシック"/>
                <a:cs typeface="ＭＳ ゴシック"/>
              </a:rPr>
              <a:t>り</a:t>
            </a:r>
            <a:r>
              <a:rPr sz="1000" spc="-45" dirty="0">
                <a:solidFill>
                  <a:srgbClr val="231F20"/>
                </a:solidFill>
                <a:latin typeface="ＭＳ ゴシック"/>
                <a:cs typeface="ＭＳ ゴシック"/>
              </a:rPr>
              <a:t>、</a:t>
            </a:r>
            <a:r>
              <a:rPr sz="1000" spc="-90" dirty="0">
                <a:solidFill>
                  <a:srgbClr val="231F20"/>
                </a:solidFill>
                <a:latin typeface="ＭＳ ゴシック"/>
                <a:cs typeface="ＭＳ ゴシック"/>
              </a:rPr>
              <a:t>あ</a:t>
            </a:r>
            <a:r>
              <a:rPr sz="1000" spc="-114" dirty="0">
                <a:solidFill>
                  <a:srgbClr val="231F20"/>
                </a:solidFill>
                <a:latin typeface="ＭＳ ゴシック"/>
                <a:cs typeface="ＭＳ ゴシック"/>
              </a:rPr>
              <a:t>ら</a:t>
            </a:r>
            <a:r>
              <a:rPr sz="1000" spc="-60" dirty="0">
                <a:solidFill>
                  <a:srgbClr val="231F20"/>
                </a:solidFill>
                <a:latin typeface="ＭＳ ゴシック"/>
                <a:cs typeface="ＭＳ ゴシック"/>
              </a:rPr>
              <a:t>た</a:t>
            </a:r>
            <a:r>
              <a:rPr sz="1000" spc="-85" dirty="0">
                <a:solidFill>
                  <a:srgbClr val="231F20"/>
                </a:solidFill>
                <a:latin typeface="ＭＳ ゴシック"/>
                <a:cs typeface="ＭＳ ゴシック"/>
              </a:rPr>
              <a:t>め</a:t>
            </a:r>
            <a:r>
              <a:rPr sz="1000" spc="-65" dirty="0">
                <a:solidFill>
                  <a:srgbClr val="231F20"/>
                </a:solidFill>
                <a:latin typeface="ＭＳ ゴシック"/>
                <a:cs typeface="ＭＳ ゴシック"/>
              </a:rPr>
              <a:t>て</a:t>
            </a:r>
            <a:r>
              <a:rPr sz="1000" spc="-35" dirty="0">
                <a:solidFill>
                  <a:srgbClr val="231F20"/>
                </a:solidFill>
                <a:latin typeface="ＭＳ ゴシック"/>
                <a:cs typeface="ＭＳ ゴシック"/>
              </a:rPr>
              <a:t>同</a:t>
            </a:r>
            <a:r>
              <a:rPr sz="1000" spc="-145" dirty="0">
                <a:solidFill>
                  <a:srgbClr val="231F20"/>
                </a:solidFill>
                <a:latin typeface="ＭＳ ゴシック"/>
                <a:cs typeface="ＭＳ ゴシック"/>
              </a:rPr>
              <a:t>一</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dirty="0">
                <a:solidFill>
                  <a:srgbClr val="231F20"/>
                </a:solidFill>
                <a:latin typeface="ＭＳ ゴシック"/>
                <a:cs typeface="ＭＳ ゴシック"/>
              </a:rPr>
              <a:t>フ</a:t>
            </a:r>
            <a:endParaRPr lang="en-US" sz="1000" dirty="0">
              <a:solidFill>
                <a:srgbClr val="231F20"/>
              </a:solidFill>
              <a:latin typeface="ＭＳ ゴシック"/>
              <a:cs typeface="ＭＳ ゴシック"/>
            </a:endParaRPr>
          </a:p>
          <a:p>
            <a:pPr marL="12700" marR="5080" indent="127635">
              <a:lnSpc>
                <a:spcPct val="148200"/>
              </a:lnSpc>
            </a:pPr>
            <a:r>
              <a:rPr sz="1000" spc="-30" dirty="0">
                <a:solidFill>
                  <a:srgbClr val="231F20"/>
                </a:solidFill>
                <a:latin typeface="ＭＳ ゴシック"/>
                <a:cs typeface="ＭＳ ゴシック"/>
              </a:rPr>
              <a:t>を</a:t>
            </a: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40" dirty="0">
                <a:solidFill>
                  <a:srgbClr val="231F20"/>
                </a:solidFill>
                <a:latin typeface="ＭＳ ゴシック"/>
                <a:cs typeface="ＭＳ ゴシック"/>
              </a:rPr>
              <a:t>す</a:t>
            </a:r>
            <a:r>
              <a:rPr sz="1000" spc="-75" dirty="0">
                <a:solidFill>
                  <a:srgbClr val="231F20"/>
                </a:solidFill>
                <a:latin typeface="ＭＳ ゴシック"/>
                <a:cs typeface="ＭＳ ゴシック"/>
              </a:rPr>
              <a:t>る</a:t>
            </a:r>
            <a:r>
              <a:rPr sz="1000" spc="-55" dirty="0">
                <a:solidFill>
                  <a:srgbClr val="231F20"/>
                </a:solidFill>
                <a:latin typeface="ＭＳ ゴシック"/>
                <a:cs typeface="ＭＳ ゴシック"/>
              </a:rPr>
              <a:t>に</a:t>
            </a:r>
            <a:r>
              <a:rPr sz="1000" spc="-75" dirty="0">
                <a:solidFill>
                  <a:srgbClr val="231F20"/>
                </a:solidFill>
                <a:latin typeface="ＭＳ ゴシック"/>
                <a:cs typeface="ＭＳ ゴシック"/>
              </a:rPr>
              <a:t>は</a:t>
            </a:r>
            <a:r>
              <a:rPr sz="1000" spc="-65" dirty="0">
                <a:solidFill>
                  <a:srgbClr val="231F20"/>
                </a:solidFill>
                <a:latin typeface="ＭＳ ゴシック"/>
                <a:cs typeface="ＭＳ ゴシック"/>
              </a:rPr>
              <a:t>日</a:t>
            </a:r>
            <a:r>
              <a:rPr sz="1000" spc="-60" dirty="0">
                <a:solidFill>
                  <a:srgbClr val="231F20"/>
                </a:solidFill>
                <a:latin typeface="ＭＳ ゴシック"/>
                <a:cs typeface="ＭＳ ゴシック"/>
              </a:rPr>
              <a:t>時</a:t>
            </a:r>
            <a:r>
              <a:rPr sz="1000" spc="-45" dirty="0">
                <a:solidFill>
                  <a:srgbClr val="231F20"/>
                </a:solidFill>
                <a:latin typeface="ＭＳ ゴシック"/>
                <a:cs typeface="ＭＳ ゴシック"/>
              </a:rPr>
              <a:t>を</a:t>
            </a:r>
            <a:r>
              <a:rPr sz="1000" spc="-55" dirty="0">
                <a:solidFill>
                  <a:srgbClr val="231F20"/>
                </a:solidFill>
                <a:latin typeface="ＭＳ ゴシック"/>
                <a:cs typeface="ＭＳ ゴシック"/>
              </a:rPr>
              <a:t>要</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30" dirty="0">
                <a:solidFill>
                  <a:srgbClr val="231F20"/>
                </a:solidFill>
                <a:latin typeface="ＭＳ ゴシック"/>
                <a:cs typeface="ＭＳ ゴシック"/>
              </a:rPr>
              <a:t>合</a:t>
            </a:r>
            <a:r>
              <a:rPr sz="1000" spc="-60" dirty="0">
                <a:solidFill>
                  <a:srgbClr val="231F20"/>
                </a:solidFill>
                <a:latin typeface="ＭＳ ゴシック"/>
                <a:cs typeface="ＭＳ ゴシック"/>
              </a:rPr>
              <a:t>が</a:t>
            </a:r>
            <a:r>
              <a:rPr sz="1000" spc="-120" dirty="0">
                <a:solidFill>
                  <a:srgbClr val="231F20"/>
                </a:solidFill>
                <a:latin typeface="ＭＳ ゴシック"/>
                <a:cs typeface="ＭＳ ゴシック"/>
              </a:rPr>
              <a:t>あ</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注</a:t>
            </a:r>
            <a:r>
              <a:rPr sz="1000" spc="-110" dirty="0">
                <a:solidFill>
                  <a:srgbClr val="231F20"/>
                </a:solidFill>
                <a:latin typeface="ＭＳ ゴシック"/>
                <a:cs typeface="ＭＳ ゴシック"/>
              </a:rPr>
              <a:t>意</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60" dirty="0">
                <a:solidFill>
                  <a:srgbClr val="231F20"/>
                </a:solidFill>
                <a:latin typeface="ＭＳ ゴシック"/>
                <a:cs typeface="ＭＳ ゴシック"/>
              </a:rPr>
              <a:t>行</a:t>
            </a:r>
            <a:r>
              <a:rPr sz="1000" spc="-145" dirty="0">
                <a:solidFill>
                  <a:srgbClr val="231F20"/>
                </a:solidFill>
                <a:latin typeface="ＭＳ ゴシック"/>
                <a:cs typeface="ＭＳ ゴシック"/>
              </a:rPr>
              <a:t>っ</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25</a:t>
            </a:fld>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21700" y="7550356"/>
            <a:ext cx="6409350" cy="2518510"/>
          </a:xfrm>
          <a:prstGeom prst="rect">
            <a:avLst/>
          </a:prstGeom>
        </p:spPr>
        <p:txBody>
          <a:bodyPr vert="horz" wrap="square" lIns="0" tIns="85725" rIns="0" bIns="0" rtlCol="0">
            <a:spAutoFit/>
          </a:bodyPr>
          <a:lstStyle/>
          <a:p>
            <a:pPr marL="140335">
              <a:lnSpc>
                <a:spcPct val="100000"/>
              </a:lnSpc>
              <a:spcBef>
                <a:spcPts val="675"/>
              </a:spcBef>
            </a:pP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110" dirty="0">
                <a:solidFill>
                  <a:srgbClr val="231F20"/>
                </a:solidFill>
                <a:latin typeface="ＭＳ ゴシック"/>
                <a:cs typeface="ＭＳ ゴシック"/>
              </a:rPr>
              <a:t>日</a:t>
            </a:r>
            <a:r>
              <a:rPr sz="1000" spc="-55" dirty="0">
                <a:solidFill>
                  <a:srgbClr val="231F20"/>
                </a:solidFill>
                <a:latin typeface="ＭＳ ゴシック"/>
                <a:cs typeface="ＭＳ ゴシック"/>
              </a:rPr>
              <a:t>を</a:t>
            </a:r>
            <a:r>
              <a:rPr sz="1000" spc="-5" dirty="0">
                <a:solidFill>
                  <a:srgbClr val="231F20"/>
                </a:solidFill>
                <a:latin typeface="ＭＳ ゴシック"/>
                <a:cs typeface="ＭＳ ゴシック"/>
              </a:rPr>
              <a:t>設</a:t>
            </a:r>
            <a:r>
              <a:rPr sz="1000" spc="-45" dirty="0">
                <a:solidFill>
                  <a:srgbClr val="231F20"/>
                </a:solidFill>
                <a:latin typeface="ＭＳ ゴシック"/>
                <a:cs typeface="ＭＳ ゴシック"/>
              </a:rPr>
              <a:t>定</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092325">
              <a:lnSpc>
                <a:spcPct val="148200"/>
              </a:lnSpc>
            </a:pP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80" dirty="0">
                <a:solidFill>
                  <a:srgbClr val="231F20"/>
                </a:solidFill>
                <a:latin typeface="ＭＳ ゴシック"/>
                <a:cs typeface="ＭＳ ゴシック"/>
              </a:rPr>
              <a:t>日</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85" dirty="0">
                <a:solidFill>
                  <a:srgbClr val="231F20"/>
                </a:solidFill>
                <a:latin typeface="ＭＳ ゴシック"/>
                <a:cs typeface="ＭＳ ゴシック"/>
              </a:rPr>
              <a:t>ム</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125" dirty="0">
                <a:solidFill>
                  <a:srgbClr val="231F20"/>
                </a:solidFill>
                <a:latin typeface="ＭＳ ゴシック"/>
                <a:cs typeface="ＭＳ ゴシック"/>
              </a:rPr>
              <a:t>に</a:t>
            </a:r>
            <a:r>
              <a:rPr sz="1000" spc="-105" dirty="0">
                <a:solidFill>
                  <a:srgbClr val="231F20"/>
                </a:solidFill>
                <a:latin typeface="ＭＳ ゴシック"/>
                <a:cs typeface="ＭＳ ゴシック"/>
              </a:rPr>
              <a:t>３</a:t>
            </a:r>
            <a:r>
              <a:rPr sz="1000" spc="-25" dirty="0">
                <a:solidFill>
                  <a:srgbClr val="231F20"/>
                </a:solidFill>
                <a:latin typeface="ＭＳ ゴシック"/>
                <a:cs typeface="ＭＳ ゴシック"/>
              </a:rPr>
              <a:t>年</a:t>
            </a:r>
            <a:r>
              <a:rPr sz="1000" spc="-40" dirty="0">
                <a:solidFill>
                  <a:srgbClr val="231F20"/>
                </a:solidFill>
                <a:latin typeface="ＭＳ ゴシック"/>
                <a:cs typeface="ＭＳ ゴシック"/>
              </a:rPr>
              <a:t>間</a:t>
            </a:r>
            <a:r>
              <a:rPr sz="1000" spc="-15" dirty="0">
                <a:solidFill>
                  <a:srgbClr val="231F20"/>
                </a:solidFill>
                <a:latin typeface="ＭＳ ゴシック"/>
                <a:cs typeface="ＭＳ ゴシック"/>
              </a:rPr>
              <a:t>の</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110" dirty="0">
                <a:solidFill>
                  <a:srgbClr val="231F20"/>
                </a:solidFill>
                <a:latin typeface="ＭＳ ゴシック"/>
                <a:cs typeface="ＭＳ ゴシック"/>
              </a:rPr>
              <a:t>日</a:t>
            </a:r>
            <a:r>
              <a:rPr sz="1000" spc="-55" dirty="0">
                <a:solidFill>
                  <a:srgbClr val="231F20"/>
                </a:solidFill>
                <a:latin typeface="ＭＳ ゴシック"/>
                <a:cs typeface="ＭＳ ゴシック"/>
              </a:rPr>
              <a:t>を</a:t>
            </a:r>
            <a:r>
              <a:rPr sz="1000" spc="-5" dirty="0">
                <a:solidFill>
                  <a:srgbClr val="231F20"/>
                </a:solidFill>
                <a:latin typeface="ＭＳ ゴシック"/>
                <a:cs typeface="ＭＳ ゴシック"/>
              </a:rPr>
              <a:t>設</a:t>
            </a:r>
            <a:r>
              <a:rPr sz="1000" spc="-125" dirty="0">
                <a:solidFill>
                  <a:srgbClr val="231F20"/>
                </a:solidFill>
                <a:latin typeface="ＭＳ ゴシック"/>
                <a:cs typeface="ＭＳ ゴシック"/>
              </a:rPr>
              <a:t>定</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2092325">
              <a:lnSpc>
                <a:spcPct val="148200"/>
              </a:lnSpc>
            </a:pP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85" dirty="0">
                <a:solidFill>
                  <a:srgbClr val="231F20"/>
                </a:solidFill>
                <a:latin typeface="ＭＳ ゴシック"/>
                <a:cs typeface="ＭＳ ゴシック"/>
              </a:rPr>
              <a:t>日</a:t>
            </a:r>
            <a:r>
              <a:rPr sz="1000" spc="-50" dirty="0">
                <a:solidFill>
                  <a:srgbClr val="231F20"/>
                </a:solidFill>
                <a:latin typeface="ＭＳ ゴシック"/>
                <a:cs typeface="ＭＳ ゴシック"/>
              </a:rPr>
              <a:t>の</a:t>
            </a:r>
            <a:r>
              <a:rPr sz="1000" spc="-5" dirty="0">
                <a:solidFill>
                  <a:srgbClr val="231F20"/>
                </a:solidFill>
                <a:latin typeface="ＭＳ ゴシック"/>
                <a:cs typeface="ＭＳ ゴシック"/>
              </a:rPr>
              <a:t>設</a:t>
            </a:r>
            <a:r>
              <a:rPr sz="1000" spc="-45" dirty="0">
                <a:solidFill>
                  <a:srgbClr val="231F20"/>
                </a:solidFill>
                <a:latin typeface="ＭＳ ゴシック"/>
                <a:cs typeface="ＭＳ ゴシック"/>
              </a:rPr>
              <a:t>定</a:t>
            </a:r>
            <a:r>
              <a:rPr sz="1000" spc="-30" dirty="0">
                <a:solidFill>
                  <a:srgbClr val="231F20"/>
                </a:solidFill>
                <a:latin typeface="ＭＳ ゴシック"/>
                <a:cs typeface="ＭＳ ゴシック"/>
              </a:rPr>
              <a:t>内容に</a:t>
            </a:r>
            <a:r>
              <a:rPr sz="1000" spc="-114" dirty="0">
                <a:solidFill>
                  <a:srgbClr val="231F20"/>
                </a:solidFill>
                <a:latin typeface="ＭＳ ゴシック"/>
                <a:cs typeface="ＭＳ ゴシック"/>
              </a:rPr>
              <a:t>応</a:t>
            </a:r>
            <a:r>
              <a:rPr sz="1000" spc="-125" dirty="0">
                <a:solidFill>
                  <a:srgbClr val="231F20"/>
                </a:solidFill>
                <a:latin typeface="ＭＳ ゴシック"/>
                <a:cs typeface="ＭＳ ゴシック"/>
              </a:rPr>
              <a:t>じ</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20" dirty="0" err="1">
                <a:solidFill>
                  <a:srgbClr val="231F20"/>
                </a:solidFill>
                <a:latin typeface="ＭＳ ゴシック"/>
                <a:cs typeface="ＭＳ ゴシック"/>
              </a:rPr>
              <a:t>の</a:t>
            </a:r>
            <a:r>
              <a:rPr sz="1000" spc="5" dirty="0" err="1">
                <a:solidFill>
                  <a:srgbClr val="231F20"/>
                </a:solidFill>
                <a:latin typeface="ＭＳ ゴシック"/>
                <a:cs typeface="ＭＳ ゴシック"/>
              </a:rPr>
              <a:t>研</a:t>
            </a:r>
            <a:r>
              <a:rPr sz="1000" spc="-65" dirty="0" err="1">
                <a:solidFill>
                  <a:srgbClr val="231F20"/>
                </a:solidFill>
                <a:latin typeface="ＭＳ ゴシック"/>
                <a:cs typeface="ＭＳ ゴシック"/>
              </a:rPr>
              <a:t>修</a:t>
            </a:r>
            <a:r>
              <a:rPr sz="1000" spc="-70" dirty="0" err="1">
                <a:solidFill>
                  <a:srgbClr val="231F20"/>
                </a:solidFill>
                <a:latin typeface="ＭＳ ゴシック"/>
                <a:cs typeface="ＭＳ ゴシック"/>
              </a:rPr>
              <a:t>日</a:t>
            </a:r>
            <a:r>
              <a:rPr sz="1000" spc="-5" dirty="0" err="1">
                <a:solidFill>
                  <a:srgbClr val="231F20"/>
                </a:solidFill>
                <a:latin typeface="ＭＳ ゴシック"/>
                <a:cs typeface="ＭＳ ゴシック"/>
              </a:rPr>
              <a:t>数</a:t>
            </a:r>
            <a:r>
              <a:rPr sz="1000" spc="-20" dirty="0" err="1">
                <a:solidFill>
                  <a:srgbClr val="231F20"/>
                </a:solidFill>
                <a:latin typeface="ＭＳ ゴシック"/>
                <a:cs typeface="ＭＳ ゴシック"/>
              </a:rPr>
              <a:t>が</a:t>
            </a:r>
            <a:r>
              <a:rPr sz="1000" spc="-50" dirty="0" err="1">
                <a:solidFill>
                  <a:srgbClr val="231F20"/>
                </a:solidFill>
                <a:latin typeface="ＭＳ ゴシック"/>
                <a:cs typeface="ＭＳ ゴシック"/>
              </a:rPr>
              <a:t>計</a:t>
            </a:r>
            <a:r>
              <a:rPr sz="1000" spc="-80" dirty="0" err="1">
                <a:solidFill>
                  <a:srgbClr val="231F20"/>
                </a:solidFill>
                <a:latin typeface="ＭＳ ゴシック"/>
                <a:cs typeface="ＭＳ ゴシック"/>
              </a:rPr>
              <a:t>算</a:t>
            </a:r>
            <a:r>
              <a:rPr sz="1000" spc="-85" dirty="0" err="1">
                <a:solidFill>
                  <a:srgbClr val="231F20"/>
                </a:solidFill>
                <a:latin typeface="ＭＳ ゴシック"/>
                <a:cs typeface="ＭＳ ゴシック"/>
              </a:rPr>
              <a:t>さ</a:t>
            </a:r>
            <a:r>
              <a:rPr sz="1000" spc="-70" dirty="0" err="1">
                <a:solidFill>
                  <a:srgbClr val="231F20"/>
                </a:solidFill>
                <a:latin typeface="ＭＳ ゴシック"/>
                <a:cs typeface="ＭＳ ゴシック"/>
              </a:rPr>
              <a:t>れ</a:t>
            </a:r>
            <a:r>
              <a:rPr sz="1000" spc="-40" dirty="0" err="1">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診日</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55" dirty="0">
                <a:solidFill>
                  <a:srgbClr val="231F20"/>
                </a:solidFill>
                <a:latin typeface="ＭＳ ゴシック"/>
                <a:cs typeface="ＭＳ ゴシック"/>
              </a:rPr>
              <a:t>に</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55" dirty="0">
                <a:solidFill>
                  <a:srgbClr val="231F20"/>
                </a:solidFill>
                <a:latin typeface="ＭＳ ゴシック"/>
                <a:cs typeface="ＭＳ ゴシック"/>
              </a:rPr>
              <a:t>中</a:t>
            </a:r>
            <a:r>
              <a:rPr sz="1000" spc="-35" dirty="0">
                <a:solidFill>
                  <a:srgbClr val="231F20"/>
                </a:solidFill>
                <a:latin typeface="ＭＳ ゴシック"/>
                <a:cs typeface="ＭＳ ゴシック"/>
              </a:rPr>
              <a:t>の</a:t>
            </a:r>
            <a:r>
              <a:rPr sz="1000" spc="-30" dirty="0">
                <a:solidFill>
                  <a:srgbClr val="231F20"/>
                </a:solidFill>
                <a:latin typeface="ＭＳ ゴシック"/>
                <a:cs typeface="ＭＳ ゴシック"/>
              </a:rPr>
              <a:t>表</a:t>
            </a:r>
            <a:r>
              <a:rPr sz="1000" spc="-40" dirty="0">
                <a:solidFill>
                  <a:srgbClr val="231F20"/>
                </a:solidFill>
                <a:latin typeface="ＭＳ ゴシック"/>
                <a:cs typeface="ＭＳ ゴシック"/>
              </a:rPr>
              <a:t>示</a:t>
            </a:r>
            <a:r>
              <a:rPr sz="1000" spc="-20" dirty="0">
                <a:solidFill>
                  <a:srgbClr val="231F20"/>
                </a:solidFill>
                <a:latin typeface="ＭＳ ゴシック"/>
                <a:cs typeface="ＭＳ ゴシック"/>
              </a:rPr>
              <a:t>施</a:t>
            </a:r>
            <a:r>
              <a:rPr sz="1000" spc="-100" dirty="0">
                <a:solidFill>
                  <a:srgbClr val="231F20"/>
                </a:solidFill>
                <a:latin typeface="ＭＳ ゴシック"/>
                <a:cs typeface="ＭＳ ゴシック"/>
              </a:rPr>
              <a:t>設</a:t>
            </a:r>
            <a:r>
              <a:rPr sz="1000" spc="-85" dirty="0">
                <a:solidFill>
                  <a:srgbClr val="231F20"/>
                </a:solidFill>
                <a:latin typeface="ＭＳ ゴシック"/>
                <a:cs typeface="ＭＳ ゴシック"/>
              </a:rPr>
              <a:t>・</a:t>
            </a:r>
            <a:r>
              <a:rPr sz="1000" spc="-30" dirty="0">
                <a:solidFill>
                  <a:srgbClr val="231F20"/>
                </a:solidFill>
                <a:latin typeface="ＭＳ ゴシック"/>
                <a:cs typeface="ＭＳ ゴシック"/>
              </a:rPr>
              <a:t>表示</a:t>
            </a:r>
            <a:r>
              <a:rPr sz="1000" spc="-40" dirty="0">
                <a:solidFill>
                  <a:srgbClr val="231F20"/>
                </a:solidFill>
                <a:latin typeface="ＭＳ ゴシック"/>
                <a:cs typeface="ＭＳ ゴシック"/>
              </a:rPr>
              <a:t>年</a:t>
            </a:r>
            <a:r>
              <a:rPr sz="1000" spc="-55" dirty="0">
                <a:solidFill>
                  <a:srgbClr val="231F20"/>
                </a:solidFill>
                <a:latin typeface="ＭＳ ゴシック"/>
                <a:cs typeface="ＭＳ ゴシック"/>
              </a:rPr>
              <a:t>に</a:t>
            </a:r>
            <a:r>
              <a:rPr sz="1000" spc="-15" dirty="0">
                <a:solidFill>
                  <a:srgbClr val="231F20"/>
                </a:solidFill>
                <a:latin typeface="ＭＳ ゴシック"/>
                <a:cs typeface="ＭＳ ゴシック"/>
              </a:rPr>
              <a:t>登</a:t>
            </a:r>
            <a:r>
              <a:rPr sz="1000" spc="-75" dirty="0">
                <a:solidFill>
                  <a:srgbClr val="231F20"/>
                </a:solidFill>
                <a:latin typeface="ＭＳ ゴシック"/>
                <a:cs typeface="ＭＳ ゴシック"/>
              </a:rPr>
              <a:t>録</a:t>
            </a:r>
            <a:r>
              <a:rPr sz="1000" spc="-85" dirty="0">
                <a:solidFill>
                  <a:srgbClr val="231F20"/>
                </a:solidFill>
                <a:latin typeface="ＭＳ ゴシック"/>
                <a:cs typeface="ＭＳ ゴシック"/>
              </a:rPr>
              <a:t>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60" dirty="0">
                <a:solidFill>
                  <a:srgbClr val="231F20"/>
                </a:solidFill>
                <a:latin typeface="ＭＳ ゴシック"/>
                <a:cs typeface="ＭＳ ゴシック"/>
              </a:rPr>
              <a:t>る</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75" dirty="0">
                <a:solidFill>
                  <a:srgbClr val="231F20"/>
                </a:solidFill>
                <a:latin typeface="ＭＳ ゴシック"/>
                <a:cs typeface="ＭＳ ゴシック"/>
              </a:rPr>
              <a:t>日</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127635">
              <a:lnSpc>
                <a:spcPct val="148200"/>
              </a:lnSpc>
            </a:pPr>
            <a:r>
              <a:rPr sz="1000" spc="-15" dirty="0">
                <a:solidFill>
                  <a:srgbClr val="231F20"/>
                </a:solidFill>
                <a:latin typeface="ＭＳ ゴシック"/>
                <a:cs typeface="ＭＳ ゴシック"/>
              </a:rPr>
              <a:t>複</a:t>
            </a:r>
            <a:r>
              <a:rPr sz="1000" spc="-55" dirty="0">
                <a:solidFill>
                  <a:srgbClr val="231F20"/>
                </a:solidFill>
                <a:latin typeface="ＭＳ ゴシック"/>
                <a:cs typeface="ＭＳ ゴシック"/>
              </a:rPr>
              <a:t>数</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a:t>
            </a:r>
            <a:r>
              <a:rPr sz="1000" spc="-60" dirty="0">
                <a:solidFill>
                  <a:srgbClr val="231F20"/>
                </a:solidFill>
                <a:latin typeface="ＭＳ ゴシック"/>
                <a:cs typeface="ＭＳ ゴシック"/>
              </a:rPr>
              <a:t>に</a:t>
            </a:r>
            <a:r>
              <a:rPr sz="1000" spc="-40" dirty="0">
                <a:solidFill>
                  <a:srgbClr val="231F20"/>
                </a:solidFill>
                <a:latin typeface="ＭＳ ゴシック"/>
                <a:cs typeface="ＭＳ ゴシック"/>
              </a:rPr>
              <a:t>参</a:t>
            </a:r>
            <a:r>
              <a:rPr sz="1000" spc="-100" dirty="0">
                <a:solidFill>
                  <a:srgbClr val="231F20"/>
                </a:solidFill>
                <a:latin typeface="ＭＳ ゴシック"/>
                <a:cs typeface="ＭＳ ゴシック"/>
              </a:rPr>
              <a:t>加</a:t>
            </a:r>
            <a:r>
              <a:rPr sz="1000" spc="-190" dirty="0">
                <a:solidFill>
                  <a:srgbClr val="231F20"/>
                </a:solidFill>
                <a:latin typeface="ＭＳ ゴシック"/>
                <a:cs typeface="ＭＳ ゴシック"/>
              </a:rPr>
              <a:t>し</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55" dirty="0">
                <a:solidFill>
                  <a:srgbClr val="231F20"/>
                </a:solidFill>
                <a:latin typeface="ＭＳ ゴシック"/>
                <a:cs typeface="ＭＳ ゴシック"/>
              </a:rPr>
              <a:t>、</a:t>
            </a:r>
            <a:r>
              <a:rPr sz="1000" dirty="0">
                <a:solidFill>
                  <a:srgbClr val="231F20"/>
                </a:solidFill>
                <a:latin typeface="ＭＳ ゴシック"/>
                <a:cs typeface="ＭＳ ゴシック"/>
              </a:rPr>
              <a:t>1</a:t>
            </a:r>
            <a:r>
              <a:rPr sz="1000" spc="-400" dirty="0">
                <a:solidFill>
                  <a:srgbClr val="231F20"/>
                </a:solidFill>
                <a:latin typeface="ＭＳ ゴシック"/>
                <a:cs typeface="ＭＳ ゴシック"/>
              </a:rPr>
              <a:t> </a:t>
            </a:r>
            <a:r>
              <a:rPr sz="1000" spc="-25" dirty="0">
                <a:solidFill>
                  <a:srgbClr val="231F20"/>
                </a:solidFill>
                <a:latin typeface="ＭＳ ゴシック"/>
                <a:cs typeface="ＭＳ ゴシック"/>
              </a:rPr>
              <a:t>回</a:t>
            </a:r>
            <a:r>
              <a:rPr sz="1000" spc="-5" dirty="0">
                <a:solidFill>
                  <a:srgbClr val="231F20"/>
                </a:solidFill>
                <a:latin typeface="ＭＳ ゴシック"/>
                <a:cs typeface="ＭＳ ゴシック"/>
              </a:rPr>
              <a:t>設</a:t>
            </a:r>
            <a:r>
              <a:rPr sz="1000" spc="-30" dirty="0">
                <a:solidFill>
                  <a:srgbClr val="231F20"/>
                </a:solidFill>
                <a:latin typeface="ＭＳ ゴシック"/>
                <a:cs typeface="ＭＳ ゴシック"/>
              </a:rPr>
              <a:t>定</a:t>
            </a:r>
            <a:r>
              <a:rPr sz="1000" spc="-45" dirty="0">
                <a:solidFill>
                  <a:srgbClr val="231F20"/>
                </a:solidFill>
                <a:latin typeface="ＭＳ ゴシック"/>
                <a:cs typeface="ＭＳ ゴシック"/>
              </a:rPr>
              <a:t>す</a:t>
            </a:r>
            <a:r>
              <a:rPr sz="1000" spc="-25" dirty="0">
                <a:solidFill>
                  <a:srgbClr val="231F20"/>
                </a:solidFill>
                <a:latin typeface="ＭＳ ゴシック"/>
                <a:cs typeface="ＭＳ ゴシック"/>
              </a:rPr>
              <a:t>れ</a:t>
            </a:r>
            <a:r>
              <a:rPr sz="1000" spc="-50" dirty="0">
                <a:solidFill>
                  <a:srgbClr val="231F20"/>
                </a:solidFill>
                <a:latin typeface="ＭＳ ゴシック"/>
                <a:cs typeface="ＭＳ ゴシック"/>
              </a:rPr>
              <a:t>ば</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40" dirty="0">
                <a:solidFill>
                  <a:srgbClr val="231F20"/>
                </a:solidFill>
                <a:latin typeface="ＭＳ ゴシック"/>
                <a:cs typeface="ＭＳ ゴシック"/>
              </a:rPr>
              <a:t>ム</a:t>
            </a:r>
            <a:r>
              <a:rPr sz="1000" spc="-120" dirty="0">
                <a:solidFill>
                  <a:srgbClr val="231F20"/>
                </a:solidFill>
                <a:latin typeface="ＭＳ ゴシック"/>
                <a:cs typeface="ＭＳ ゴシック"/>
              </a:rPr>
              <a:t>に</a:t>
            </a:r>
            <a:r>
              <a:rPr sz="1000" spc="-75" dirty="0">
                <a:solidFill>
                  <a:srgbClr val="231F20"/>
                </a:solidFill>
                <a:latin typeface="ＭＳ ゴシック"/>
                <a:cs typeface="ＭＳ ゴシック"/>
              </a:rPr>
              <a:t>も</a:t>
            </a:r>
            <a:r>
              <a:rPr sz="1000" spc="-20" dirty="0">
                <a:solidFill>
                  <a:srgbClr val="231F20"/>
                </a:solidFill>
                <a:latin typeface="ＭＳ ゴシック"/>
                <a:cs typeface="ＭＳ ゴシック"/>
              </a:rPr>
              <a:t>反</a:t>
            </a:r>
            <a:r>
              <a:rPr sz="1000" spc="-85" dirty="0">
                <a:solidFill>
                  <a:srgbClr val="231F20"/>
                </a:solidFill>
                <a:latin typeface="ＭＳ ゴシック"/>
                <a:cs typeface="ＭＳ ゴシック"/>
              </a:rPr>
              <a:t>映さ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spc="10" dirty="0">
                <a:solidFill>
                  <a:srgbClr val="231F20"/>
                </a:solidFill>
                <a:latin typeface="ＭＳ ゴシック"/>
                <a:cs typeface="ＭＳ ゴシック"/>
              </a:rPr>
              <a:t>。</a:t>
            </a:r>
            <a:endParaRPr lang="en-US" sz="1000" spc="10" dirty="0">
              <a:solidFill>
                <a:srgbClr val="231F20"/>
              </a:solidFill>
              <a:latin typeface="ＭＳ ゴシック"/>
              <a:cs typeface="ＭＳ ゴシック"/>
            </a:endParaRPr>
          </a:p>
          <a:p>
            <a:pPr marL="12700" marR="5080" indent="127635">
              <a:lnSpc>
                <a:spcPct val="148200"/>
              </a:lnSpc>
            </a:pPr>
            <a:r>
              <a:rPr sz="1000" dirty="0">
                <a:solidFill>
                  <a:srgbClr val="231F20"/>
                </a:solidFill>
                <a:latin typeface="ＭＳ ゴシック"/>
                <a:cs typeface="ＭＳ ゴシック"/>
              </a:rPr>
              <a:t>ま</a:t>
            </a:r>
            <a:r>
              <a:rPr sz="1000" spc="-55" dirty="0">
                <a:solidFill>
                  <a:srgbClr val="231F20"/>
                </a:solidFill>
                <a:latin typeface="ＭＳ ゴシック"/>
                <a:cs typeface="ＭＳ ゴシック"/>
              </a:rPr>
              <a:t>た</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年</a:t>
            </a:r>
            <a:r>
              <a:rPr sz="1000" spc="-15" dirty="0">
                <a:solidFill>
                  <a:srgbClr val="231F20"/>
                </a:solidFill>
                <a:latin typeface="ＭＳ ゴシック"/>
                <a:cs typeface="ＭＳ ゴシック"/>
              </a:rPr>
              <a:t>度</a:t>
            </a:r>
            <a:r>
              <a:rPr sz="1000" spc="-10" dirty="0">
                <a:solidFill>
                  <a:srgbClr val="231F20"/>
                </a:solidFill>
                <a:latin typeface="ＭＳ ゴシック"/>
                <a:cs typeface="ＭＳ ゴシック"/>
              </a:rPr>
              <a:t>が</a:t>
            </a:r>
            <a:r>
              <a:rPr sz="1000" spc="-25" dirty="0">
                <a:solidFill>
                  <a:srgbClr val="231F20"/>
                </a:solidFill>
                <a:latin typeface="ＭＳ ゴシック"/>
                <a:cs typeface="ＭＳ ゴシック"/>
              </a:rPr>
              <a:t>異</a:t>
            </a:r>
            <a:r>
              <a:rPr sz="1000" spc="-110" dirty="0">
                <a:solidFill>
                  <a:srgbClr val="231F20"/>
                </a:solidFill>
                <a:latin typeface="ＭＳ ゴシック"/>
                <a:cs typeface="ＭＳ ゴシック"/>
              </a:rPr>
              <a:t>な</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50" dirty="0">
                <a:solidFill>
                  <a:srgbClr val="231F20"/>
                </a:solidFill>
                <a:latin typeface="ＭＳ ゴシック"/>
                <a:cs typeface="ＭＳ ゴシック"/>
              </a:rPr>
              <a:t>合</a:t>
            </a:r>
            <a:r>
              <a:rPr sz="1000" spc="-100" dirty="0">
                <a:solidFill>
                  <a:srgbClr val="231F20"/>
                </a:solidFill>
                <a:latin typeface="ＭＳ ゴシック"/>
                <a:cs typeface="ＭＳ ゴシック"/>
              </a:rPr>
              <a:t>で</a:t>
            </a:r>
            <a:r>
              <a:rPr sz="1000" spc="-80" dirty="0">
                <a:solidFill>
                  <a:srgbClr val="231F20"/>
                </a:solidFill>
                <a:latin typeface="ＭＳ ゴシック"/>
                <a:cs typeface="ＭＳ ゴシック"/>
              </a:rPr>
              <a:t>も</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重</a:t>
            </a:r>
            <a:r>
              <a:rPr sz="1000" spc="-25" dirty="0">
                <a:solidFill>
                  <a:srgbClr val="231F20"/>
                </a:solidFill>
                <a:latin typeface="ＭＳ ゴシック"/>
                <a:cs typeface="ＭＳ ゴシック"/>
              </a:rPr>
              <a:t>複</a:t>
            </a:r>
            <a:r>
              <a:rPr sz="1000" spc="-140" dirty="0">
                <a:solidFill>
                  <a:srgbClr val="231F20"/>
                </a:solidFill>
                <a:latin typeface="ＭＳ ゴシック"/>
                <a:cs typeface="ＭＳ ゴシック"/>
              </a:rPr>
              <a:t>す</a:t>
            </a:r>
            <a:r>
              <a:rPr sz="1000" spc="-55" dirty="0">
                <a:solidFill>
                  <a:srgbClr val="231F20"/>
                </a:solidFill>
                <a:latin typeface="ＭＳ ゴシック"/>
                <a:cs typeface="ＭＳ ゴシック"/>
              </a:rPr>
              <a:t>る</a:t>
            </a:r>
            <a:r>
              <a:rPr sz="1000" spc="-40" dirty="0">
                <a:solidFill>
                  <a:srgbClr val="231F20"/>
                </a:solidFill>
                <a:latin typeface="ＭＳ ゴシック"/>
                <a:cs typeface="ＭＳ ゴシック"/>
              </a:rPr>
              <a:t>年</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75" dirty="0">
                <a:solidFill>
                  <a:srgbClr val="231F20"/>
                </a:solidFill>
                <a:latin typeface="ＭＳ ゴシック"/>
                <a:cs typeface="ＭＳ ゴシック"/>
              </a:rPr>
              <a:t>て</a:t>
            </a:r>
            <a:r>
              <a:rPr sz="1000" spc="-25" dirty="0">
                <a:solidFill>
                  <a:srgbClr val="231F20"/>
                </a:solidFill>
                <a:latin typeface="ＭＳ ゴシック"/>
                <a:cs typeface="ＭＳ ゴシック"/>
              </a:rPr>
              <a:t>は</a:t>
            </a:r>
            <a:r>
              <a:rPr sz="1000" spc="-20" dirty="0">
                <a:solidFill>
                  <a:srgbClr val="231F20"/>
                </a:solidFill>
                <a:latin typeface="ＭＳ ゴシック"/>
                <a:cs typeface="ＭＳ ゴシック"/>
              </a:rPr>
              <a:t>反</a:t>
            </a:r>
            <a:r>
              <a:rPr sz="1000" spc="-85" dirty="0">
                <a:solidFill>
                  <a:srgbClr val="231F20"/>
                </a:solidFill>
                <a:latin typeface="ＭＳ ゴシック"/>
                <a:cs typeface="ＭＳ ゴシック"/>
              </a:rPr>
              <a:t>映さ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a:t>
            </a:r>
            <a:r>
              <a:rPr sz="1000" spc="-40" dirty="0">
                <a:solidFill>
                  <a:srgbClr val="A9511A"/>
                </a:solidFill>
                <a:latin typeface="ＭＳ ゴシック"/>
                <a:cs typeface="ＭＳ ゴシック"/>
              </a:rPr>
              <a:t>示</a:t>
            </a:r>
            <a:r>
              <a:rPr sz="1000" spc="-20" dirty="0">
                <a:solidFill>
                  <a:srgbClr val="A9511A"/>
                </a:solidFill>
                <a:latin typeface="ＭＳ ゴシック"/>
                <a:cs typeface="ＭＳ ゴシック"/>
              </a:rPr>
              <a:t>施</a:t>
            </a:r>
            <a:r>
              <a:rPr sz="1000" spc="-45" dirty="0">
                <a:solidFill>
                  <a:srgbClr val="A9511A"/>
                </a:solidFill>
                <a:latin typeface="ＭＳ ゴシック"/>
                <a:cs typeface="ＭＳ ゴシック"/>
              </a:rPr>
              <a:t>設の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r>
              <a:rPr sz="1000" spc="10" dirty="0">
                <a:solidFill>
                  <a:srgbClr val="A9511A"/>
                </a:solidFill>
                <a:latin typeface="ＭＳ ゴシック"/>
                <a:cs typeface="ＭＳ ゴシック"/>
              </a:rPr>
              <a:t> </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75" dirty="0">
                <a:solidFill>
                  <a:srgbClr val="231F20"/>
                </a:solidFill>
                <a:latin typeface="ＭＳ ゴシック"/>
                <a:cs typeface="ＭＳ ゴシック"/>
              </a:rPr>
              <a:t>プ</a:t>
            </a:r>
            <a:r>
              <a:rPr sz="1000" spc="-95" dirty="0">
                <a:solidFill>
                  <a:srgbClr val="231F20"/>
                </a:solidFill>
                <a:latin typeface="ＭＳ ゴシック"/>
                <a:cs typeface="ＭＳ ゴシック"/>
              </a:rPr>
              <a:t>ロ</a:t>
            </a:r>
            <a:r>
              <a:rPr sz="1000" spc="-70" dirty="0">
                <a:solidFill>
                  <a:srgbClr val="231F20"/>
                </a:solidFill>
                <a:latin typeface="ＭＳ ゴシック"/>
                <a:cs typeface="ＭＳ ゴシック"/>
              </a:rPr>
              <a:t>グ</a:t>
            </a:r>
            <a:r>
              <a:rPr sz="1000" spc="-114" dirty="0">
                <a:solidFill>
                  <a:srgbClr val="231F20"/>
                </a:solidFill>
                <a:latin typeface="ＭＳ ゴシック"/>
                <a:cs typeface="ＭＳ ゴシック"/>
              </a:rPr>
              <a:t>ラ</a:t>
            </a:r>
            <a:r>
              <a:rPr sz="1000" spc="-100" dirty="0">
                <a:solidFill>
                  <a:srgbClr val="231F20"/>
                </a:solidFill>
                <a:latin typeface="ＭＳ ゴシック"/>
                <a:cs typeface="ＭＳ ゴシック"/>
              </a:rPr>
              <a:t>ム</a:t>
            </a:r>
            <a:r>
              <a:rPr sz="1000" spc="-20" dirty="0">
                <a:solidFill>
                  <a:srgbClr val="231F20"/>
                </a:solidFill>
                <a:latin typeface="ＭＳ ゴシック"/>
                <a:cs typeface="ＭＳ ゴシック"/>
              </a:rPr>
              <a:t>管理</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10" dirty="0">
                <a:solidFill>
                  <a:srgbClr val="231F20"/>
                </a:solidFill>
                <a:latin typeface="ＭＳ ゴシック"/>
                <a:cs typeface="ＭＳ ゴシック"/>
              </a:rPr>
              <a:t>者</a:t>
            </a:r>
            <a:r>
              <a:rPr sz="1000" spc="-15" dirty="0">
                <a:solidFill>
                  <a:srgbClr val="231F20"/>
                </a:solidFill>
                <a:latin typeface="ＭＳ ゴシック"/>
                <a:cs typeface="ＭＳ ゴシック"/>
              </a:rPr>
              <a:t>権</a:t>
            </a:r>
            <a:r>
              <a:rPr sz="1000" spc="-35" dirty="0">
                <a:solidFill>
                  <a:srgbClr val="231F20"/>
                </a:solidFill>
                <a:latin typeface="ＭＳ ゴシック"/>
                <a:cs typeface="ＭＳ ゴシック"/>
              </a:rPr>
              <a:t>限</a:t>
            </a:r>
            <a:r>
              <a:rPr sz="1000" spc="-70"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95" dirty="0">
                <a:solidFill>
                  <a:srgbClr val="231F20"/>
                </a:solidFill>
                <a:latin typeface="ＭＳ ゴシック"/>
                <a:cs typeface="ＭＳ ゴシック"/>
              </a:rPr>
              <a:t>ロ</a:t>
            </a:r>
            <a:r>
              <a:rPr sz="1000" spc="-140" dirty="0">
                <a:solidFill>
                  <a:srgbClr val="231F20"/>
                </a:solidFill>
                <a:latin typeface="ＭＳ ゴシック"/>
                <a:cs typeface="ＭＳ ゴシック"/>
              </a:rPr>
              <a:t>グ</a:t>
            </a:r>
            <a:r>
              <a:rPr sz="1000" spc="-155" dirty="0">
                <a:solidFill>
                  <a:srgbClr val="231F20"/>
                </a:solidFill>
                <a:latin typeface="ＭＳ ゴシック"/>
                <a:cs typeface="ＭＳ ゴシック"/>
              </a:rPr>
              <a:t>イ</a:t>
            </a:r>
            <a:r>
              <a:rPr sz="1000" spc="-40" dirty="0">
                <a:solidFill>
                  <a:srgbClr val="231F20"/>
                </a:solidFill>
                <a:latin typeface="ＭＳ ゴシック"/>
                <a:cs typeface="ＭＳ ゴシック"/>
              </a:rPr>
              <a:t>ン</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90" dirty="0">
                <a:solidFill>
                  <a:srgbClr val="231F20"/>
                </a:solidFill>
                <a:latin typeface="ＭＳ ゴシック"/>
                <a:cs typeface="ＭＳ ゴシック"/>
              </a:rPr>
              <a:t>合</a:t>
            </a:r>
            <a:r>
              <a:rPr sz="1000" dirty="0">
                <a:solidFill>
                  <a:srgbClr val="231F20"/>
                </a:solidFill>
                <a:latin typeface="ＭＳ ゴシック"/>
                <a:cs typeface="ＭＳ ゴシック"/>
              </a:rPr>
              <a:t>）</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自</a:t>
            </a:r>
            <a:r>
              <a:rPr sz="1000" spc="-20" dirty="0">
                <a:solidFill>
                  <a:srgbClr val="231F20"/>
                </a:solidFill>
                <a:latin typeface="ＭＳ ゴシック"/>
                <a:cs typeface="ＭＳ ゴシック"/>
              </a:rPr>
              <a:t>施</a:t>
            </a:r>
            <a:r>
              <a:rPr sz="1000" spc="-35" dirty="0">
                <a:solidFill>
                  <a:srgbClr val="231F20"/>
                </a:solidFill>
                <a:latin typeface="ＭＳ ゴシック"/>
                <a:cs typeface="ＭＳ ゴシック"/>
              </a:rPr>
              <a:t>設</a:t>
            </a:r>
            <a:r>
              <a:rPr sz="1000" spc="-45" dirty="0">
                <a:solidFill>
                  <a:srgbClr val="231F20"/>
                </a:solidFill>
                <a:latin typeface="ＭＳ ゴシック"/>
                <a:cs typeface="ＭＳ ゴシック"/>
              </a:rPr>
              <a:t>に</a:t>
            </a:r>
            <a:r>
              <a:rPr sz="1000" spc="-20" dirty="0">
                <a:solidFill>
                  <a:srgbClr val="231F20"/>
                </a:solidFill>
                <a:latin typeface="ＭＳ ゴシック"/>
                <a:cs typeface="ＭＳ ゴシック"/>
              </a:rPr>
              <a:t>関</a:t>
            </a:r>
            <a:r>
              <a:rPr sz="1000" spc="-40" dirty="0">
                <a:solidFill>
                  <a:srgbClr val="231F20"/>
                </a:solidFill>
                <a:latin typeface="ＭＳ ゴシック"/>
                <a:cs typeface="ＭＳ ゴシック"/>
              </a:rPr>
              <a:t>連</a:t>
            </a:r>
            <a:r>
              <a:rPr sz="1000" spc="-55" dirty="0">
                <a:solidFill>
                  <a:srgbClr val="231F20"/>
                </a:solidFill>
                <a:latin typeface="ＭＳ ゴシック"/>
                <a:cs typeface="ＭＳ ゴシック"/>
              </a:rPr>
              <a:t>付</a:t>
            </a:r>
            <a:r>
              <a:rPr sz="1000" spc="-105" dirty="0">
                <a:solidFill>
                  <a:srgbClr val="231F20"/>
                </a:solidFill>
                <a:latin typeface="ＭＳ ゴシック"/>
                <a:cs typeface="ＭＳ ゴシック"/>
              </a:rPr>
              <a:t>け</a:t>
            </a:r>
            <a:r>
              <a:rPr sz="1000" spc="-55" dirty="0">
                <a:solidFill>
                  <a:srgbClr val="231F20"/>
                </a:solidFill>
                <a:latin typeface="ＭＳ ゴシック"/>
                <a:cs typeface="ＭＳ ゴシック"/>
              </a:rPr>
              <a:t>ら</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80" dirty="0">
                <a:solidFill>
                  <a:srgbClr val="231F20"/>
                </a:solidFill>
                <a:latin typeface="ＭＳ ゴシック"/>
                <a:cs typeface="ＭＳ ゴシック"/>
              </a:rPr>
              <a:t>る</a:t>
            </a: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1765" indent="-139700">
              <a:lnSpc>
                <a:spcPct val="100000"/>
              </a:lnSpc>
              <a:spcBef>
                <a:spcPts val="580"/>
              </a:spcBef>
              <a:buSzPct val="90000"/>
              <a:buAutoNum type="arabicPeriod"/>
              <a:tabLst>
                <a:tab pos="152400" algn="l"/>
              </a:tabLst>
            </a:pPr>
            <a:r>
              <a:rPr sz="1000" spc="-20" dirty="0">
                <a:solidFill>
                  <a:srgbClr val="231F20"/>
                </a:solidFill>
                <a:latin typeface="ＭＳ ゴシック"/>
                <a:cs typeface="ＭＳ ゴシック"/>
              </a:rPr>
              <a:t>施</a:t>
            </a:r>
            <a:r>
              <a:rPr sz="1000" spc="-40" dirty="0">
                <a:solidFill>
                  <a:srgbClr val="231F20"/>
                </a:solidFill>
                <a:latin typeface="ＭＳ ゴシック"/>
                <a:cs typeface="ＭＳ ゴシック"/>
              </a:rPr>
              <a:t>設</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編</a:t>
            </a:r>
            <a:r>
              <a:rPr sz="1000" spc="-110" dirty="0">
                <a:solidFill>
                  <a:srgbClr val="231F20"/>
                </a:solidFill>
                <a:latin typeface="ＭＳ ゴシック"/>
                <a:cs typeface="ＭＳ ゴシック"/>
              </a:rPr>
              <a:t>集</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55" dirty="0">
                <a:solidFill>
                  <a:srgbClr val="231F20"/>
                </a:solidFill>
                <a:latin typeface="ＭＳ ゴシック"/>
                <a:cs typeface="ＭＳ ゴシック"/>
              </a:rPr>
              <a:t>い</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a:tabLst>
                <a:tab pos="137795" algn="l"/>
              </a:tabLst>
            </a:pP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95" dirty="0">
                <a:solidFill>
                  <a:srgbClr val="231F20"/>
                </a:solidFill>
                <a:latin typeface="ＭＳ ゴシック"/>
                <a:cs typeface="ＭＳ ゴシック"/>
              </a:rPr>
              <a:t>し</a:t>
            </a:r>
            <a:r>
              <a:rPr sz="1000" spc="-25" dirty="0">
                <a:solidFill>
                  <a:srgbClr val="231F20"/>
                </a:solidFill>
                <a:latin typeface="ＭＳ ゴシック"/>
                <a:cs typeface="ＭＳ ゴシック"/>
              </a:rPr>
              <a:t>た</a:t>
            </a:r>
            <a:r>
              <a:rPr sz="1000" spc="-20" dirty="0">
                <a:solidFill>
                  <a:srgbClr val="231F20"/>
                </a:solidFill>
                <a:latin typeface="ＭＳ ゴシック"/>
                <a:cs typeface="ＭＳ ゴシック"/>
              </a:rPr>
              <a:t>施</a:t>
            </a:r>
            <a:r>
              <a:rPr sz="1000" spc="-45" dirty="0">
                <a:solidFill>
                  <a:srgbClr val="231F20"/>
                </a:solidFill>
                <a:latin typeface="ＭＳ ゴシック"/>
                <a:cs typeface="ＭＳ ゴシック"/>
              </a:rPr>
              <a:t>設</a:t>
            </a:r>
            <a:r>
              <a:rPr sz="1000" spc="-15" dirty="0">
                <a:solidFill>
                  <a:srgbClr val="231F20"/>
                </a:solidFill>
                <a:latin typeface="ＭＳ ゴシック"/>
                <a:cs typeface="ＭＳ ゴシック"/>
              </a:rPr>
              <a:t>の</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grpSp>
        <p:nvGrpSpPr>
          <p:cNvPr id="4" name="object 4"/>
          <p:cNvGrpSpPr/>
          <p:nvPr/>
        </p:nvGrpSpPr>
        <p:grpSpPr>
          <a:xfrm>
            <a:off x="737999" y="1557003"/>
            <a:ext cx="6083995" cy="5871569"/>
            <a:chOff x="737999" y="1557003"/>
            <a:chExt cx="6083995" cy="5871569"/>
          </a:xfrm>
        </p:grpSpPr>
        <p:sp>
          <p:nvSpPr>
            <p:cNvPr id="5" name="object 5"/>
            <p:cNvSpPr/>
            <p:nvPr/>
          </p:nvSpPr>
          <p:spPr>
            <a:xfrm>
              <a:off x="737999" y="1557003"/>
              <a:ext cx="6083995" cy="5871569"/>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915299" y="2040303"/>
              <a:ext cx="5320030" cy="412750"/>
            </a:xfrm>
            <a:custGeom>
              <a:avLst/>
              <a:gdLst/>
              <a:ahLst/>
              <a:cxnLst/>
              <a:rect l="l" t="t" r="r" b="b"/>
              <a:pathLst>
                <a:path w="5320030" h="412750">
                  <a:moveTo>
                    <a:pt x="108000" y="0"/>
                  </a:moveTo>
                  <a:lnTo>
                    <a:pt x="65960" y="8486"/>
                  </a:lnTo>
                  <a:lnTo>
                    <a:pt x="31630" y="31630"/>
                  </a:lnTo>
                  <a:lnTo>
                    <a:pt x="8486" y="65960"/>
                  </a:lnTo>
                  <a:lnTo>
                    <a:pt x="0" y="108000"/>
                  </a:lnTo>
                  <a:lnTo>
                    <a:pt x="0" y="304203"/>
                  </a:lnTo>
                  <a:lnTo>
                    <a:pt x="8486" y="346238"/>
                  </a:lnTo>
                  <a:lnTo>
                    <a:pt x="31630" y="380568"/>
                  </a:lnTo>
                  <a:lnTo>
                    <a:pt x="65960" y="403715"/>
                  </a:lnTo>
                  <a:lnTo>
                    <a:pt x="108000" y="412203"/>
                  </a:lnTo>
                  <a:lnTo>
                    <a:pt x="5211445" y="412203"/>
                  </a:lnTo>
                  <a:lnTo>
                    <a:pt x="5253485" y="403715"/>
                  </a:lnTo>
                  <a:lnTo>
                    <a:pt x="5287814" y="380568"/>
                  </a:lnTo>
                  <a:lnTo>
                    <a:pt x="5310959" y="346238"/>
                  </a:lnTo>
                  <a:lnTo>
                    <a:pt x="5319445" y="304203"/>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9" name="object 9"/>
            <p:cNvSpPr/>
            <p:nvPr/>
          </p:nvSpPr>
          <p:spPr>
            <a:xfrm>
              <a:off x="5313061" y="2820604"/>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10" name="object 10"/>
          <p:cNvSpPr txBox="1"/>
          <p:nvPr/>
        </p:nvSpPr>
        <p:spPr>
          <a:xfrm>
            <a:off x="5830704" y="2897641"/>
            <a:ext cx="903392" cy="115416"/>
          </a:xfrm>
          <a:prstGeom prst="rect">
            <a:avLst/>
          </a:prstGeom>
        </p:spPr>
        <p:txBody>
          <a:bodyPr vert="horz" wrap="square" lIns="0" tIns="0" rIns="0" bIns="0" rtlCol="0">
            <a:spAutoFit/>
          </a:bodyPr>
          <a:lstStyle/>
          <a:p>
            <a:pPr>
              <a:lnSpc>
                <a:spcPts val="900"/>
              </a:lnSpc>
            </a:pPr>
            <a:r>
              <a:rPr sz="900" spc="-10" dirty="0">
                <a:solidFill>
                  <a:srgbClr val="FFFFFF"/>
                </a:solidFill>
                <a:latin typeface="ＭＳ ゴシック"/>
                <a:cs typeface="ＭＳ ゴシック"/>
              </a:rPr>
              <a:t>休</a:t>
            </a:r>
            <a:r>
              <a:rPr sz="900" spc="-55" dirty="0">
                <a:solidFill>
                  <a:srgbClr val="FFFFFF"/>
                </a:solidFill>
                <a:latin typeface="ＭＳ ゴシック"/>
                <a:cs typeface="ＭＳ ゴシック"/>
              </a:rPr>
              <a:t>診日</a:t>
            </a:r>
            <a:r>
              <a:rPr sz="900" dirty="0">
                <a:solidFill>
                  <a:srgbClr val="FFFFFF"/>
                </a:solidFill>
                <a:latin typeface="ＭＳ ゴシック"/>
                <a:cs typeface="ＭＳ ゴシック"/>
              </a:rPr>
              <a:t>情</a:t>
            </a:r>
            <a:endParaRPr sz="900" dirty="0">
              <a:latin typeface="ＭＳ ゴシック"/>
              <a:cs typeface="ＭＳ ゴシック"/>
            </a:endParaRPr>
          </a:p>
        </p:txBody>
      </p:sp>
      <p:sp>
        <p:nvSpPr>
          <p:cNvPr id="11" name="object 11"/>
          <p:cNvSpPr txBox="1"/>
          <p:nvPr/>
        </p:nvSpPr>
        <p:spPr>
          <a:xfrm>
            <a:off x="6307188" y="2798826"/>
            <a:ext cx="483870" cy="338455"/>
          </a:xfrm>
          <a:prstGeom prst="rect">
            <a:avLst/>
          </a:prstGeom>
        </p:spPr>
        <p:txBody>
          <a:bodyPr vert="horz" wrap="square" lIns="0" tIns="82550" rIns="0" bIns="0" rtlCol="0">
            <a:spAutoFit/>
          </a:bodyPr>
          <a:lstStyle/>
          <a:p>
            <a:pPr>
              <a:lnSpc>
                <a:spcPct val="100000"/>
              </a:lnSpc>
              <a:spcBef>
                <a:spcPts val="650"/>
              </a:spcBef>
            </a:pPr>
            <a:r>
              <a:rPr sz="900" spc="-15" dirty="0">
                <a:solidFill>
                  <a:srgbClr val="FFFFFF"/>
                </a:solidFill>
                <a:latin typeface="ＭＳ ゴシック"/>
                <a:cs typeface="ＭＳ ゴシック"/>
              </a:rPr>
              <a:t>報</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grpSp>
        <p:nvGrpSpPr>
          <p:cNvPr id="12" name="object 12"/>
          <p:cNvGrpSpPr/>
          <p:nvPr/>
        </p:nvGrpSpPr>
        <p:grpSpPr>
          <a:xfrm>
            <a:off x="915299" y="1787403"/>
            <a:ext cx="5808092" cy="5473070"/>
            <a:chOff x="915299" y="1787403"/>
            <a:chExt cx="5808092" cy="5473070"/>
          </a:xfrm>
        </p:grpSpPr>
        <p:sp>
          <p:nvSpPr>
            <p:cNvPr id="14" name="object 14"/>
            <p:cNvSpPr/>
            <p:nvPr/>
          </p:nvSpPr>
          <p:spPr>
            <a:xfrm>
              <a:off x="915299" y="1787403"/>
              <a:ext cx="5320030" cy="222885"/>
            </a:xfrm>
            <a:custGeom>
              <a:avLst/>
              <a:gdLst/>
              <a:ahLst/>
              <a:cxnLst/>
              <a:rect l="l" t="t" r="r" b="b"/>
              <a:pathLst>
                <a:path w="5320030" h="222885">
                  <a:moveTo>
                    <a:pt x="108000" y="0"/>
                  </a:moveTo>
                  <a:lnTo>
                    <a:pt x="65960" y="8486"/>
                  </a:lnTo>
                  <a:lnTo>
                    <a:pt x="31630" y="31630"/>
                  </a:lnTo>
                  <a:lnTo>
                    <a:pt x="8486" y="65960"/>
                  </a:lnTo>
                  <a:lnTo>
                    <a:pt x="0" y="108000"/>
                  </a:lnTo>
                  <a:lnTo>
                    <a:pt x="0" y="114300"/>
                  </a:lnTo>
                  <a:lnTo>
                    <a:pt x="8486" y="156340"/>
                  </a:lnTo>
                  <a:lnTo>
                    <a:pt x="31630" y="190669"/>
                  </a:lnTo>
                  <a:lnTo>
                    <a:pt x="65960" y="213814"/>
                  </a:lnTo>
                  <a:lnTo>
                    <a:pt x="108000" y="222300"/>
                  </a:lnTo>
                  <a:lnTo>
                    <a:pt x="5211445" y="222300"/>
                  </a:lnTo>
                  <a:lnTo>
                    <a:pt x="5253485" y="213814"/>
                  </a:lnTo>
                  <a:lnTo>
                    <a:pt x="5287814" y="190669"/>
                  </a:lnTo>
                  <a:lnTo>
                    <a:pt x="5310959" y="156340"/>
                  </a:lnTo>
                  <a:lnTo>
                    <a:pt x="5319445" y="114300"/>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16" name="object 16"/>
            <p:cNvSpPr/>
            <p:nvPr/>
          </p:nvSpPr>
          <p:spPr>
            <a:xfrm>
              <a:off x="924299" y="2598303"/>
              <a:ext cx="5320030" cy="4662170"/>
            </a:xfrm>
            <a:custGeom>
              <a:avLst/>
              <a:gdLst/>
              <a:ahLst/>
              <a:cxnLst/>
              <a:rect l="l" t="t" r="r" b="b"/>
              <a:pathLst>
                <a:path w="5320030" h="4662170">
                  <a:moveTo>
                    <a:pt x="108000" y="0"/>
                  </a:moveTo>
                  <a:lnTo>
                    <a:pt x="65960" y="8486"/>
                  </a:lnTo>
                  <a:lnTo>
                    <a:pt x="31630" y="31630"/>
                  </a:lnTo>
                  <a:lnTo>
                    <a:pt x="8486" y="65960"/>
                  </a:lnTo>
                  <a:lnTo>
                    <a:pt x="0" y="108000"/>
                  </a:lnTo>
                  <a:lnTo>
                    <a:pt x="0" y="4553546"/>
                  </a:lnTo>
                  <a:lnTo>
                    <a:pt x="8486" y="4595587"/>
                  </a:lnTo>
                  <a:lnTo>
                    <a:pt x="31630" y="4629916"/>
                  </a:lnTo>
                  <a:lnTo>
                    <a:pt x="65960" y="4653061"/>
                  </a:lnTo>
                  <a:lnTo>
                    <a:pt x="108000" y="4661547"/>
                  </a:lnTo>
                  <a:lnTo>
                    <a:pt x="5211445" y="4661547"/>
                  </a:lnTo>
                  <a:lnTo>
                    <a:pt x="5253485" y="4653061"/>
                  </a:lnTo>
                  <a:lnTo>
                    <a:pt x="5287814" y="4629916"/>
                  </a:lnTo>
                  <a:lnTo>
                    <a:pt x="5310959" y="4595587"/>
                  </a:lnTo>
                  <a:lnTo>
                    <a:pt x="5319445" y="4553546"/>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p>
          </p:txBody>
        </p:sp>
        <p:sp>
          <p:nvSpPr>
            <p:cNvPr id="18" name="object 18"/>
            <p:cNvSpPr/>
            <p:nvPr/>
          </p:nvSpPr>
          <p:spPr>
            <a:xfrm>
              <a:off x="5302261" y="2124004"/>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grpSp>
      <p:sp>
        <p:nvSpPr>
          <p:cNvPr id="19" name="object 19"/>
          <p:cNvSpPr txBox="1"/>
          <p:nvPr/>
        </p:nvSpPr>
        <p:spPr>
          <a:xfrm>
            <a:off x="5287340" y="2163282"/>
            <a:ext cx="1010919" cy="162560"/>
          </a:xfrm>
          <a:prstGeom prst="rect">
            <a:avLst/>
          </a:prstGeom>
        </p:spPr>
        <p:txBody>
          <a:bodyPr vert="horz" wrap="square" lIns="0" tIns="12700" rIns="0" bIns="0" rtlCol="0">
            <a:spAutoFit/>
          </a:bodyPr>
          <a:lstStyle/>
          <a:p>
            <a:pPr marL="447675">
              <a:lnSpc>
                <a:spcPct val="100000"/>
              </a:lnSpc>
              <a:spcBef>
                <a:spcPts val="100"/>
              </a:spcBef>
            </a:pPr>
            <a:r>
              <a:rPr sz="900" spc="-25" dirty="0">
                <a:solidFill>
                  <a:srgbClr val="FFFFFF"/>
                </a:solidFill>
                <a:latin typeface="ＭＳ ゴシック"/>
                <a:cs typeface="ＭＳ ゴシック"/>
              </a:rPr>
              <a:t>表</a:t>
            </a:r>
            <a:r>
              <a:rPr sz="900" spc="-20" dirty="0">
                <a:solidFill>
                  <a:srgbClr val="FFFFFF"/>
                </a:solidFill>
                <a:latin typeface="ＭＳ ゴシック"/>
                <a:cs typeface="ＭＳ ゴシック"/>
              </a:rPr>
              <a:t>示</a:t>
            </a:r>
            <a:r>
              <a:rPr sz="900" spc="-40" dirty="0">
                <a:solidFill>
                  <a:srgbClr val="FFFFFF"/>
                </a:solidFill>
                <a:latin typeface="ＭＳ ゴシック"/>
                <a:cs typeface="ＭＳ ゴシック"/>
              </a:rPr>
              <a:t>年</a:t>
            </a:r>
            <a:r>
              <a:rPr sz="900" spc="-15" dirty="0">
                <a:solidFill>
                  <a:srgbClr val="FFFFFF"/>
                </a:solidFill>
                <a:latin typeface="ＭＳ ゴシック"/>
                <a:cs typeface="ＭＳ ゴシック"/>
              </a:rPr>
              <a:t>選</a:t>
            </a:r>
            <a:r>
              <a:rPr sz="900" dirty="0">
                <a:solidFill>
                  <a:srgbClr val="FFFFFF"/>
                </a:solidFill>
                <a:latin typeface="ＭＳ ゴシック"/>
                <a:cs typeface="ＭＳ ゴシック"/>
              </a:rPr>
              <a:t>択</a:t>
            </a:r>
            <a:endParaRPr sz="900" dirty="0">
              <a:latin typeface="ＭＳ ゴシック"/>
              <a:cs typeface="ＭＳ ゴシック"/>
            </a:endParaRPr>
          </a:p>
        </p:txBody>
      </p:sp>
      <p:sp>
        <p:nvSpPr>
          <p:cNvPr id="20" name="object 20"/>
          <p:cNvSpPr txBox="1"/>
          <p:nvPr/>
        </p:nvSpPr>
        <p:spPr>
          <a:xfrm>
            <a:off x="6298184" y="2102231"/>
            <a:ext cx="481965" cy="350520"/>
          </a:xfrm>
          <a:prstGeom prst="rect">
            <a:avLst/>
          </a:prstGeom>
        </p:spPr>
        <p:txBody>
          <a:bodyPr vert="horz" wrap="square" lIns="0" tIns="73660" rIns="0" bIns="0" rtlCol="0">
            <a:spAutoFit/>
          </a:bodyPr>
          <a:lstStyle/>
          <a:p>
            <a:pPr>
              <a:lnSpc>
                <a:spcPct val="100000"/>
              </a:lnSpc>
              <a:spcBef>
                <a:spcPts val="580"/>
              </a:spcBef>
            </a:pP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3" name="object 23"/>
          <p:cNvSpPr/>
          <p:nvPr/>
        </p:nvSpPr>
        <p:spPr>
          <a:xfrm>
            <a:off x="5302806" y="1749603"/>
            <a:ext cx="1431290" cy="259715"/>
          </a:xfrm>
          <a:custGeom>
            <a:avLst/>
            <a:gdLst/>
            <a:ahLst/>
            <a:cxnLst/>
            <a:rect l="l" t="t" r="r" b="b"/>
            <a:pathLst>
              <a:path w="1431290" h="259714">
                <a:moveTo>
                  <a:pt x="1430997" y="0"/>
                </a:moveTo>
                <a:lnTo>
                  <a:pt x="247903" y="0"/>
                </a:lnTo>
                <a:lnTo>
                  <a:pt x="0" y="259194"/>
                </a:lnTo>
                <a:lnTo>
                  <a:pt x="1430997" y="259194"/>
                </a:lnTo>
                <a:lnTo>
                  <a:pt x="1430997" y="0"/>
                </a:lnTo>
                <a:close/>
              </a:path>
            </a:pathLst>
          </a:custGeom>
          <a:solidFill>
            <a:srgbClr val="DA2128"/>
          </a:solidFill>
        </p:spPr>
        <p:txBody>
          <a:bodyPr wrap="square" lIns="0" tIns="0" rIns="0" bIns="0" rtlCol="0"/>
          <a:lstStyle/>
          <a:p>
            <a:endParaRPr dirty="0"/>
          </a:p>
        </p:txBody>
      </p:sp>
      <p:sp>
        <p:nvSpPr>
          <p:cNvPr id="24" name="object 24"/>
          <p:cNvSpPr txBox="1"/>
          <p:nvPr/>
        </p:nvSpPr>
        <p:spPr>
          <a:xfrm>
            <a:off x="5859112" y="1788882"/>
            <a:ext cx="4819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dirty="0">
                <a:solidFill>
                  <a:srgbClr val="FFFFFF"/>
                </a:solidFill>
                <a:latin typeface="ＭＳ ゴシック"/>
                <a:cs typeface="ＭＳ ゴシック"/>
              </a:rPr>
              <a:t>択</a:t>
            </a:r>
            <a:endParaRPr sz="900" dirty="0">
              <a:latin typeface="ＭＳ ゴシック"/>
              <a:cs typeface="ＭＳ ゴシック"/>
            </a:endParaRPr>
          </a:p>
        </p:txBody>
      </p:sp>
      <p:sp>
        <p:nvSpPr>
          <p:cNvPr id="28" name="object 2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26</a:t>
            </a:fld>
            <a:endParaRPr dirty="0"/>
          </a:p>
        </p:txBody>
      </p:sp>
      <p:sp>
        <p:nvSpPr>
          <p:cNvPr id="25" name="object 25"/>
          <p:cNvSpPr txBox="1"/>
          <p:nvPr/>
        </p:nvSpPr>
        <p:spPr>
          <a:xfrm>
            <a:off x="6298184" y="1787403"/>
            <a:ext cx="481965" cy="314960"/>
          </a:xfrm>
          <a:prstGeom prst="rect">
            <a:avLst/>
          </a:prstGeom>
        </p:spPr>
        <p:txBody>
          <a:bodyPr vert="horz" wrap="square" lIns="0" tIns="13970" rIns="0" bIns="0" rtlCol="0">
            <a:spAutoFit/>
          </a:bodyPr>
          <a:lstStyle/>
          <a:p>
            <a:pPr marL="22225">
              <a:lnSpc>
                <a:spcPct val="100000"/>
              </a:lnSpc>
              <a:spcBef>
                <a:spcPts val="110"/>
              </a:spcBef>
            </a:pP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dirty="0">
                <a:solidFill>
                  <a:srgbClr val="FFFFFF"/>
                </a:solidFill>
                <a:latin typeface="HGPｺﾞｼｯｸE"/>
                <a:cs typeface="HGPｺﾞｼｯｸE"/>
              </a:rPr>
              <a:t>施</a:t>
            </a:r>
            <a:r>
              <a:rPr sz="2200" spc="-55" dirty="0">
                <a:solidFill>
                  <a:srgbClr val="FFFFFF"/>
                </a:solidFill>
                <a:latin typeface="HGPｺﾞｼｯｸE"/>
                <a:cs typeface="HGPｺﾞｼｯｸE"/>
              </a:rPr>
              <a:t>設</a:t>
            </a:r>
            <a:r>
              <a:rPr sz="2200" spc="10" dirty="0">
                <a:solidFill>
                  <a:srgbClr val="FFFFFF"/>
                </a:solidFill>
                <a:latin typeface="HGPｺﾞｼｯｸE"/>
                <a:cs typeface="HGPｺﾞｼｯｸE"/>
              </a:rPr>
              <a:t>の</a:t>
            </a:r>
            <a:r>
              <a:rPr sz="2200" spc="-130" dirty="0">
                <a:solidFill>
                  <a:srgbClr val="FFFFFF"/>
                </a:solidFill>
                <a:latin typeface="HGPｺﾞｼｯｸE"/>
                <a:cs typeface="HGPｺﾞｼｯｸE"/>
              </a:rPr>
              <a:t>休</a:t>
            </a:r>
            <a:r>
              <a:rPr sz="2200" spc="-160" dirty="0">
                <a:solidFill>
                  <a:srgbClr val="FFFFFF"/>
                </a:solidFill>
                <a:latin typeface="HGPｺﾞｼｯｸE"/>
                <a:cs typeface="HGPｺﾞｼｯｸE"/>
              </a:rPr>
              <a:t>日</a:t>
            </a:r>
            <a:r>
              <a:rPr sz="2200" spc="-65" dirty="0">
                <a:solidFill>
                  <a:srgbClr val="FFFFFF"/>
                </a:solidFill>
                <a:latin typeface="HGPｺﾞｼｯｸE"/>
                <a:cs typeface="HGPｺﾞｼｯｸE"/>
              </a:rPr>
              <a:t>の</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27" name="object 27"/>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 dirty="0">
                <a:solidFill>
                  <a:srgbClr val="FFFFFF"/>
                </a:solidFill>
                <a:latin typeface="ＭＳ Ｐゴシック"/>
                <a:cs typeface="ＭＳ Ｐゴシック"/>
              </a:rPr>
              <a:t>〈施</a:t>
            </a:r>
            <a:r>
              <a:rPr sz="1000" dirty="0">
                <a:solidFill>
                  <a:srgbClr val="FFFFFF"/>
                </a:solidFill>
                <a:latin typeface="ＭＳ Ｐゴシック"/>
                <a:cs typeface="ＭＳ Ｐゴシック"/>
              </a:rPr>
              <a:t>設</a:t>
            </a:r>
            <a:r>
              <a:rPr sz="1000" spc="10" dirty="0">
                <a:solidFill>
                  <a:srgbClr val="FFFFFF"/>
                </a:solidFill>
                <a:latin typeface="ＭＳ Ｐゴシック"/>
                <a:cs typeface="ＭＳ Ｐゴシック"/>
              </a:rPr>
              <a:t>情</a:t>
            </a:r>
            <a:r>
              <a:rPr sz="1000" dirty="0">
                <a:solidFill>
                  <a:srgbClr val="FFFFFF"/>
                </a:solidFill>
                <a:latin typeface="ＭＳ Ｐゴシック"/>
                <a:cs typeface="ＭＳ Ｐゴシック"/>
              </a:rPr>
              <a:t>報</a:t>
            </a:r>
            <a:r>
              <a:rPr sz="1000" spc="-5" dirty="0">
                <a:solidFill>
                  <a:srgbClr val="FFFFFF"/>
                </a:solidFill>
                <a:latin typeface="ＭＳ Ｐゴシック"/>
                <a:cs typeface="ＭＳ Ｐゴシック"/>
              </a:rPr>
              <a:t>編</a:t>
            </a:r>
            <a:r>
              <a:rPr sz="1000" spc="-20" dirty="0">
                <a:solidFill>
                  <a:srgbClr val="FFFFFF"/>
                </a:solidFill>
                <a:latin typeface="ＭＳ Ｐゴシック"/>
                <a:cs typeface="ＭＳ Ｐゴシック"/>
              </a:rPr>
              <a:t>集</a:t>
            </a:r>
            <a:r>
              <a:rPr sz="1000" spc="-15" dirty="0">
                <a:solidFill>
                  <a:srgbClr val="FFFFFF"/>
                </a:solidFill>
                <a:latin typeface="ＭＳ Ｐゴシック"/>
                <a:cs typeface="ＭＳ Ｐゴシック"/>
              </a:rPr>
              <a:t>〉</a:t>
            </a:r>
            <a:endParaRPr sz="1000" dirty="0">
              <a:latin typeface="ＭＳ Ｐゴシック"/>
              <a:cs typeface="ＭＳ Ｐゴシック"/>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773355"/>
            <a:ext cx="5571150" cy="1832610"/>
          </a:xfrm>
          <a:prstGeom prst="rect">
            <a:avLst/>
          </a:prstGeom>
        </p:spPr>
        <p:txBody>
          <a:bodyPr vert="horz" wrap="square" lIns="0" tIns="85725" rIns="0" bIns="0" rtlCol="0">
            <a:spAutoFit/>
          </a:bodyPr>
          <a:lstStyle/>
          <a:p>
            <a:pPr marL="12700">
              <a:lnSpc>
                <a:spcPct val="100000"/>
              </a:lnSpc>
              <a:spcBef>
                <a:spcPts val="675"/>
              </a:spcBef>
            </a:pPr>
            <a:r>
              <a:rPr sz="1000" spc="-45" dirty="0">
                <a:solidFill>
                  <a:srgbClr val="A9511A"/>
                </a:solidFill>
                <a:latin typeface="ＭＳ ゴシック"/>
                <a:cs typeface="ＭＳ ゴシック"/>
              </a:rPr>
              <a:t>■</a:t>
            </a:r>
            <a:r>
              <a:rPr sz="1000" spc="-30" dirty="0">
                <a:solidFill>
                  <a:srgbClr val="A9511A"/>
                </a:solidFill>
                <a:latin typeface="ＭＳ ゴシック"/>
                <a:cs typeface="ＭＳ ゴシック"/>
              </a:rPr>
              <a:t>表示</a:t>
            </a:r>
            <a:r>
              <a:rPr sz="1000" spc="-25" dirty="0">
                <a:solidFill>
                  <a:srgbClr val="A9511A"/>
                </a:solidFill>
                <a:latin typeface="ＭＳ ゴシック"/>
                <a:cs typeface="ＭＳ ゴシック"/>
              </a:rPr>
              <a:t>年</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endParaRPr sz="1000" dirty="0">
              <a:latin typeface="ＭＳ ゴシック"/>
              <a:cs typeface="ＭＳ ゴシック"/>
            </a:endParaRPr>
          </a:p>
          <a:p>
            <a:pPr marL="12700" marR="16510">
              <a:lnSpc>
                <a:spcPct val="148200"/>
              </a:lnSpc>
            </a:pPr>
            <a:r>
              <a:rPr sz="1000" spc="-35" dirty="0">
                <a:solidFill>
                  <a:srgbClr val="231F20"/>
                </a:solidFill>
                <a:latin typeface="ＭＳ ゴシック"/>
                <a:cs typeface="ＭＳ ゴシック"/>
              </a:rPr>
              <a:t>1.</a:t>
            </a:r>
            <a:r>
              <a:rPr sz="1000" spc="-455" dirty="0">
                <a:solidFill>
                  <a:srgbClr val="231F20"/>
                </a:solidFill>
                <a:latin typeface="ＭＳ ゴシック"/>
                <a:cs typeface="ＭＳ ゴシック"/>
              </a:rPr>
              <a:t> </a:t>
            </a:r>
            <a:r>
              <a:rPr sz="1000" spc="-30" dirty="0">
                <a:solidFill>
                  <a:srgbClr val="231F20"/>
                </a:solidFill>
                <a:latin typeface="ＭＳ ゴシック"/>
                <a:cs typeface="ＭＳ ゴシック"/>
              </a:rPr>
              <a:t>表示</a:t>
            </a:r>
            <a:r>
              <a:rPr sz="1000" spc="-50" dirty="0">
                <a:solidFill>
                  <a:srgbClr val="231F20"/>
                </a:solidFill>
                <a:latin typeface="ＭＳ ゴシック"/>
                <a:cs typeface="ＭＳ ゴシック"/>
              </a:rPr>
              <a:t>年</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アに</a:t>
            </a:r>
            <a:r>
              <a:rPr sz="1000" spc="-55" dirty="0">
                <a:solidFill>
                  <a:srgbClr val="231F20"/>
                </a:solidFill>
                <a:latin typeface="ＭＳ ゴシック"/>
                <a:cs typeface="ＭＳ ゴシック"/>
              </a:rPr>
              <a:t>あ</a:t>
            </a:r>
            <a:r>
              <a:rPr sz="1000" spc="-130" dirty="0">
                <a:solidFill>
                  <a:srgbClr val="231F20"/>
                </a:solidFill>
                <a:latin typeface="ＭＳ ゴシック"/>
                <a:cs typeface="ＭＳ ゴシック"/>
              </a:rPr>
              <a:t>る</a:t>
            </a:r>
            <a:r>
              <a:rPr sz="1000" spc="-120" dirty="0">
                <a:solidFill>
                  <a:srgbClr val="231F20"/>
                </a:solidFill>
                <a:latin typeface="ＭＳ ゴシック"/>
                <a:cs typeface="ＭＳ ゴシック"/>
              </a:rPr>
              <a:t>３</a:t>
            </a:r>
            <a:r>
              <a:rPr sz="1000" spc="-40" dirty="0">
                <a:solidFill>
                  <a:srgbClr val="231F20"/>
                </a:solidFill>
                <a:latin typeface="ＭＳ ゴシック"/>
                <a:cs typeface="ＭＳ ゴシック"/>
              </a:rPr>
              <a:t>つの</a:t>
            </a:r>
            <a:r>
              <a:rPr sz="1000" spc="-35" dirty="0">
                <a:solidFill>
                  <a:srgbClr val="231F20"/>
                </a:solidFill>
                <a:latin typeface="ＭＳ ゴシック"/>
                <a:cs typeface="ＭＳ ゴシック"/>
              </a:rPr>
              <a:t>年</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30" dirty="0">
                <a:solidFill>
                  <a:srgbClr val="231F20"/>
                </a:solidFill>
                <a:latin typeface="ＭＳ ゴシック"/>
                <a:cs typeface="ＭＳ ゴシック"/>
              </a:rPr>
              <a:t>ン</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a:t>
            </a:r>
            <a:r>
              <a:rPr sz="1000" spc="-114" dirty="0">
                <a:solidFill>
                  <a:srgbClr val="231F20"/>
                </a:solidFill>
                <a:latin typeface="ＭＳ ゴシック"/>
                <a:cs typeface="ＭＳ ゴシック"/>
              </a:rPr>
              <a:t>示</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sz="1000" spc="-80" dirty="0">
                <a:solidFill>
                  <a:srgbClr val="231F20"/>
                </a:solidFill>
                <a:latin typeface="ＭＳ ゴシック"/>
                <a:cs typeface="ＭＳ ゴシック"/>
              </a:rPr>
              <a:t>年</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55" dirty="0">
                <a:solidFill>
                  <a:srgbClr val="231F20"/>
                </a:solidFill>
                <a:latin typeface="ＭＳ ゴシック"/>
                <a:cs typeface="ＭＳ ゴシック"/>
              </a:rPr>
              <a:t>し</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2700" marR="16510">
              <a:lnSpc>
                <a:spcPct val="148200"/>
              </a:lnSpc>
            </a:pPr>
            <a:r>
              <a:rPr sz="1000" spc="-215" dirty="0">
                <a:solidFill>
                  <a:srgbClr val="231F20"/>
                </a:solidFill>
                <a:latin typeface="ＭＳ ゴシック"/>
                <a:cs typeface="ＭＳ ゴシック"/>
              </a:rPr>
              <a:t>2.</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決</a:t>
            </a:r>
            <a:r>
              <a:rPr sz="1000" spc="-30" dirty="0">
                <a:solidFill>
                  <a:srgbClr val="231F20"/>
                </a:solidFill>
                <a:latin typeface="ＭＳ ゴシック"/>
                <a:cs typeface="ＭＳ ゴシック"/>
              </a:rPr>
              <a:t>定</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表示</a:t>
            </a:r>
            <a:r>
              <a:rPr sz="1000" spc="-55" dirty="0">
                <a:solidFill>
                  <a:srgbClr val="231F20"/>
                </a:solidFill>
                <a:latin typeface="ＭＳ ゴシック"/>
                <a:cs typeface="ＭＳ ゴシック"/>
              </a:rPr>
              <a:t>年</a:t>
            </a:r>
            <a:r>
              <a:rPr sz="1000" spc="-10" dirty="0">
                <a:solidFill>
                  <a:srgbClr val="231F20"/>
                </a:solidFill>
                <a:latin typeface="ＭＳ ゴシック"/>
                <a:cs typeface="ＭＳ ゴシック"/>
              </a:rPr>
              <a:t>が</a:t>
            </a:r>
            <a:r>
              <a:rPr sz="1000" spc="-15" dirty="0">
                <a:solidFill>
                  <a:srgbClr val="231F20"/>
                </a:solidFill>
                <a:latin typeface="ＭＳ ゴシック"/>
                <a:cs typeface="ＭＳ ゴシック"/>
              </a:rPr>
              <a:t>変</a:t>
            </a:r>
            <a:r>
              <a:rPr sz="1000" spc="-114" dirty="0">
                <a:solidFill>
                  <a:srgbClr val="231F20"/>
                </a:solidFill>
                <a:latin typeface="ＭＳ ゴシック"/>
                <a:cs typeface="ＭＳ ゴシック"/>
              </a:rPr>
              <a:t>更</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spcBef>
                <a:spcPts val="5"/>
              </a:spcBef>
              <a:buSzPct val="90000"/>
              <a:buChar char="■"/>
              <a:tabLst>
                <a:tab pos="140335" algn="l"/>
              </a:tabLst>
            </a:pPr>
            <a:r>
              <a:rPr sz="1000" spc="-20" dirty="0">
                <a:solidFill>
                  <a:srgbClr val="A9511A"/>
                </a:solidFill>
                <a:latin typeface="ＭＳ ゴシック"/>
                <a:cs typeface="ＭＳ ゴシック"/>
              </a:rPr>
              <a:t>休</a:t>
            </a:r>
            <a:r>
              <a:rPr sz="1000" spc="-65" dirty="0">
                <a:solidFill>
                  <a:srgbClr val="A9511A"/>
                </a:solidFill>
                <a:latin typeface="ＭＳ ゴシック"/>
                <a:cs typeface="ＭＳ ゴシック"/>
              </a:rPr>
              <a:t>診</a:t>
            </a:r>
            <a:r>
              <a:rPr sz="1000" spc="-85" dirty="0">
                <a:solidFill>
                  <a:srgbClr val="A9511A"/>
                </a:solidFill>
                <a:latin typeface="ＭＳ ゴシック"/>
                <a:cs typeface="ＭＳ ゴシック"/>
              </a:rPr>
              <a:t>日</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変</a:t>
            </a:r>
            <a:r>
              <a:rPr sz="1000" dirty="0">
                <a:solidFill>
                  <a:srgbClr val="A9511A"/>
                </a:solidFill>
                <a:latin typeface="ＭＳ ゴシック"/>
                <a:cs typeface="ＭＳ ゴシック"/>
              </a:rPr>
              <a:t>更</a:t>
            </a:r>
            <a:endParaRPr sz="1000" dirty="0">
              <a:latin typeface="ＭＳ ゴシック"/>
              <a:cs typeface="ＭＳ ゴシック"/>
            </a:endParaRPr>
          </a:p>
          <a:p>
            <a:pPr marL="140335" marR="5080" indent="-128270">
              <a:lnSpc>
                <a:spcPct val="148200"/>
              </a:lnSpc>
              <a:buSzPct val="90000"/>
              <a:buAutoNum type="arabicPeriod"/>
              <a:tabLst>
                <a:tab pos="139700" algn="l"/>
              </a:tabLst>
            </a:pP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診日</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100" dirty="0">
                <a:solidFill>
                  <a:srgbClr val="231F20"/>
                </a:solidFill>
                <a:latin typeface="ＭＳ ゴシック"/>
                <a:cs typeface="ＭＳ ゴシック"/>
              </a:rPr>
              <a:t>る</a:t>
            </a:r>
            <a:r>
              <a:rPr sz="1000" spc="-150" dirty="0">
                <a:solidFill>
                  <a:srgbClr val="231F20"/>
                </a:solidFill>
                <a:latin typeface="ＭＳ ゴシック"/>
                <a:cs typeface="ＭＳ ゴシック"/>
              </a:rPr>
              <a:t>カ</a:t>
            </a:r>
            <a:r>
              <a:rPr sz="1000" spc="-160" dirty="0">
                <a:solidFill>
                  <a:srgbClr val="231F20"/>
                </a:solidFill>
                <a:latin typeface="ＭＳ ゴシック"/>
                <a:cs typeface="ＭＳ ゴシック"/>
              </a:rPr>
              <a:t>レ</a:t>
            </a:r>
            <a:r>
              <a:rPr sz="1000" spc="-65" dirty="0">
                <a:solidFill>
                  <a:srgbClr val="231F20"/>
                </a:solidFill>
                <a:latin typeface="ＭＳ ゴシック"/>
                <a:cs typeface="ＭＳ ゴシック"/>
              </a:rPr>
              <a:t>ン</a:t>
            </a:r>
            <a:r>
              <a:rPr sz="1000" spc="-114" dirty="0">
                <a:solidFill>
                  <a:srgbClr val="231F20"/>
                </a:solidFill>
                <a:latin typeface="ＭＳ ゴシック"/>
                <a:cs typeface="ＭＳ ゴシック"/>
              </a:rPr>
              <a:t>ダ</a:t>
            </a:r>
            <a:r>
              <a:rPr sz="1000" spc="-20" dirty="0">
                <a:solidFill>
                  <a:srgbClr val="231F20"/>
                </a:solidFill>
                <a:latin typeface="ＭＳ ゴシック"/>
                <a:cs typeface="ＭＳ ゴシック"/>
              </a:rPr>
              <a:t>ー</a:t>
            </a:r>
            <a:r>
              <a:rPr sz="1000" spc="-90" dirty="0">
                <a:solidFill>
                  <a:srgbClr val="231F20"/>
                </a:solidFill>
                <a:latin typeface="ＭＳ ゴシック"/>
                <a:cs typeface="ＭＳ ゴシック"/>
              </a:rPr>
              <a:t>の</a:t>
            </a:r>
            <a:r>
              <a:rPr sz="1000" spc="-70" dirty="0">
                <a:solidFill>
                  <a:srgbClr val="231F20"/>
                </a:solidFill>
                <a:latin typeface="ＭＳ ゴシック"/>
                <a:cs typeface="ＭＳ ゴシック"/>
              </a:rPr>
              <a:t>日</a:t>
            </a:r>
            <a:r>
              <a:rPr sz="1000" spc="-60" dirty="0">
                <a:solidFill>
                  <a:srgbClr val="231F20"/>
                </a:solidFill>
                <a:latin typeface="ＭＳ ゴシック"/>
                <a:cs typeface="ＭＳ ゴシック"/>
              </a:rPr>
              <a:t>付</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a:t>
            </a:r>
            <a:r>
              <a:rPr sz="1000" spc="-130" dirty="0">
                <a:solidFill>
                  <a:srgbClr val="231F20"/>
                </a:solidFill>
                <a:latin typeface="ＭＳ ゴシック"/>
                <a:cs typeface="ＭＳ ゴシック"/>
              </a:rPr>
              <a:t>日</a:t>
            </a:r>
            <a:r>
              <a:rPr sz="1000" spc="-95" dirty="0">
                <a:solidFill>
                  <a:srgbClr val="231F20"/>
                </a:solidFill>
                <a:latin typeface="ＭＳ ゴシック"/>
                <a:cs typeface="ＭＳ ゴシック"/>
              </a:rPr>
              <a:t>と</a:t>
            </a:r>
            <a:r>
              <a:rPr sz="1000" spc="-5" dirty="0">
                <a:solidFill>
                  <a:srgbClr val="231F20"/>
                </a:solidFill>
                <a:latin typeface="ＭＳ ゴシック"/>
                <a:cs typeface="ＭＳ ゴシック"/>
              </a:rPr>
              <a:t>診</a:t>
            </a:r>
            <a:r>
              <a:rPr sz="1000" spc="-65" dirty="0">
                <a:solidFill>
                  <a:srgbClr val="231F20"/>
                </a:solidFill>
                <a:latin typeface="ＭＳ ゴシック"/>
                <a:cs typeface="ＭＳ ゴシック"/>
              </a:rPr>
              <a:t>察</a:t>
            </a:r>
            <a:r>
              <a:rPr sz="1000" spc="-75" dirty="0">
                <a:solidFill>
                  <a:srgbClr val="231F20"/>
                </a:solidFill>
                <a:latin typeface="ＭＳ ゴシック"/>
                <a:cs typeface="ＭＳ ゴシック"/>
              </a:rPr>
              <a:t>日</a:t>
            </a:r>
            <a:r>
              <a:rPr sz="1000" spc="-45" dirty="0">
                <a:solidFill>
                  <a:srgbClr val="231F20"/>
                </a:solidFill>
                <a:latin typeface="ＭＳ ゴシック"/>
                <a:cs typeface="ＭＳ ゴシック"/>
              </a:rPr>
              <a:t>が</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25" dirty="0">
                <a:solidFill>
                  <a:srgbClr val="231F20"/>
                </a:solidFill>
                <a:latin typeface="ＭＳ ゴシック"/>
                <a:cs typeface="ＭＳ ゴシック"/>
              </a:rPr>
              <a:t>替</a:t>
            </a:r>
            <a:r>
              <a:rPr sz="1000" spc="-110" dirty="0">
                <a:solidFill>
                  <a:srgbClr val="231F20"/>
                </a:solidFill>
                <a:latin typeface="ＭＳ ゴシック"/>
                <a:cs typeface="ＭＳ ゴシック"/>
              </a:rPr>
              <a:t>わ</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　</a:t>
            </a:r>
            <a:r>
              <a:rPr sz="1000" spc="-15" dirty="0">
                <a:solidFill>
                  <a:srgbClr val="231F20"/>
                </a:solidFill>
                <a:latin typeface="ＭＳ ゴシック"/>
                <a:cs typeface="ＭＳ ゴシック"/>
              </a:rPr>
              <a:t>変</a:t>
            </a:r>
            <a:r>
              <a:rPr sz="1000" spc="-120" dirty="0">
                <a:solidFill>
                  <a:srgbClr val="231F20"/>
                </a:solidFill>
                <a:latin typeface="ＭＳ ゴシック"/>
                <a:cs typeface="ＭＳ ゴシック"/>
              </a:rPr>
              <a:t>更</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75" dirty="0">
                <a:solidFill>
                  <a:srgbClr val="231F20"/>
                </a:solidFill>
                <a:latin typeface="ＭＳ ゴシック"/>
                <a:cs typeface="ＭＳ ゴシック"/>
              </a:rPr>
              <a:t>い</a:t>
            </a:r>
            <a:r>
              <a:rPr sz="1000" spc="-70" dirty="0">
                <a:solidFill>
                  <a:srgbClr val="231F20"/>
                </a:solidFill>
                <a:latin typeface="ＭＳ ゴシック"/>
                <a:cs typeface="ＭＳ ゴシック"/>
              </a:rPr>
              <a:t>日</a:t>
            </a:r>
            <a:r>
              <a:rPr sz="1000" spc="-60" dirty="0">
                <a:solidFill>
                  <a:srgbClr val="231F20"/>
                </a:solidFill>
                <a:latin typeface="ＭＳ ゴシック"/>
                <a:cs typeface="ＭＳ ゴシック"/>
              </a:rPr>
              <a:t>付</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休</a:t>
            </a:r>
            <a:r>
              <a:rPr sz="1000" spc="-65" dirty="0">
                <a:solidFill>
                  <a:srgbClr val="231F20"/>
                </a:solidFill>
                <a:latin typeface="ＭＳ ゴシック"/>
                <a:cs typeface="ＭＳ ゴシック"/>
              </a:rPr>
              <a:t>診日</a:t>
            </a:r>
            <a:r>
              <a:rPr sz="1000" dirty="0">
                <a:solidFill>
                  <a:srgbClr val="231F20"/>
                </a:solidFill>
                <a:latin typeface="ＭＳ ゴシック"/>
                <a:cs typeface="ＭＳ ゴシック"/>
              </a:rPr>
              <a:t>情</a:t>
            </a:r>
            <a:r>
              <a:rPr sz="1000" spc="-65" dirty="0">
                <a:solidFill>
                  <a:srgbClr val="231F20"/>
                </a:solidFill>
                <a:latin typeface="ＭＳ ゴシック"/>
                <a:cs typeface="ＭＳ ゴシック"/>
              </a:rPr>
              <a:t>報</a:t>
            </a:r>
            <a:r>
              <a:rPr sz="1000" spc="-20" dirty="0">
                <a:solidFill>
                  <a:srgbClr val="231F20"/>
                </a:solidFill>
                <a:latin typeface="ＭＳ ゴシック"/>
                <a:cs typeface="ＭＳ ゴシック"/>
              </a:rPr>
              <a:t>を</a:t>
            </a:r>
            <a:r>
              <a:rPr sz="1000" spc="-10" dirty="0">
                <a:solidFill>
                  <a:srgbClr val="231F20"/>
                </a:solidFill>
                <a:latin typeface="ＭＳ ゴシック"/>
                <a:cs typeface="ＭＳ ゴシック"/>
              </a:rPr>
              <a:t>編</a:t>
            </a:r>
            <a:r>
              <a:rPr sz="1000" spc="-120" dirty="0">
                <a:solidFill>
                  <a:srgbClr val="231F20"/>
                </a:solidFill>
                <a:latin typeface="ＭＳ ゴシック"/>
                <a:cs typeface="ＭＳ ゴシック"/>
              </a:rPr>
              <a:t>集</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endParaRPr sz="1000" dirty="0">
              <a:latin typeface="ＭＳ ゴシック"/>
              <a:cs typeface="ＭＳ ゴシック"/>
            </a:endParaRPr>
          </a:p>
          <a:p>
            <a:pPr marL="137795" indent="-125730">
              <a:lnSpc>
                <a:spcPct val="100000"/>
              </a:lnSpc>
              <a:spcBef>
                <a:spcPts val="575"/>
              </a:spcBef>
              <a:buSzPct val="90000"/>
              <a:buAutoNum type="arabicPeriod"/>
              <a:tabLst>
                <a:tab pos="138430" algn="l"/>
              </a:tabLst>
            </a:pP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変</a:t>
            </a:r>
            <a:r>
              <a:rPr sz="1000" spc="-50" dirty="0">
                <a:solidFill>
                  <a:srgbClr val="231F20"/>
                </a:solidFill>
                <a:latin typeface="ＭＳ ゴシック"/>
                <a:cs typeface="ＭＳ ゴシック"/>
              </a:rPr>
              <a:t>更</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30" dirty="0">
                <a:solidFill>
                  <a:srgbClr val="231F20"/>
                </a:solidFill>
                <a:latin typeface="ＭＳ ゴシック"/>
                <a:cs typeface="ＭＳ ゴシック"/>
              </a:rPr>
              <a:t>が</a:t>
            </a:r>
            <a:r>
              <a:rPr sz="1000" spc="-15" dirty="0">
                <a:solidFill>
                  <a:srgbClr val="231F20"/>
                </a:solidFill>
                <a:latin typeface="ＭＳ ゴシック"/>
                <a:cs typeface="ＭＳ ゴシック"/>
              </a:rPr>
              <a:t>登</a:t>
            </a:r>
            <a:r>
              <a:rPr sz="1000" spc="-75" dirty="0">
                <a:solidFill>
                  <a:srgbClr val="231F20"/>
                </a:solidFill>
                <a:latin typeface="ＭＳ ゴシック"/>
                <a:cs typeface="ＭＳ ゴシック"/>
              </a:rPr>
              <a:t>録</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27</a:t>
            </a:fld>
            <a:endParaRPr dirty="0"/>
          </a:p>
        </p:txBody>
      </p:sp>
      <p:sp>
        <p:nvSpPr>
          <p:cNvPr id="4" name="object 2"/>
          <p:cNvSpPr/>
          <p:nvPr/>
        </p:nvSpPr>
        <p:spPr>
          <a:xfrm>
            <a:off x="640484" y="3365500"/>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5" name="object 45"/>
          <p:cNvSpPr txBox="1"/>
          <p:nvPr/>
        </p:nvSpPr>
        <p:spPr>
          <a:xfrm>
            <a:off x="640484" y="3550907"/>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代行様式のダウンロード</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6" name="object 46"/>
          <p:cNvSpPr txBox="1"/>
          <p:nvPr/>
        </p:nvSpPr>
        <p:spPr>
          <a:xfrm>
            <a:off x="640484" y="3365500"/>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lang="zh-TW" altLang="en-US" sz="1000" spc="-25" dirty="0">
                <a:solidFill>
                  <a:srgbClr val="FFFFFF"/>
                </a:solidFill>
                <a:latin typeface="ＭＳ Ｐゴシック"/>
                <a:cs typeface="ＭＳ Ｐゴシック"/>
              </a:rPr>
              <a:t>施設情報編集</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50" y="4287260"/>
            <a:ext cx="6154189" cy="1383984"/>
          </a:xfrm>
          <a:prstGeom prst="rect">
            <a:avLst/>
          </a:prstGeom>
        </p:spPr>
      </p:pic>
      <p:sp>
        <p:nvSpPr>
          <p:cNvPr id="9" name="object 13"/>
          <p:cNvSpPr txBox="1"/>
          <p:nvPr/>
        </p:nvSpPr>
        <p:spPr>
          <a:xfrm>
            <a:off x="640484" y="5961814"/>
            <a:ext cx="6180455" cy="838050"/>
          </a:xfrm>
          <a:prstGeom prst="rect">
            <a:avLst/>
          </a:prstGeom>
        </p:spPr>
        <p:txBody>
          <a:bodyPr vert="horz" wrap="square" lIns="0" tIns="85725" rIns="0" bIns="0" rtlCol="0">
            <a:spAutoFit/>
          </a:bodyPr>
          <a:lstStyle/>
          <a:p>
            <a:pPr marL="140335">
              <a:lnSpc>
                <a:spcPct val="100000"/>
              </a:lnSpc>
              <a:spcBef>
                <a:spcPts val="675"/>
              </a:spcBef>
            </a:pPr>
            <a:r>
              <a:rPr lang="ja-JP" altLang="en-US" sz="1000" dirty="0">
                <a:latin typeface="ＭＳ ゴシック"/>
                <a:cs typeface="ＭＳ ゴシック"/>
              </a:rPr>
              <a:t>紙で収集される場合にご活用ください。</a:t>
            </a:r>
            <a:br>
              <a:rPr lang="en-US" altLang="ja-JP" sz="1000" dirty="0">
                <a:latin typeface="ＭＳ ゴシック"/>
                <a:cs typeface="ＭＳ ゴシック"/>
              </a:rPr>
            </a:br>
            <a:r>
              <a:rPr lang="en-US" altLang="ja-JP" sz="1000" dirty="0">
                <a:latin typeface="ＭＳ ゴシック"/>
                <a:cs typeface="ＭＳ ゴシック"/>
              </a:rPr>
              <a:t>UMIN ID</a:t>
            </a:r>
            <a:r>
              <a:rPr lang="ja-JP" altLang="en-US" sz="1000" dirty="0">
                <a:latin typeface="ＭＳ ゴシック"/>
                <a:cs typeface="ＭＳ ゴシック"/>
              </a:rPr>
              <a:t>を持たない施設の場合は、</a:t>
            </a:r>
            <a:r>
              <a:rPr lang="en-US" altLang="ja-JP" sz="1000" dirty="0">
                <a:latin typeface="ＭＳ ゴシック"/>
                <a:cs typeface="ＭＳ ゴシック"/>
              </a:rPr>
              <a:t>DEBUT2</a:t>
            </a:r>
            <a:r>
              <a:rPr lang="ja-JP" altLang="en-US" sz="1000" dirty="0">
                <a:latin typeface="ＭＳ ゴシック"/>
                <a:cs typeface="ＭＳ ゴシック"/>
              </a:rPr>
              <a:t>に登録せず、そのまま紙で管理ください。</a:t>
            </a: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tabLst>
                <a:tab pos="1193165" algn="l"/>
              </a:tabLst>
            </a:pPr>
            <a:r>
              <a:rPr sz="1000" dirty="0">
                <a:solidFill>
                  <a:srgbClr val="A9511A"/>
                </a:solidFill>
                <a:latin typeface="ＭＳ ゴシック"/>
                <a:cs typeface="ＭＳ ゴシック"/>
              </a:rPr>
              <a:t>■</a:t>
            </a:r>
            <a:r>
              <a:rPr lang="ja-JP" altLang="en-US" sz="1000" dirty="0">
                <a:solidFill>
                  <a:srgbClr val="A9511A"/>
                </a:solidFill>
                <a:latin typeface="ＭＳ ゴシック"/>
                <a:cs typeface="ＭＳ ゴシック"/>
              </a:rPr>
              <a:t>ダウンロード</a:t>
            </a:r>
            <a:endParaRPr lang="en-US" altLang="ja-JP" sz="1000" dirty="0">
              <a:solidFill>
                <a:srgbClr val="A9511A"/>
              </a:solidFill>
              <a:latin typeface="ＭＳ ゴシック"/>
              <a:cs typeface="ＭＳ ゴシック"/>
            </a:endParaRPr>
          </a:p>
          <a:p>
            <a:pPr marL="12700">
              <a:lnSpc>
                <a:spcPct val="100000"/>
              </a:lnSpc>
              <a:tabLst>
                <a:tab pos="1193165" algn="l"/>
              </a:tabLst>
            </a:pPr>
            <a:r>
              <a:rPr lang="ja-JP" altLang="en-US" sz="1000" dirty="0">
                <a:solidFill>
                  <a:srgbClr val="A9511A"/>
                </a:solidFill>
                <a:latin typeface="ＭＳ ゴシック"/>
                <a:cs typeface="ＭＳ ゴシック"/>
              </a:rPr>
              <a:t>　</a:t>
            </a:r>
            <a:r>
              <a:rPr lang="ja-JP" altLang="en-US" sz="1000" dirty="0">
                <a:latin typeface="ＭＳ ゴシック"/>
                <a:cs typeface="ＭＳ ゴシック"/>
              </a:rPr>
              <a:t>「ダウンロード」ボタンをクリックしてダウンロードします。</a:t>
            </a:r>
            <a:endParaRPr lang="en-US" altLang="ja-JP" sz="1000" dirty="0">
              <a:solidFill>
                <a:srgbClr val="A9511A"/>
              </a:solidFill>
              <a:latin typeface="ＭＳ ゴシック"/>
              <a:cs typeface="ＭＳ ゴシック"/>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14" name="object 14"/>
          <p:cNvSpPr txBox="1"/>
          <p:nvPr/>
        </p:nvSpPr>
        <p:spPr>
          <a:xfrm>
            <a:off x="3290298" y="1535457"/>
            <a:ext cx="144641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5" name="object 15"/>
          <p:cNvSpPr txBox="1"/>
          <p:nvPr/>
        </p:nvSpPr>
        <p:spPr>
          <a:xfrm>
            <a:off x="2949193" y="4010509"/>
            <a:ext cx="204825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10" dirty="0">
                <a:solidFill>
                  <a:srgbClr val="231F20"/>
                </a:solidFill>
                <a:latin typeface="ＭＳ ゴシック"/>
                <a:cs typeface="ＭＳ ゴシック"/>
              </a:rPr>
              <a:t>ル</a:t>
            </a:r>
            <a:r>
              <a:rPr sz="1000" spc="-10" dirty="0">
                <a:solidFill>
                  <a:srgbClr val="231F20"/>
                </a:solidFill>
                <a:latin typeface="ＭＳ ゴシック"/>
                <a:cs typeface="ＭＳ ゴシック"/>
              </a:rPr>
              <a:t>確</a:t>
            </a:r>
            <a:r>
              <a:rPr sz="1000" spc="-20" dirty="0">
                <a:solidFill>
                  <a:srgbClr val="231F20"/>
                </a:solidFill>
                <a:latin typeface="ＭＳ ゴシック"/>
                <a:cs typeface="ＭＳ ゴシック"/>
              </a:rPr>
              <a:t>認画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6" name="object 16"/>
          <p:cNvSpPr txBox="1"/>
          <p:nvPr/>
        </p:nvSpPr>
        <p:spPr>
          <a:xfrm>
            <a:off x="721723" y="7098612"/>
            <a:ext cx="6409327" cy="2813975"/>
          </a:xfrm>
          <a:prstGeom prst="rect">
            <a:avLst/>
          </a:prstGeom>
        </p:spPr>
        <p:txBody>
          <a:bodyPr vert="horz" wrap="square" lIns="0" tIns="85725" rIns="0" bIns="0" rtlCol="0">
            <a:spAutoFit/>
          </a:bodyPr>
          <a:lstStyle/>
          <a:p>
            <a:pPr marL="140335">
              <a:lnSpc>
                <a:spcPct val="100000"/>
              </a:lnSpc>
              <a:spcBef>
                <a:spcPts val="675"/>
              </a:spcBef>
            </a:pP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60" dirty="0">
                <a:solidFill>
                  <a:srgbClr val="231F20"/>
                </a:solidFill>
                <a:latin typeface="ＭＳ ゴシック"/>
                <a:cs typeface="ＭＳ ゴシック"/>
              </a:rPr>
              <a:t>修</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40" dirty="0">
                <a:solidFill>
                  <a:srgbClr val="231F20"/>
                </a:solidFill>
                <a:latin typeface="ＭＳ ゴシック"/>
                <a:cs typeface="ＭＳ ゴシック"/>
              </a:rPr>
              <a:t>ル</a:t>
            </a:r>
            <a:r>
              <a:rPr sz="1000" spc="-50" dirty="0">
                <a:solidFill>
                  <a:srgbClr val="231F20"/>
                </a:solidFill>
                <a:latin typeface="ＭＳ ゴシック"/>
                <a:cs typeface="ＭＳ ゴシック"/>
              </a:rPr>
              <a:t>を</a:t>
            </a:r>
            <a:r>
              <a:rPr sz="1000" spc="-20" dirty="0">
                <a:solidFill>
                  <a:srgbClr val="231F20"/>
                </a:solidFill>
                <a:latin typeface="ＭＳ ゴシック"/>
                <a:cs typeface="ＭＳ ゴシック"/>
              </a:rPr>
              <a:t>管</a:t>
            </a:r>
            <a:r>
              <a:rPr sz="1000" spc="-105" dirty="0">
                <a:solidFill>
                  <a:srgbClr val="231F20"/>
                </a:solidFill>
                <a:latin typeface="ＭＳ ゴシック"/>
                <a:cs typeface="ＭＳ ゴシック"/>
              </a:rPr>
              <a:t>理し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506855">
              <a:lnSpc>
                <a:spcPct val="148200"/>
              </a:lnSpc>
            </a:pPr>
            <a:r>
              <a:rPr lang="ja-JP" altLang="en-US" sz="1000" spc="5"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の</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5" dirty="0">
                <a:solidFill>
                  <a:srgbClr val="231F20"/>
                </a:solidFill>
                <a:latin typeface="ＭＳ ゴシック"/>
                <a:cs typeface="ＭＳ ゴシック"/>
              </a:rPr>
              <a:t>ルは</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主</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204" dirty="0">
                <a:solidFill>
                  <a:srgbClr val="231F20"/>
                </a:solidFill>
                <a:latin typeface="ＭＳ ゴシック"/>
                <a:cs typeface="ＭＳ ゴシック"/>
              </a:rPr>
              <a:t>ク</a:t>
            </a:r>
            <a:r>
              <a:rPr lang="ja-JP" altLang="en-US" sz="1000" spc="-204" dirty="0">
                <a:solidFill>
                  <a:srgbClr val="231F20"/>
                </a:solidFill>
                <a:latin typeface="ＭＳ ゴシック"/>
                <a:cs typeface="ＭＳ ゴシック"/>
              </a:rPr>
              <a:t>で</a:t>
            </a:r>
            <a:r>
              <a:rPr sz="1000" spc="-20" dirty="0">
                <a:solidFill>
                  <a:srgbClr val="231F20"/>
                </a:solidFill>
                <a:latin typeface="ＭＳ ゴシック"/>
                <a:cs typeface="ＭＳ ゴシック"/>
              </a:rPr>
              <a:t>管</a:t>
            </a:r>
            <a:r>
              <a:rPr sz="1000" spc="-80" dirty="0">
                <a:solidFill>
                  <a:srgbClr val="231F20"/>
                </a:solidFill>
                <a:latin typeface="ＭＳ ゴシック"/>
                <a:cs typeface="ＭＳ ゴシック"/>
              </a:rPr>
              <a:t>理</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1506855">
              <a:lnSpc>
                <a:spcPct val="148200"/>
              </a:lnSpc>
            </a:pPr>
            <a:r>
              <a:rPr sz="1000" spc="-165" dirty="0">
                <a:solidFill>
                  <a:srgbClr val="231F20"/>
                </a:solidFill>
                <a:latin typeface="ＭＳ ゴシック"/>
                <a:cs typeface="ＭＳ ゴシック"/>
              </a:rPr>
              <a:t>各</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期</a:t>
            </a:r>
            <a:r>
              <a:rPr sz="1000" spc="-90" dirty="0">
                <a:solidFill>
                  <a:srgbClr val="231F20"/>
                </a:solidFill>
                <a:latin typeface="ＭＳ ゴシック"/>
                <a:cs typeface="ＭＳ ゴシック"/>
              </a:rPr>
              <a:t>間</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60" dirty="0">
                <a:solidFill>
                  <a:srgbClr val="231F20"/>
                </a:solidFill>
                <a:latin typeface="ＭＳ ゴシック"/>
                <a:cs typeface="ＭＳ ゴシック"/>
              </a:rPr>
              <a:t>に</a:t>
            </a:r>
            <a:r>
              <a:rPr sz="1000" spc="-25" dirty="0">
                <a:solidFill>
                  <a:srgbClr val="231F20"/>
                </a:solidFill>
                <a:latin typeface="ＭＳ ゴシック"/>
                <a:cs typeface="ＭＳ ゴシック"/>
              </a:rPr>
              <a:t>指</a:t>
            </a:r>
            <a:r>
              <a:rPr sz="1000" spc="-125" dirty="0">
                <a:solidFill>
                  <a:srgbClr val="231F20"/>
                </a:solidFill>
                <a:latin typeface="ＭＳ ゴシック"/>
                <a:cs typeface="ＭＳ ゴシック"/>
              </a:rPr>
              <a:t>定</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65" dirty="0">
                <a:solidFill>
                  <a:srgbClr val="231F20"/>
                </a:solidFill>
                <a:latin typeface="ＭＳ ゴシック"/>
                <a:cs typeface="ＭＳ ゴシック"/>
              </a:rPr>
              <a:t>主</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14" dirty="0">
                <a:solidFill>
                  <a:srgbClr val="231F20"/>
                </a:solidFill>
                <a:latin typeface="ＭＳ ゴシック"/>
                <a:cs typeface="ＭＳ ゴシック"/>
              </a:rPr>
              <a:t>ク</a:t>
            </a:r>
            <a:r>
              <a:rPr sz="1000" spc="-25" dirty="0">
                <a:solidFill>
                  <a:srgbClr val="231F20"/>
                </a:solidFill>
                <a:latin typeface="ＭＳ ゴシック"/>
                <a:cs typeface="ＭＳ ゴシック"/>
              </a:rPr>
              <a:t>の</a:t>
            </a:r>
            <a:r>
              <a:rPr sz="1000" spc="-15" dirty="0">
                <a:solidFill>
                  <a:srgbClr val="231F20"/>
                </a:solidFill>
                <a:latin typeface="ＭＳ ゴシック"/>
                <a:cs typeface="ＭＳ ゴシック"/>
              </a:rPr>
              <a:t>期</a:t>
            </a:r>
            <a:r>
              <a:rPr sz="1000" spc="-35" dirty="0">
                <a:solidFill>
                  <a:srgbClr val="231F20"/>
                </a:solidFill>
                <a:latin typeface="ＭＳ ゴシック"/>
                <a:cs typeface="ＭＳ ゴシック"/>
              </a:rPr>
              <a:t>間</a:t>
            </a:r>
            <a:r>
              <a:rPr sz="1000" spc="-30" dirty="0">
                <a:solidFill>
                  <a:srgbClr val="231F20"/>
                </a:solidFill>
                <a:latin typeface="ＭＳ ゴシック"/>
                <a:cs typeface="ＭＳ ゴシック"/>
              </a:rPr>
              <a:t>は</a:t>
            </a:r>
            <a:r>
              <a:rPr sz="1000" spc="-20" dirty="0">
                <a:solidFill>
                  <a:srgbClr val="231F20"/>
                </a:solidFill>
                <a:latin typeface="ＭＳ ゴシック"/>
                <a:cs typeface="ＭＳ ゴシック"/>
              </a:rPr>
              <a:t>重</a:t>
            </a:r>
            <a:r>
              <a:rPr sz="1000" spc="-45" dirty="0">
                <a:solidFill>
                  <a:srgbClr val="231F20"/>
                </a:solidFill>
                <a:latin typeface="ＭＳ ゴシック"/>
                <a:cs typeface="ＭＳ ゴシック"/>
              </a:rPr>
              <a:t>複</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70" dirty="0">
                <a:solidFill>
                  <a:srgbClr val="231F20"/>
                </a:solidFill>
                <a:latin typeface="ＭＳ ゴシック"/>
                <a:cs typeface="ＭＳ ゴシック"/>
              </a:rPr>
              <a:t>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重</a:t>
            </a:r>
            <a:r>
              <a:rPr sz="1000" spc="-25" dirty="0">
                <a:solidFill>
                  <a:srgbClr val="231F20"/>
                </a:solidFill>
                <a:latin typeface="ＭＳ ゴシック"/>
                <a:cs typeface="ＭＳ ゴシック"/>
              </a:rPr>
              <a:t>複</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15" dirty="0">
                <a:solidFill>
                  <a:srgbClr val="231F20"/>
                </a:solidFill>
                <a:latin typeface="ＭＳ ゴシック"/>
                <a:cs typeface="ＭＳ ゴシック"/>
              </a:rPr>
              <a:t>期</a:t>
            </a:r>
            <a:r>
              <a:rPr sz="1000" spc="-35" dirty="0">
                <a:solidFill>
                  <a:srgbClr val="231F20"/>
                </a:solidFill>
                <a:latin typeface="ＭＳ ゴシック"/>
                <a:cs typeface="ＭＳ ゴシック"/>
              </a:rPr>
              <a:t>間</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並</a:t>
            </a:r>
            <a:r>
              <a:rPr sz="1000" spc="-25" dirty="0">
                <a:solidFill>
                  <a:srgbClr val="231F20"/>
                </a:solidFill>
                <a:latin typeface="ＭＳ ゴシック"/>
                <a:cs typeface="ＭＳ ゴシック"/>
              </a:rPr>
              <a:t>行</a:t>
            </a:r>
            <a:r>
              <a:rPr sz="1000" spc="5" dirty="0">
                <a:solidFill>
                  <a:srgbClr val="231F20"/>
                </a:solidFill>
                <a:latin typeface="ＭＳ ゴシック"/>
                <a:cs typeface="ＭＳ ゴシック"/>
              </a:rPr>
              <a:t>研</a:t>
            </a:r>
            <a:r>
              <a:rPr sz="1000" spc="-75" dirty="0">
                <a:solidFill>
                  <a:srgbClr val="231F20"/>
                </a:solidFill>
                <a:latin typeface="ＭＳ ゴシック"/>
                <a:cs typeface="ＭＳ ゴシック"/>
              </a:rPr>
              <a:t>修</a:t>
            </a:r>
            <a:r>
              <a:rPr sz="1000" spc="-170" dirty="0">
                <a:solidFill>
                  <a:srgbClr val="231F20"/>
                </a:solidFill>
                <a:latin typeface="ＭＳ ゴシック"/>
                <a:cs typeface="ＭＳ ゴシック"/>
              </a:rPr>
              <a:t>と</a:t>
            </a:r>
            <a:r>
              <a:rPr sz="1000" spc="-190" dirty="0">
                <a:solidFill>
                  <a:srgbClr val="231F20"/>
                </a:solidFill>
                <a:latin typeface="ＭＳ ゴシック"/>
                <a:cs typeface="ＭＳ ゴシック"/>
              </a:rPr>
              <a:t>し</a:t>
            </a:r>
            <a:r>
              <a:rPr sz="1000" spc="-85" dirty="0">
                <a:solidFill>
                  <a:srgbClr val="231F20"/>
                </a:solidFill>
                <a:latin typeface="ＭＳ ゴシック"/>
                <a:cs typeface="ＭＳ ゴシック"/>
              </a:rPr>
              <a:t>て</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128905">
              <a:lnSpc>
                <a:spcPct val="148200"/>
              </a:lnSpc>
            </a:pPr>
            <a:r>
              <a:rPr sz="1000" spc="-25" dirty="0">
                <a:solidFill>
                  <a:srgbClr val="231F20"/>
                </a:solidFill>
                <a:latin typeface="ＭＳ ゴシック"/>
                <a:cs typeface="ＭＳ ゴシック"/>
              </a:rPr>
              <a:t>同</a:t>
            </a:r>
            <a:r>
              <a:rPr sz="1000" spc="-35" dirty="0">
                <a:solidFill>
                  <a:srgbClr val="231F20"/>
                </a:solidFill>
                <a:latin typeface="ＭＳ ゴシック"/>
                <a:cs typeface="ＭＳ ゴシック"/>
              </a:rPr>
              <a:t>一</a:t>
            </a:r>
            <a:r>
              <a:rPr sz="1000" spc="-10" dirty="0">
                <a:solidFill>
                  <a:srgbClr val="231F20"/>
                </a:solidFill>
                <a:latin typeface="ＭＳ ゴシック"/>
                <a:cs typeface="ＭＳ ゴシック"/>
              </a:rPr>
              <a:t>期</a:t>
            </a:r>
            <a:r>
              <a:rPr sz="1000" spc="-30" dirty="0">
                <a:solidFill>
                  <a:srgbClr val="231F20"/>
                </a:solidFill>
                <a:latin typeface="ＭＳ ゴシック"/>
                <a:cs typeface="ＭＳ ゴシック"/>
              </a:rPr>
              <a:t>間</a:t>
            </a:r>
            <a:r>
              <a:rPr sz="1000" spc="-45" dirty="0">
                <a:solidFill>
                  <a:srgbClr val="231F20"/>
                </a:solidFill>
                <a:latin typeface="ＭＳ ゴシック"/>
                <a:cs typeface="ＭＳ ゴシック"/>
              </a:rPr>
              <a:t>に</a:t>
            </a:r>
            <a:r>
              <a:rPr sz="1000" spc="-10" dirty="0">
                <a:solidFill>
                  <a:srgbClr val="231F20"/>
                </a:solidFill>
                <a:latin typeface="ＭＳ ゴシック"/>
                <a:cs typeface="ＭＳ ゴシック"/>
              </a:rPr>
              <a:t>複</a:t>
            </a:r>
            <a:r>
              <a:rPr sz="1000" spc="-50" dirty="0">
                <a:solidFill>
                  <a:srgbClr val="231F20"/>
                </a:solidFill>
                <a:latin typeface="ＭＳ ゴシック"/>
                <a:cs typeface="ＭＳ ゴシック"/>
              </a:rPr>
              <a:t>数</a:t>
            </a:r>
            <a:r>
              <a:rPr sz="1000" spc="-40" dirty="0">
                <a:solidFill>
                  <a:srgbClr val="231F20"/>
                </a:solidFill>
                <a:latin typeface="ＭＳ ゴシック"/>
                <a:cs typeface="ＭＳ ゴシック"/>
              </a:rPr>
              <a:t>の</a:t>
            </a:r>
            <a:r>
              <a:rPr sz="1000" spc="10" dirty="0">
                <a:solidFill>
                  <a:srgbClr val="231F20"/>
                </a:solidFill>
                <a:latin typeface="ＭＳ ゴシック"/>
                <a:cs typeface="ＭＳ ゴシック"/>
              </a:rPr>
              <a:t>診</a:t>
            </a:r>
            <a:r>
              <a:rPr sz="1000" spc="-30" dirty="0">
                <a:solidFill>
                  <a:srgbClr val="231F20"/>
                </a:solidFill>
                <a:latin typeface="ＭＳ ゴシック"/>
                <a:cs typeface="ＭＳ ゴシック"/>
              </a:rPr>
              <a:t>療</a:t>
            </a:r>
            <a:r>
              <a:rPr sz="1000" spc="-85" dirty="0">
                <a:solidFill>
                  <a:srgbClr val="231F20"/>
                </a:solidFill>
                <a:latin typeface="ＭＳ ゴシック"/>
                <a:cs typeface="ＭＳ ゴシック"/>
              </a:rPr>
              <a:t>科</a:t>
            </a:r>
            <a:r>
              <a:rPr sz="1000" spc="-40"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5" dirty="0">
                <a:solidFill>
                  <a:srgbClr val="231F20"/>
                </a:solidFill>
                <a:latin typeface="ＭＳ ゴシック"/>
                <a:cs typeface="ＭＳ ゴシック"/>
              </a:rPr>
              <a:t>研</a:t>
            </a:r>
            <a:r>
              <a:rPr sz="1000" spc="-35" dirty="0">
                <a:solidFill>
                  <a:srgbClr val="231F20"/>
                </a:solidFill>
                <a:latin typeface="ＭＳ ゴシック"/>
                <a:cs typeface="ＭＳ ゴシック"/>
              </a:rPr>
              <a:t>修</a:t>
            </a:r>
            <a:r>
              <a:rPr sz="1000" spc="-25" dirty="0">
                <a:solidFill>
                  <a:srgbClr val="231F20"/>
                </a:solidFill>
                <a:latin typeface="ＭＳ ゴシック"/>
                <a:cs typeface="ＭＳ ゴシック"/>
              </a:rPr>
              <a:t>を</a:t>
            </a:r>
            <a:r>
              <a:rPr sz="1000" spc="-70" dirty="0">
                <a:solidFill>
                  <a:srgbClr val="231F20"/>
                </a:solidFill>
                <a:latin typeface="ＭＳ ゴシック"/>
                <a:cs typeface="ＭＳ ゴシック"/>
              </a:rPr>
              <a:t>行</a:t>
            </a:r>
            <a:r>
              <a:rPr sz="1000" spc="-85" dirty="0">
                <a:solidFill>
                  <a:srgbClr val="231F20"/>
                </a:solidFill>
                <a:latin typeface="ＭＳ ゴシック"/>
                <a:cs typeface="ＭＳ ゴシック"/>
              </a:rPr>
              <a:t>う</a:t>
            </a:r>
            <a:r>
              <a:rPr sz="1000" spc="-5" dirty="0">
                <a:solidFill>
                  <a:srgbClr val="231F20"/>
                </a:solidFill>
                <a:latin typeface="ＭＳ ゴシック"/>
                <a:cs typeface="ＭＳ ゴシック"/>
              </a:rPr>
              <a:t>場</a:t>
            </a:r>
            <a:r>
              <a:rPr sz="1000" spc="-3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5" dirty="0">
                <a:solidFill>
                  <a:srgbClr val="231F20"/>
                </a:solidFill>
                <a:latin typeface="ＭＳ ゴシック"/>
                <a:cs typeface="ＭＳ ゴシック"/>
              </a:rPr>
              <a:t>、</a:t>
            </a:r>
            <a:r>
              <a:rPr sz="1000" spc="-80" dirty="0">
                <a:solidFill>
                  <a:srgbClr val="231F20"/>
                </a:solidFill>
                <a:latin typeface="ＭＳ ゴシック"/>
                <a:cs typeface="ＭＳ ゴシック"/>
              </a:rPr>
              <a:t>主</a:t>
            </a:r>
            <a:r>
              <a:rPr sz="1000" spc="-110" dirty="0">
                <a:solidFill>
                  <a:srgbClr val="231F20"/>
                </a:solidFill>
                <a:latin typeface="ＭＳ ゴシック"/>
                <a:cs typeface="ＭＳ ゴシック"/>
              </a:rPr>
              <a:t>と</a:t>
            </a:r>
            <a:r>
              <a:rPr sz="1000" spc="-100" dirty="0">
                <a:solidFill>
                  <a:srgbClr val="231F20"/>
                </a:solidFill>
                <a:latin typeface="ＭＳ ゴシック"/>
                <a:cs typeface="ＭＳ ゴシック"/>
              </a:rPr>
              <a:t>な</a:t>
            </a:r>
            <a:r>
              <a:rPr sz="1000" spc="-55" dirty="0">
                <a:solidFill>
                  <a:srgbClr val="231F20"/>
                </a:solidFill>
                <a:latin typeface="ＭＳ ゴシック"/>
                <a:cs typeface="ＭＳ ゴシック"/>
              </a:rPr>
              <a:t>る</a:t>
            </a:r>
            <a:r>
              <a:rPr sz="1000" spc="10" dirty="0">
                <a:solidFill>
                  <a:srgbClr val="231F20"/>
                </a:solidFill>
                <a:latin typeface="ＭＳ ゴシック"/>
                <a:cs typeface="ＭＳ ゴシック"/>
              </a:rPr>
              <a:t>診</a:t>
            </a:r>
            <a:r>
              <a:rPr sz="1000" spc="-30" dirty="0">
                <a:solidFill>
                  <a:srgbClr val="231F20"/>
                </a:solidFill>
                <a:latin typeface="ＭＳ ゴシック"/>
                <a:cs typeface="ＭＳ ゴシック"/>
              </a:rPr>
              <a:t>療</a:t>
            </a:r>
            <a:r>
              <a:rPr sz="1000" spc="-60" dirty="0">
                <a:solidFill>
                  <a:srgbClr val="231F20"/>
                </a:solidFill>
                <a:latin typeface="ＭＳ ゴシック"/>
                <a:cs typeface="ＭＳ ゴシック"/>
              </a:rPr>
              <a:t>科</a:t>
            </a:r>
            <a:r>
              <a:rPr sz="1000" spc="-80" dirty="0">
                <a:solidFill>
                  <a:srgbClr val="231F20"/>
                </a:solidFill>
                <a:latin typeface="ＭＳ ゴシック"/>
                <a:cs typeface="ＭＳ ゴシック"/>
              </a:rPr>
              <a:t>を</a:t>
            </a:r>
            <a:r>
              <a:rPr sz="1000" spc="-55" dirty="0">
                <a:solidFill>
                  <a:srgbClr val="231F20"/>
                </a:solidFill>
                <a:latin typeface="ＭＳ ゴシック"/>
                <a:cs typeface="ＭＳ ゴシック"/>
              </a:rPr>
              <a:t>主</a:t>
            </a:r>
            <a:r>
              <a:rPr sz="1000" spc="15" dirty="0">
                <a:solidFill>
                  <a:srgbClr val="231F20"/>
                </a:solidFill>
                <a:latin typeface="ＭＳ ゴシック"/>
                <a:cs typeface="ＭＳ ゴシック"/>
              </a:rPr>
              <a:t>研</a:t>
            </a:r>
            <a:r>
              <a:rPr sz="1000" spc="-70" dirty="0">
                <a:solidFill>
                  <a:srgbClr val="231F20"/>
                </a:solidFill>
                <a:latin typeface="ＭＳ ゴシック"/>
                <a:cs typeface="ＭＳ ゴシック"/>
              </a:rPr>
              <a:t>修</a:t>
            </a:r>
            <a:r>
              <a:rPr sz="1000" spc="-90" dirty="0">
                <a:solidFill>
                  <a:srgbClr val="231F20"/>
                </a:solidFill>
                <a:latin typeface="ＭＳ ゴシック"/>
                <a:cs typeface="ＭＳ ゴシック"/>
              </a:rPr>
              <a:t>ブ</a:t>
            </a:r>
            <a:r>
              <a:rPr sz="1000" spc="-130" dirty="0">
                <a:solidFill>
                  <a:srgbClr val="231F20"/>
                </a:solidFill>
                <a:latin typeface="ＭＳ ゴシック"/>
                <a:cs typeface="ＭＳ ゴシック"/>
              </a:rPr>
              <a:t>ロ</a:t>
            </a:r>
            <a:r>
              <a:rPr sz="1000" spc="-95" dirty="0">
                <a:solidFill>
                  <a:srgbClr val="231F20"/>
                </a:solidFill>
                <a:latin typeface="ＭＳ ゴシック"/>
                <a:cs typeface="ＭＳ ゴシック"/>
              </a:rPr>
              <a:t>ッ</a:t>
            </a:r>
            <a:r>
              <a:rPr sz="1000" spc="-100" dirty="0">
                <a:solidFill>
                  <a:srgbClr val="231F20"/>
                </a:solidFill>
                <a:latin typeface="ＭＳ ゴシック"/>
                <a:cs typeface="ＭＳ ゴシック"/>
              </a:rPr>
              <a:t>ク</a:t>
            </a:r>
            <a:r>
              <a:rPr sz="1000" spc="-50" dirty="0">
                <a:solidFill>
                  <a:srgbClr val="231F20"/>
                </a:solidFill>
                <a:latin typeface="ＭＳ ゴシック"/>
                <a:cs typeface="ＭＳ ゴシック"/>
              </a:rPr>
              <a:t>に</a:t>
            </a:r>
            <a:r>
              <a:rPr sz="1000" spc="-10" dirty="0">
                <a:solidFill>
                  <a:srgbClr val="231F20"/>
                </a:solidFill>
                <a:latin typeface="ＭＳ ゴシック"/>
                <a:cs typeface="ＭＳ ゴシック"/>
              </a:rPr>
              <a:t>登</a:t>
            </a:r>
            <a:r>
              <a:rPr sz="1000" spc="-100" dirty="0">
                <a:solidFill>
                  <a:srgbClr val="231F20"/>
                </a:solidFill>
                <a:latin typeface="ＭＳ ゴシック"/>
                <a:cs typeface="ＭＳ ゴシック"/>
              </a:rPr>
              <a:t>録</a:t>
            </a:r>
            <a:r>
              <a:rPr sz="1000" spc="-70" dirty="0">
                <a:solidFill>
                  <a:srgbClr val="231F20"/>
                </a:solidFill>
                <a:latin typeface="ＭＳ ゴシック"/>
                <a:cs typeface="ＭＳ ゴシック"/>
              </a:rPr>
              <a:t>し</a:t>
            </a:r>
            <a:r>
              <a:rPr sz="1000" spc="15" dirty="0">
                <a:solidFill>
                  <a:srgbClr val="231F20"/>
                </a:solidFill>
                <a:latin typeface="ＭＳ ゴシック"/>
                <a:cs typeface="ＭＳ ゴシック"/>
              </a:rPr>
              <a:t>、</a:t>
            </a:r>
            <a:br>
              <a:rPr lang="en-US" sz="1000" spc="15" dirty="0">
                <a:solidFill>
                  <a:srgbClr val="231F20"/>
                </a:solidFill>
                <a:latin typeface="ＭＳ ゴシック"/>
                <a:cs typeface="ＭＳ ゴシック"/>
              </a:rPr>
            </a:br>
            <a:r>
              <a:rPr lang="ja-JP" altLang="en-US" sz="1000" spc="15" dirty="0">
                <a:solidFill>
                  <a:srgbClr val="231F20"/>
                </a:solidFill>
                <a:latin typeface="ＭＳ ゴシック"/>
                <a:cs typeface="ＭＳ ゴシック"/>
              </a:rPr>
              <a:t>　</a:t>
            </a:r>
            <a:r>
              <a:rPr sz="1000" spc="-25" dirty="0">
                <a:solidFill>
                  <a:srgbClr val="231F20"/>
                </a:solidFill>
                <a:latin typeface="ＭＳ ゴシック"/>
                <a:cs typeface="ＭＳ ゴシック"/>
              </a:rPr>
              <a:t>他</a:t>
            </a:r>
            <a:r>
              <a:rPr sz="1000" spc="-40" dirty="0">
                <a:solidFill>
                  <a:srgbClr val="231F20"/>
                </a:solidFill>
                <a:latin typeface="ＭＳ ゴシック"/>
                <a:cs typeface="ＭＳ ゴシック"/>
              </a:rPr>
              <a:t>の</a:t>
            </a:r>
            <a:r>
              <a:rPr sz="1000" spc="10" dirty="0">
                <a:solidFill>
                  <a:srgbClr val="231F20"/>
                </a:solidFill>
                <a:latin typeface="ＭＳ ゴシック"/>
                <a:cs typeface="ＭＳ ゴシック"/>
              </a:rPr>
              <a:t>診</a:t>
            </a:r>
            <a:r>
              <a:rPr sz="1000" spc="-30" dirty="0">
                <a:solidFill>
                  <a:srgbClr val="231F20"/>
                </a:solidFill>
                <a:latin typeface="ＭＳ ゴシック"/>
                <a:cs typeface="ＭＳ ゴシック"/>
              </a:rPr>
              <a:t>療</a:t>
            </a:r>
            <a:r>
              <a:rPr sz="1000" spc="-60" dirty="0">
                <a:solidFill>
                  <a:srgbClr val="231F20"/>
                </a:solidFill>
                <a:latin typeface="ＭＳ ゴシック"/>
                <a:cs typeface="ＭＳ ゴシック"/>
              </a:rPr>
              <a:t>科</a:t>
            </a:r>
            <a:r>
              <a:rPr sz="1000" spc="-75" dirty="0">
                <a:solidFill>
                  <a:srgbClr val="231F20"/>
                </a:solidFill>
                <a:latin typeface="ＭＳ ゴシック"/>
                <a:cs typeface="ＭＳ ゴシック"/>
              </a:rPr>
              <a:t>を</a:t>
            </a:r>
            <a:r>
              <a:rPr sz="1000" dirty="0">
                <a:solidFill>
                  <a:srgbClr val="231F20"/>
                </a:solidFill>
                <a:latin typeface="ＭＳ ゴシック"/>
                <a:cs typeface="ＭＳ ゴシック"/>
              </a:rPr>
              <a:t>並 </a:t>
            </a:r>
            <a:r>
              <a:rPr sz="1000" spc="-25" dirty="0">
                <a:solidFill>
                  <a:srgbClr val="231F20"/>
                </a:solidFill>
                <a:latin typeface="ＭＳ ゴシック"/>
                <a:cs typeface="ＭＳ ゴシック"/>
              </a:rPr>
              <a:t>行</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204" dirty="0">
                <a:solidFill>
                  <a:srgbClr val="231F20"/>
                </a:solidFill>
                <a:latin typeface="ＭＳ ゴシック"/>
                <a:cs typeface="ＭＳ ゴシック"/>
              </a:rPr>
              <a:t>ク</a:t>
            </a:r>
            <a:r>
              <a:rPr sz="1000" spc="-170" dirty="0">
                <a:solidFill>
                  <a:srgbClr val="231F20"/>
                </a:solidFill>
                <a:latin typeface="ＭＳ ゴシック"/>
                <a:cs typeface="ＭＳ ゴシック"/>
              </a:rPr>
              <a:t>と</a:t>
            </a:r>
            <a:r>
              <a:rPr sz="1000" spc="-190" dirty="0">
                <a:solidFill>
                  <a:srgbClr val="231F20"/>
                </a:solidFill>
                <a:latin typeface="ＭＳ ゴシック"/>
                <a:cs typeface="ＭＳ ゴシック"/>
              </a:rPr>
              <a:t>し</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5" dirty="0">
                <a:solidFill>
                  <a:srgbClr val="231F20"/>
                </a:solidFill>
                <a:latin typeface="ＭＳ ゴシック"/>
                <a:cs typeface="ＭＳ ゴシック"/>
              </a:rPr>
              <a:t>録</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40" dirty="0">
                <a:solidFill>
                  <a:srgbClr val="A9511A"/>
                </a:solidFill>
                <a:latin typeface="ＭＳ ゴシック"/>
                <a:cs typeface="ＭＳ ゴシック"/>
              </a:rPr>
              <a:t>テ</a:t>
            </a:r>
            <a:r>
              <a:rPr sz="1000" spc="-120" dirty="0">
                <a:solidFill>
                  <a:srgbClr val="A9511A"/>
                </a:solidFill>
                <a:latin typeface="ＭＳ ゴシック"/>
                <a:cs typeface="ＭＳ ゴシック"/>
              </a:rPr>
              <a:t>ン</a:t>
            </a:r>
            <a:r>
              <a:rPr sz="1000" spc="-90" dirty="0">
                <a:solidFill>
                  <a:srgbClr val="A9511A"/>
                </a:solidFill>
                <a:latin typeface="ＭＳ ゴシック"/>
                <a:cs typeface="ＭＳ ゴシック"/>
              </a:rPr>
              <a:t>プ</a:t>
            </a:r>
            <a:r>
              <a:rPr sz="1000" spc="-15" dirty="0">
                <a:solidFill>
                  <a:srgbClr val="A9511A"/>
                </a:solidFill>
                <a:latin typeface="ＭＳ ゴシック"/>
                <a:cs typeface="ＭＳ ゴシック"/>
              </a:rPr>
              <a:t>レ</a:t>
            </a:r>
            <a:r>
              <a:rPr sz="1000" spc="-155" dirty="0">
                <a:solidFill>
                  <a:srgbClr val="A9511A"/>
                </a:solidFill>
                <a:latin typeface="ＭＳ ゴシック"/>
                <a:cs typeface="ＭＳ ゴシック"/>
              </a:rPr>
              <a:t>ー</a:t>
            </a:r>
            <a:r>
              <a:rPr sz="1000" spc="-90" dirty="0">
                <a:solidFill>
                  <a:srgbClr val="A9511A"/>
                </a:solidFill>
                <a:latin typeface="ＭＳ ゴシック"/>
                <a:cs typeface="ＭＳ ゴシック"/>
              </a:rPr>
              <a:t>ト</a:t>
            </a:r>
            <a:r>
              <a:rPr sz="1000" spc="-60" dirty="0">
                <a:solidFill>
                  <a:srgbClr val="A9511A"/>
                </a:solidFill>
                <a:latin typeface="ＭＳ ゴシック"/>
                <a:cs typeface="ＭＳ ゴシック"/>
              </a:rPr>
              <a:t>を</a:t>
            </a:r>
            <a:r>
              <a:rPr sz="1000" spc="-30" dirty="0">
                <a:solidFill>
                  <a:srgbClr val="A9511A"/>
                </a:solidFill>
                <a:latin typeface="ＭＳ ゴシック"/>
                <a:cs typeface="ＭＳ ゴシック"/>
              </a:rPr>
              <a:t>利</a:t>
            </a:r>
            <a:r>
              <a:rPr sz="1000" spc="-110" dirty="0">
                <a:solidFill>
                  <a:srgbClr val="A9511A"/>
                </a:solidFill>
                <a:latin typeface="ＭＳ ゴシック"/>
                <a:cs typeface="ＭＳ ゴシック"/>
              </a:rPr>
              <a:t>用</a:t>
            </a:r>
            <a:r>
              <a:rPr sz="1000" spc="-95" dirty="0">
                <a:solidFill>
                  <a:srgbClr val="A9511A"/>
                </a:solidFill>
                <a:latin typeface="ＭＳ ゴシック"/>
                <a:cs typeface="ＭＳ ゴシック"/>
              </a:rPr>
              <a:t>し</a:t>
            </a:r>
            <a:r>
              <a:rPr sz="1000" spc="-45" dirty="0">
                <a:solidFill>
                  <a:srgbClr val="A9511A"/>
                </a:solidFill>
                <a:latin typeface="ＭＳ ゴシック"/>
                <a:cs typeface="ＭＳ ゴシック"/>
              </a:rPr>
              <a:t>た</a:t>
            </a:r>
            <a:r>
              <a:rPr sz="1000" spc="5" dirty="0">
                <a:solidFill>
                  <a:srgbClr val="A9511A"/>
                </a:solidFill>
                <a:latin typeface="ＭＳ ゴシック"/>
                <a:cs typeface="ＭＳ ゴシック"/>
              </a:rPr>
              <a:t>研</a:t>
            </a:r>
            <a:r>
              <a:rPr sz="1000" spc="-60" dirty="0">
                <a:solidFill>
                  <a:srgbClr val="A9511A"/>
                </a:solidFill>
                <a:latin typeface="ＭＳ ゴシック"/>
                <a:cs typeface="ＭＳ ゴシック"/>
              </a:rPr>
              <a:t>修</a:t>
            </a:r>
            <a:r>
              <a:rPr sz="1000" spc="-150" dirty="0">
                <a:solidFill>
                  <a:srgbClr val="A9511A"/>
                </a:solidFill>
                <a:latin typeface="ＭＳ ゴシック"/>
                <a:cs typeface="ＭＳ ゴシック"/>
              </a:rPr>
              <a:t>ス</a:t>
            </a:r>
            <a:r>
              <a:rPr sz="1000" spc="-60" dirty="0">
                <a:solidFill>
                  <a:srgbClr val="A9511A"/>
                </a:solidFill>
                <a:latin typeface="ＭＳ ゴシック"/>
                <a:cs typeface="ＭＳ ゴシック"/>
              </a:rPr>
              <a:t>ケ</a:t>
            </a:r>
            <a:r>
              <a:rPr sz="1000" spc="-110" dirty="0">
                <a:solidFill>
                  <a:srgbClr val="A9511A"/>
                </a:solidFill>
                <a:latin typeface="ＭＳ ゴシック"/>
                <a:cs typeface="ＭＳ ゴシック"/>
              </a:rPr>
              <a:t>ジ</a:t>
            </a:r>
            <a:r>
              <a:rPr sz="1000" spc="-140" dirty="0">
                <a:solidFill>
                  <a:srgbClr val="A9511A"/>
                </a:solidFill>
                <a:latin typeface="ＭＳ ゴシック"/>
                <a:cs typeface="ＭＳ ゴシック"/>
              </a:rPr>
              <a:t>ュ</a:t>
            </a:r>
            <a:r>
              <a:rPr sz="1000" spc="-100" dirty="0">
                <a:solidFill>
                  <a:srgbClr val="A9511A"/>
                </a:solidFill>
                <a:latin typeface="ＭＳ ゴシック"/>
                <a:cs typeface="ＭＳ ゴシック"/>
              </a:rPr>
              <a:t>ー</a:t>
            </a:r>
            <a:r>
              <a:rPr sz="1000" spc="-10" dirty="0">
                <a:solidFill>
                  <a:srgbClr val="A9511A"/>
                </a:solidFill>
                <a:latin typeface="ＭＳ ゴシック"/>
                <a:cs typeface="ＭＳ ゴシック"/>
              </a:rPr>
              <a:t>ル</a:t>
            </a:r>
            <a:r>
              <a:rPr sz="1000" spc="-30" dirty="0">
                <a:solidFill>
                  <a:srgbClr val="A9511A"/>
                </a:solidFill>
                <a:latin typeface="ＭＳ ゴシック"/>
                <a:cs typeface="ＭＳ ゴシック"/>
              </a:rPr>
              <a:t>の</a:t>
            </a:r>
            <a:r>
              <a:rPr sz="1000" spc="-40" dirty="0">
                <a:solidFill>
                  <a:srgbClr val="A9511A"/>
                </a:solidFill>
                <a:latin typeface="ＭＳ ゴシック"/>
                <a:cs typeface="ＭＳ ゴシック"/>
              </a:rPr>
              <a:t>一</a:t>
            </a:r>
            <a:r>
              <a:rPr sz="1000" spc="-20" dirty="0">
                <a:solidFill>
                  <a:srgbClr val="A9511A"/>
                </a:solidFill>
                <a:latin typeface="ＭＳ ゴシック"/>
                <a:cs typeface="ＭＳ ゴシック"/>
              </a:rPr>
              <a:t>括</a:t>
            </a:r>
            <a:r>
              <a:rPr sz="1000" spc="-15" dirty="0">
                <a:solidFill>
                  <a:srgbClr val="A9511A"/>
                </a:solidFill>
                <a:latin typeface="ＭＳ ゴシック"/>
                <a:cs typeface="ＭＳ ゴシック"/>
              </a:rPr>
              <a:t>登</a:t>
            </a:r>
            <a:r>
              <a:rPr sz="1000" dirty="0">
                <a:solidFill>
                  <a:srgbClr val="A9511A"/>
                </a:solidFill>
                <a:latin typeface="ＭＳ ゴシック"/>
                <a:cs typeface="ＭＳ ゴシック"/>
              </a:rPr>
              <a:t>録</a:t>
            </a:r>
            <a:endParaRPr sz="1000" dirty="0">
              <a:latin typeface="ＭＳ ゴシック"/>
              <a:cs typeface="ＭＳ ゴシック"/>
            </a:endParaRPr>
          </a:p>
          <a:p>
            <a:pPr marL="140335">
              <a:lnSpc>
                <a:spcPct val="100000"/>
              </a:lnSpc>
              <a:spcBef>
                <a:spcPts val="580"/>
              </a:spcBef>
            </a:pPr>
            <a:r>
              <a:rPr sz="1000" spc="5" dirty="0">
                <a:solidFill>
                  <a:srgbClr val="231F20"/>
                </a:solidFill>
                <a:latin typeface="ＭＳ ゴシック"/>
                <a:cs typeface="ＭＳ ゴシック"/>
              </a:rPr>
              <a:t>研</a:t>
            </a:r>
            <a:r>
              <a:rPr sz="1000" spc="-60" dirty="0">
                <a:solidFill>
                  <a:srgbClr val="231F20"/>
                </a:solidFill>
                <a:latin typeface="ＭＳ ゴシック"/>
                <a:cs typeface="ＭＳ ゴシック"/>
              </a:rPr>
              <a:t>修</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10" dirty="0">
                <a:solidFill>
                  <a:srgbClr val="231F20"/>
                </a:solidFill>
                <a:latin typeface="ＭＳ ゴシック"/>
                <a:cs typeface="ＭＳ ゴシック"/>
              </a:rPr>
              <a:t>ル</a:t>
            </a:r>
            <a:r>
              <a:rPr sz="1000" spc="-30" dirty="0">
                <a:solidFill>
                  <a:srgbClr val="231F20"/>
                </a:solidFill>
                <a:latin typeface="ＭＳ ゴシック"/>
                <a:cs typeface="ＭＳ ゴシック"/>
              </a:rPr>
              <a:t>の</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40" dirty="0">
                <a:solidFill>
                  <a:srgbClr val="231F20"/>
                </a:solidFill>
                <a:latin typeface="ＭＳ ゴシック"/>
                <a:cs typeface="ＭＳ ゴシック"/>
              </a:rPr>
              <a:t>録</a:t>
            </a:r>
            <a:r>
              <a:rPr sz="1000" spc="-50" dirty="0">
                <a:solidFill>
                  <a:srgbClr val="231F20"/>
                </a:solidFill>
                <a:latin typeface="ＭＳ ゴシック"/>
                <a:cs typeface="ＭＳ ゴシック"/>
              </a:rPr>
              <a:t>で</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複</a:t>
            </a:r>
            <a:r>
              <a:rPr sz="1000" spc="-55" dirty="0">
                <a:solidFill>
                  <a:srgbClr val="231F20"/>
                </a:solidFill>
                <a:latin typeface="ＭＳ ゴシック"/>
                <a:cs typeface="ＭＳ ゴシック"/>
              </a:rPr>
              <a:t>数</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80" dirty="0">
                <a:solidFill>
                  <a:srgbClr val="231F20"/>
                </a:solidFill>
                <a:latin typeface="ＭＳ ゴシック"/>
                <a:cs typeface="ＭＳ ゴシック"/>
              </a:rPr>
              <a:t>・</a:t>
            </a:r>
            <a:r>
              <a:rPr sz="1000" spc="-15" dirty="0">
                <a:solidFill>
                  <a:srgbClr val="231F20"/>
                </a:solidFill>
                <a:latin typeface="ＭＳ ゴシック"/>
                <a:cs typeface="ＭＳ ゴシック"/>
              </a:rPr>
              <a:t>複</a:t>
            </a:r>
            <a:r>
              <a:rPr sz="1000" spc="-55" dirty="0">
                <a:solidFill>
                  <a:srgbClr val="231F20"/>
                </a:solidFill>
                <a:latin typeface="ＭＳ ゴシック"/>
                <a:cs typeface="ＭＳ ゴシック"/>
              </a:rPr>
              <a:t>数</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40" dirty="0">
                <a:solidFill>
                  <a:srgbClr val="231F20"/>
                </a:solidFill>
                <a:latin typeface="ＭＳ ゴシック"/>
                <a:cs typeface="ＭＳ ゴシック"/>
              </a:rPr>
              <a:t>を一</a:t>
            </a:r>
            <a:r>
              <a:rPr sz="1000" spc="-30" dirty="0">
                <a:solidFill>
                  <a:srgbClr val="231F20"/>
                </a:solidFill>
                <a:latin typeface="ＭＳ ゴシック"/>
                <a:cs typeface="ＭＳ ゴシック"/>
              </a:rPr>
              <a:t>括で</a:t>
            </a:r>
            <a:r>
              <a:rPr sz="1000" spc="-15" dirty="0">
                <a:solidFill>
                  <a:srgbClr val="231F20"/>
                </a:solidFill>
                <a:latin typeface="ＭＳ ゴシック"/>
                <a:cs typeface="ＭＳ ゴシック"/>
              </a:rPr>
              <a:t>登</a:t>
            </a:r>
            <a:r>
              <a:rPr sz="1000" spc="-45" dirty="0">
                <a:solidFill>
                  <a:srgbClr val="231F20"/>
                </a:solidFill>
                <a:latin typeface="ＭＳ ゴシック"/>
                <a:cs typeface="ＭＳ ゴシック"/>
              </a:rPr>
              <a:t>録</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127635">
              <a:lnSpc>
                <a:spcPct val="148200"/>
              </a:lnSpc>
            </a:pP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45" dirty="0">
                <a:solidFill>
                  <a:srgbClr val="231F20"/>
                </a:solidFill>
                <a:latin typeface="ＭＳ ゴシック"/>
                <a:cs typeface="ＭＳ ゴシック"/>
              </a:rPr>
              <a:t>録</a:t>
            </a:r>
            <a:r>
              <a:rPr sz="1000" spc="-50" dirty="0">
                <a:solidFill>
                  <a:srgbClr val="231F20"/>
                </a:solidFill>
                <a:latin typeface="ＭＳ ゴシック"/>
                <a:cs typeface="ＭＳ ゴシック"/>
              </a:rPr>
              <a:t>で</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70" dirty="0">
                <a:solidFill>
                  <a:srgbClr val="231F20"/>
                </a:solidFill>
                <a:latin typeface="ＭＳ ゴシック"/>
                <a:cs typeface="ＭＳ ゴシック"/>
              </a:rPr>
              <a:t>予</a:t>
            </a:r>
            <a:r>
              <a:rPr sz="1000" spc="-35" dirty="0">
                <a:solidFill>
                  <a:srgbClr val="231F20"/>
                </a:solidFill>
                <a:latin typeface="ＭＳ ゴシック"/>
                <a:cs typeface="ＭＳ ゴシック"/>
              </a:rPr>
              <a:t>定</a:t>
            </a:r>
            <a:r>
              <a:rPr sz="1000" spc="-75" dirty="0">
                <a:solidFill>
                  <a:srgbClr val="231F20"/>
                </a:solidFill>
                <a:latin typeface="ＭＳ ゴシック"/>
                <a:cs typeface="ＭＳ ゴシック"/>
              </a:rPr>
              <a:t>外</a:t>
            </a:r>
            <a:r>
              <a:rPr sz="1000" spc="-70" dirty="0">
                <a:solidFill>
                  <a:srgbClr val="231F20"/>
                </a:solidFill>
                <a:latin typeface="ＭＳ ゴシック"/>
                <a:cs typeface="ＭＳ ゴシック"/>
              </a:rPr>
              <a:t>日</a:t>
            </a:r>
            <a:r>
              <a:rPr sz="1000" spc="-235" dirty="0">
                <a:solidFill>
                  <a:srgbClr val="231F20"/>
                </a:solidFill>
                <a:latin typeface="ＭＳ ゴシック"/>
                <a:cs typeface="ＭＳ ゴシック"/>
              </a:rPr>
              <a:t>数</a:t>
            </a:r>
            <a:r>
              <a:rPr sz="1000" spc="-200" dirty="0">
                <a:solidFill>
                  <a:srgbClr val="231F20"/>
                </a:solidFill>
                <a:latin typeface="ＭＳ ゴシック"/>
                <a:cs typeface="ＭＳ ゴシック"/>
              </a:rPr>
              <a:t>・</a:t>
            </a:r>
            <a:r>
              <a:rPr sz="1000" spc="-10" dirty="0">
                <a:solidFill>
                  <a:srgbClr val="231F20"/>
                </a:solidFill>
                <a:latin typeface="ＭＳ ゴシック"/>
                <a:cs typeface="ＭＳ ゴシック"/>
              </a:rPr>
              <a:t>休</a:t>
            </a:r>
            <a:r>
              <a:rPr sz="1000" spc="-65" dirty="0">
                <a:solidFill>
                  <a:srgbClr val="231F20"/>
                </a:solidFill>
                <a:latin typeface="ＭＳ ゴシック"/>
                <a:cs typeface="ＭＳ ゴシック"/>
              </a:rPr>
              <a:t>暇</a:t>
            </a:r>
            <a:r>
              <a:rPr sz="1000" spc="-70" dirty="0">
                <a:solidFill>
                  <a:srgbClr val="231F20"/>
                </a:solidFill>
                <a:latin typeface="ＭＳ ゴシック"/>
                <a:cs typeface="ＭＳ ゴシック"/>
              </a:rPr>
              <a:t>日</a:t>
            </a:r>
            <a:r>
              <a:rPr sz="1000" spc="-35" dirty="0">
                <a:solidFill>
                  <a:srgbClr val="231F20"/>
                </a:solidFill>
                <a:latin typeface="ＭＳ ゴシック"/>
                <a:cs typeface="ＭＳ ゴシック"/>
              </a:rPr>
              <a:t>数</a:t>
            </a:r>
            <a:r>
              <a:rPr sz="1000" spc="-45" dirty="0">
                <a:solidFill>
                  <a:srgbClr val="231F20"/>
                </a:solidFill>
                <a:latin typeface="ＭＳ ゴシック"/>
                <a:cs typeface="ＭＳ ゴシック"/>
              </a:rPr>
              <a:t>は</a:t>
            </a:r>
            <a:r>
              <a:rPr sz="1000" spc="-15" dirty="0">
                <a:solidFill>
                  <a:srgbClr val="231F20"/>
                </a:solidFill>
                <a:latin typeface="ＭＳ ゴシック"/>
                <a:cs typeface="ＭＳ ゴシック"/>
              </a:rPr>
              <a:t>登</a:t>
            </a:r>
            <a:r>
              <a:rPr sz="1000" spc="-45" dirty="0">
                <a:solidFill>
                  <a:srgbClr val="231F20"/>
                </a:solidFill>
                <a:latin typeface="ＭＳ ゴシック"/>
                <a:cs typeface="ＭＳ ゴシック"/>
              </a:rPr>
              <a:t>録</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70" dirty="0">
                <a:solidFill>
                  <a:srgbClr val="231F20"/>
                </a:solidFill>
                <a:latin typeface="ＭＳ ゴシック"/>
                <a:cs typeface="ＭＳ ゴシック"/>
              </a:rPr>
              <a:t>ま</a:t>
            </a:r>
            <a:r>
              <a:rPr sz="1000" spc="-80" dirty="0">
                <a:solidFill>
                  <a:srgbClr val="231F20"/>
                </a:solidFill>
                <a:latin typeface="ＭＳ ゴシック"/>
                <a:cs typeface="ＭＳ ゴシック"/>
              </a:rPr>
              <a:t>せ</a:t>
            </a:r>
            <a:r>
              <a:rPr sz="1000" spc="-70" dirty="0">
                <a:solidFill>
                  <a:srgbClr val="231F20"/>
                </a:solidFill>
                <a:latin typeface="ＭＳ ゴシック"/>
                <a:cs typeface="ＭＳ ゴシック"/>
              </a:rPr>
              <a:t>ん</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予</a:t>
            </a:r>
            <a:r>
              <a:rPr sz="1000" spc="-35" dirty="0">
                <a:solidFill>
                  <a:srgbClr val="231F20"/>
                </a:solidFill>
                <a:latin typeface="ＭＳ ゴシック"/>
                <a:cs typeface="ＭＳ ゴシック"/>
              </a:rPr>
              <a:t>定</a:t>
            </a:r>
            <a:r>
              <a:rPr sz="1000" spc="-75" dirty="0">
                <a:solidFill>
                  <a:srgbClr val="231F20"/>
                </a:solidFill>
                <a:latin typeface="ＭＳ ゴシック"/>
                <a:cs typeface="ＭＳ ゴシック"/>
              </a:rPr>
              <a:t>外</a:t>
            </a:r>
            <a:r>
              <a:rPr sz="1000" spc="-70" dirty="0">
                <a:solidFill>
                  <a:srgbClr val="231F20"/>
                </a:solidFill>
                <a:latin typeface="ＭＳ ゴシック"/>
                <a:cs typeface="ＭＳ ゴシック"/>
              </a:rPr>
              <a:t>日</a:t>
            </a:r>
            <a:r>
              <a:rPr sz="1000" spc="-235" dirty="0">
                <a:solidFill>
                  <a:srgbClr val="231F20"/>
                </a:solidFill>
                <a:latin typeface="ＭＳ ゴシック"/>
                <a:cs typeface="ＭＳ ゴシック"/>
              </a:rPr>
              <a:t>数</a:t>
            </a:r>
            <a:r>
              <a:rPr sz="1000" spc="-200" dirty="0">
                <a:solidFill>
                  <a:srgbClr val="231F20"/>
                </a:solidFill>
                <a:latin typeface="ＭＳ ゴシック"/>
                <a:cs typeface="ＭＳ ゴシック"/>
              </a:rPr>
              <a:t>・</a:t>
            </a:r>
            <a:r>
              <a:rPr sz="1000" spc="-10" dirty="0">
                <a:solidFill>
                  <a:srgbClr val="231F20"/>
                </a:solidFill>
                <a:latin typeface="ＭＳ ゴシック"/>
                <a:cs typeface="ＭＳ ゴシック"/>
              </a:rPr>
              <a:t>休</a:t>
            </a:r>
            <a:r>
              <a:rPr sz="1000" spc="-65" dirty="0">
                <a:solidFill>
                  <a:srgbClr val="231F20"/>
                </a:solidFill>
                <a:latin typeface="ＭＳ ゴシック"/>
                <a:cs typeface="ＭＳ ゴシック"/>
              </a:rPr>
              <a:t>暇</a:t>
            </a:r>
            <a:r>
              <a:rPr sz="1000" spc="-70" dirty="0">
                <a:solidFill>
                  <a:srgbClr val="231F20"/>
                </a:solidFill>
                <a:latin typeface="ＭＳ ゴシック"/>
                <a:cs typeface="ＭＳ ゴシック"/>
              </a:rPr>
              <a:t>日</a:t>
            </a:r>
            <a:r>
              <a:rPr sz="1000" spc="-60" dirty="0">
                <a:solidFill>
                  <a:srgbClr val="231F20"/>
                </a:solidFill>
                <a:latin typeface="ＭＳ ゴシック"/>
                <a:cs typeface="ＭＳ ゴシック"/>
              </a:rPr>
              <a:t>数</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dirty="0">
                <a:solidFill>
                  <a:srgbClr val="231F20"/>
                </a:solidFill>
                <a:latin typeface="ＭＳ ゴシック"/>
                <a:cs typeface="ＭＳ ゴシック"/>
              </a:rPr>
              <a:t>ッ </a:t>
            </a:r>
            <a:endParaRPr lang="en-US" sz="1000" dirty="0">
              <a:solidFill>
                <a:srgbClr val="231F20"/>
              </a:solidFill>
              <a:latin typeface="ＭＳ ゴシック"/>
              <a:cs typeface="ＭＳ ゴシック"/>
            </a:endParaRPr>
          </a:p>
          <a:p>
            <a:pPr marL="12700" marR="5080" indent="127635">
              <a:lnSpc>
                <a:spcPct val="148200"/>
              </a:lnSpc>
            </a:pPr>
            <a:r>
              <a:rPr sz="1000" spc="-165" dirty="0">
                <a:solidFill>
                  <a:srgbClr val="231F20"/>
                </a:solidFill>
                <a:latin typeface="ＭＳ ゴシック"/>
                <a:cs typeface="ＭＳ ゴシック"/>
              </a:rPr>
              <a:t>ク</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40" dirty="0">
                <a:solidFill>
                  <a:srgbClr val="231F20"/>
                </a:solidFill>
                <a:latin typeface="ＭＳ ゴシック"/>
                <a:cs typeface="ＭＳ ゴシック"/>
              </a:rPr>
              <a:t>に</a:t>
            </a:r>
            <a:r>
              <a:rPr sz="1000" spc="-35" dirty="0">
                <a:solidFill>
                  <a:srgbClr val="231F20"/>
                </a:solidFill>
                <a:latin typeface="ＭＳ ゴシック"/>
                <a:cs typeface="ＭＳ ゴシック"/>
              </a:rPr>
              <a:t>入</a:t>
            </a:r>
            <a:r>
              <a:rPr sz="1000" spc="-135" dirty="0">
                <a:solidFill>
                  <a:srgbClr val="231F20"/>
                </a:solidFill>
                <a:latin typeface="ＭＳ ゴシック"/>
                <a:cs typeface="ＭＳ ゴシック"/>
              </a:rPr>
              <a:t>力</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pPr>
            <a:r>
              <a:rPr sz="1000" spc="-70" dirty="0">
                <a:solidFill>
                  <a:srgbClr val="231F20"/>
                </a:solidFill>
                <a:latin typeface="ＭＳ ゴシック"/>
                <a:cs typeface="ＭＳ ゴシック"/>
              </a:rPr>
              <a:t>1</a:t>
            </a:r>
            <a:r>
              <a:rPr sz="1000" spc="-415"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sz="1000" spc="-145" dirty="0">
                <a:solidFill>
                  <a:srgbClr val="231F20"/>
                </a:solidFill>
                <a:latin typeface="ＭＳ ゴシック"/>
                <a:cs typeface="ＭＳ ゴシック"/>
              </a:rPr>
              <a:t>ス</a:t>
            </a:r>
            <a:r>
              <a:rPr sz="1000" spc="-50" dirty="0">
                <a:solidFill>
                  <a:srgbClr val="231F20"/>
                </a:solidFill>
                <a:latin typeface="ＭＳ ゴシック"/>
                <a:cs typeface="ＭＳ ゴシック"/>
              </a:rPr>
              <a:t>ケ</a:t>
            </a:r>
            <a:r>
              <a:rPr sz="1000" spc="-100" dirty="0">
                <a:solidFill>
                  <a:srgbClr val="231F20"/>
                </a:solidFill>
                <a:latin typeface="ＭＳ ゴシック"/>
                <a:cs typeface="ＭＳ ゴシック"/>
              </a:rPr>
              <a:t>ジ</a:t>
            </a:r>
            <a:r>
              <a:rPr sz="1000" spc="-135" dirty="0">
                <a:solidFill>
                  <a:srgbClr val="231F20"/>
                </a:solidFill>
                <a:latin typeface="ＭＳ ゴシック"/>
                <a:cs typeface="ＭＳ ゴシック"/>
              </a:rPr>
              <a:t>ュ</a:t>
            </a:r>
            <a:r>
              <a:rPr sz="1000" spc="-90" dirty="0">
                <a:solidFill>
                  <a:srgbClr val="231F20"/>
                </a:solidFill>
                <a:latin typeface="ＭＳ ゴシック"/>
                <a:cs typeface="ＭＳ ゴシック"/>
              </a:rPr>
              <a:t>ー</a:t>
            </a:r>
            <a:r>
              <a:rPr sz="1000" spc="-15" dirty="0">
                <a:solidFill>
                  <a:srgbClr val="231F20"/>
                </a:solidFill>
                <a:latin typeface="ＭＳ ゴシック"/>
                <a:cs typeface="ＭＳ ゴシック"/>
              </a:rPr>
              <a:t>ル</a:t>
            </a:r>
            <a:r>
              <a:rPr sz="1000" spc="-35" dirty="0">
                <a:solidFill>
                  <a:srgbClr val="231F20"/>
                </a:solidFill>
                <a:latin typeface="ＭＳ ゴシック"/>
                <a:cs typeface="ＭＳ ゴシック"/>
              </a:rPr>
              <a:t>一</a:t>
            </a:r>
            <a:r>
              <a:rPr sz="1000" spc="-10" dirty="0">
                <a:solidFill>
                  <a:srgbClr val="231F20"/>
                </a:solidFill>
                <a:latin typeface="ＭＳ ゴシック"/>
                <a:cs typeface="ＭＳ ゴシック"/>
              </a:rPr>
              <a:t>括登</a:t>
            </a:r>
            <a:r>
              <a:rPr sz="1000" spc="5" dirty="0">
                <a:solidFill>
                  <a:srgbClr val="231F20"/>
                </a:solidFill>
                <a:latin typeface="ＭＳ ゴシック"/>
                <a:cs typeface="ＭＳ ゴシック"/>
              </a:rPr>
              <a:t>録</a:t>
            </a:r>
            <a:r>
              <a:rPr sz="1000" spc="-40" dirty="0">
                <a:solidFill>
                  <a:srgbClr val="231F20"/>
                </a:solidFill>
                <a:latin typeface="ＭＳ ゴシック"/>
                <a:cs typeface="ＭＳ ゴシック"/>
              </a:rPr>
              <a:t>用の</a:t>
            </a:r>
            <a:r>
              <a:rPr sz="1000" spc="-135" dirty="0">
                <a:solidFill>
                  <a:srgbClr val="231F20"/>
                </a:solidFill>
                <a:latin typeface="ＭＳ ゴシック"/>
                <a:cs typeface="ＭＳ ゴシック"/>
              </a:rPr>
              <a:t>テ</a:t>
            </a:r>
            <a:r>
              <a:rPr sz="1000" spc="-110" dirty="0">
                <a:solidFill>
                  <a:srgbClr val="231F20"/>
                </a:solidFill>
                <a:latin typeface="ＭＳ ゴシック"/>
                <a:cs typeface="ＭＳ ゴシック"/>
              </a:rPr>
              <a:t>ン</a:t>
            </a:r>
            <a:r>
              <a:rPr sz="1000" spc="-80" dirty="0">
                <a:solidFill>
                  <a:srgbClr val="231F20"/>
                </a:solidFill>
                <a:latin typeface="ＭＳ ゴシック"/>
                <a:cs typeface="ＭＳ ゴシック"/>
              </a:rPr>
              <a:t>プ</a:t>
            </a:r>
            <a:r>
              <a:rPr sz="1000" spc="-10" dirty="0">
                <a:solidFill>
                  <a:srgbClr val="231F20"/>
                </a:solidFill>
                <a:latin typeface="ＭＳ ゴシック"/>
                <a:cs typeface="ＭＳ ゴシック"/>
              </a:rPr>
              <a:t>レ</a:t>
            </a:r>
            <a:r>
              <a:rPr sz="1000" spc="-150" dirty="0">
                <a:solidFill>
                  <a:srgbClr val="231F20"/>
                </a:solidFill>
                <a:latin typeface="ＭＳ ゴシック"/>
                <a:cs typeface="ＭＳ ゴシック"/>
              </a:rPr>
              <a:t>ー</a:t>
            </a:r>
            <a:r>
              <a:rPr sz="1000" spc="-80" dirty="0">
                <a:solidFill>
                  <a:srgbClr val="231F20"/>
                </a:solidFill>
                <a:latin typeface="ＭＳ ゴシック"/>
                <a:cs typeface="ＭＳ ゴシック"/>
              </a:rPr>
              <a:t>ト</a:t>
            </a:r>
            <a:r>
              <a:rPr sz="1000" spc="-75" dirty="0">
                <a:solidFill>
                  <a:srgbClr val="231F20"/>
                </a:solidFill>
                <a:latin typeface="ＭＳ ゴシック"/>
                <a:cs typeface="ＭＳ ゴシック"/>
              </a:rPr>
              <a:t>ダ</a:t>
            </a:r>
            <a:r>
              <a:rPr sz="1000" spc="-110" dirty="0">
                <a:solidFill>
                  <a:srgbClr val="231F20"/>
                </a:solidFill>
                <a:latin typeface="ＭＳ ゴシック"/>
                <a:cs typeface="ＭＳ ゴシック"/>
              </a:rPr>
              <a:t>ウ</a:t>
            </a:r>
            <a:r>
              <a:rPr sz="1000" spc="-75" dirty="0">
                <a:solidFill>
                  <a:srgbClr val="231F20"/>
                </a:solidFill>
                <a:latin typeface="ＭＳ ゴシック"/>
                <a:cs typeface="ＭＳ ゴシック"/>
              </a:rPr>
              <a:t>ン</a:t>
            </a:r>
            <a:r>
              <a:rPr sz="1000" spc="-55" dirty="0">
                <a:solidFill>
                  <a:srgbClr val="231F20"/>
                </a:solidFill>
                <a:latin typeface="ＭＳ ゴシック"/>
                <a:cs typeface="ＭＳ ゴシック"/>
              </a:rPr>
              <a:t>ロ</a:t>
            </a:r>
            <a:r>
              <a:rPr sz="1000" spc="-145" dirty="0">
                <a:solidFill>
                  <a:srgbClr val="231F20"/>
                </a:solidFill>
                <a:latin typeface="ＭＳ ゴシック"/>
                <a:cs typeface="ＭＳ ゴシック"/>
              </a:rPr>
              <a:t>ー</a:t>
            </a:r>
            <a:r>
              <a:rPr sz="1000" spc="-150" dirty="0">
                <a:solidFill>
                  <a:srgbClr val="231F20"/>
                </a:solidFill>
                <a:latin typeface="ＭＳ ゴシック"/>
                <a:cs typeface="ＭＳ ゴシック"/>
              </a:rPr>
              <a:t>ド</a:t>
            </a:r>
            <a:r>
              <a:rPr sz="1000" spc="15" dirty="0">
                <a:solidFill>
                  <a:srgbClr val="231F20"/>
                </a:solidFill>
                <a:latin typeface="ＭＳ ゴシック"/>
                <a:cs typeface="ＭＳ ゴシック"/>
              </a:rPr>
              <a:t>」</a:t>
            </a:r>
            <a:r>
              <a:rPr sz="1000" spc="-100" dirty="0">
                <a:solidFill>
                  <a:srgbClr val="231F20"/>
                </a:solidFill>
                <a:latin typeface="ＭＳ ゴシック"/>
                <a:cs typeface="ＭＳ ゴシック"/>
              </a:rPr>
              <a:t>ボ</a:t>
            </a:r>
            <a:r>
              <a:rPr sz="1000" spc="-140" dirty="0">
                <a:solidFill>
                  <a:srgbClr val="231F20"/>
                </a:solidFill>
                <a:latin typeface="ＭＳ ゴシック"/>
                <a:cs typeface="ＭＳ ゴシック"/>
              </a:rPr>
              <a:t>タ</a:t>
            </a:r>
            <a:r>
              <a:rPr sz="1000" spc="-80" dirty="0">
                <a:solidFill>
                  <a:srgbClr val="231F20"/>
                </a:solidFill>
                <a:latin typeface="ＭＳ ゴシック"/>
                <a:cs typeface="ＭＳ ゴシック"/>
              </a:rPr>
              <a:t>ン</a:t>
            </a:r>
            <a:r>
              <a:rPr sz="1000" spc="-45" dirty="0">
                <a:solidFill>
                  <a:srgbClr val="231F20"/>
                </a:solidFill>
                <a:latin typeface="ＭＳ ゴシック"/>
                <a:cs typeface="ＭＳ ゴシック"/>
              </a:rPr>
              <a:t>を</a:t>
            </a:r>
            <a:r>
              <a:rPr sz="1000" spc="-160" dirty="0">
                <a:solidFill>
                  <a:srgbClr val="231F20"/>
                </a:solidFill>
                <a:latin typeface="ＭＳ ゴシック"/>
                <a:cs typeface="ＭＳ ゴシック"/>
              </a:rPr>
              <a:t>クリ</a:t>
            </a:r>
            <a:r>
              <a:rPr sz="1000" spc="-95" dirty="0">
                <a:solidFill>
                  <a:srgbClr val="231F20"/>
                </a:solidFill>
                <a:latin typeface="ＭＳ ゴシック"/>
                <a:cs typeface="ＭＳ ゴシック"/>
              </a:rPr>
              <a:t>ッ</a:t>
            </a:r>
            <a:r>
              <a:rPr sz="1000" spc="-165"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5" dirty="0">
                <a:solidFill>
                  <a:srgbClr val="231F20"/>
                </a:solidFill>
                <a:latin typeface="ＭＳ ゴシック"/>
                <a:cs typeface="ＭＳ ゴシック"/>
              </a:rPr>
              <a:t>、</a:t>
            </a:r>
            <a:br>
              <a:rPr lang="en-US" sz="1000" spc="15" dirty="0">
                <a:solidFill>
                  <a:srgbClr val="231F20"/>
                </a:solidFill>
                <a:latin typeface="ＭＳ ゴシック"/>
                <a:cs typeface="ＭＳ ゴシック"/>
              </a:rPr>
            </a:br>
            <a:r>
              <a:rPr sz="1000" spc="-35" dirty="0">
                <a:solidFill>
                  <a:srgbClr val="231F20"/>
                </a:solidFill>
                <a:latin typeface="ＭＳ ゴシック"/>
                <a:cs typeface="ＭＳ ゴシック"/>
              </a:rPr>
              <a:t>一</a:t>
            </a:r>
            <a:r>
              <a:rPr sz="1000" spc="-10" dirty="0">
                <a:solidFill>
                  <a:srgbClr val="231F20"/>
                </a:solidFill>
                <a:latin typeface="ＭＳ ゴシック"/>
                <a:cs typeface="ＭＳ ゴシック"/>
              </a:rPr>
              <a:t>括登</a:t>
            </a:r>
            <a:r>
              <a:rPr sz="1000" spc="5" dirty="0">
                <a:solidFill>
                  <a:srgbClr val="231F20"/>
                </a:solidFill>
                <a:latin typeface="ＭＳ ゴシック"/>
                <a:cs typeface="ＭＳ ゴシック"/>
              </a:rPr>
              <a:t>録</a:t>
            </a:r>
            <a:r>
              <a:rPr sz="1000" spc="-40" dirty="0">
                <a:solidFill>
                  <a:srgbClr val="231F20"/>
                </a:solidFill>
                <a:latin typeface="ＭＳ ゴシック"/>
                <a:cs typeface="ＭＳ ゴシック"/>
              </a:rPr>
              <a:t>用の</a:t>
            </a:r>
            <a:r>
              <a:rPr sz="1000" spc="-135" dirty="0">
                <a:solidFill>
                  <a:srgbClr val="231F20"/>
                </a:solidFill>
                <a:latin typeface="ＭＳ ゴシック"/>
                <a:cs typeface="ＭＳ ゴシック"/>
              </a:rPr>
              <a:t>テ</a:t>
            </a:r>
            <a:r>
              <a:rPr sz="1000" spc="-110" dirty="0">
                <a:solidFill>
                  <a:srgbClr val="231F20"/>
                </a:solidFill>
                <a:latin typeface="ＭＳ ゴシック"/>
                <a:cs typeface="ＭＳ ゴシック"/>
              </a:rPr>
              <a:t>ン</a:t>
            </a:r>
            <a:r>
              <a:rPr sz="1000" spc="-80" dirty="0">
                <a:solidFill>
                  <a:srgbClr val="231F20"/>
                </a:solidFill>
                <a:latin typeface="ＭＳ ゴシック"/>
                <a:cs typeface="ＭＳ ゴシック"/>
              </a:rPr>
              <a:t>プ</a:t>
            </a:r>
            <a:r>
              <a:rPr sz="1000" spc="-5" dirty="0">
                <a:solidFill>
                  <a:srgbClr val="231F20"/>
                </a:solidFill>
                <a:latin typeface="ＭＳ ゴシック"/>
                <a:cs typeface="ＭＳ ゴシック"/>
              </a:rPr>
              <a:t>レ</a:t>
            </a:r>
            <a:r>
              <a:rPr sz="1000" spc="-150" dirty="0">
                <a:solidFill>
                  <a:srgbClr val="231F20"/>
                </a:solidFill>
                <a:latin typeface="ＭＳ ゴシック"/>
                <a:cs typeface="ＭＳ ゴシック"/>
              </a:rPr>
              <a:t>ー</a:t>
            </a:r>
            <a:r>
              <a:rPr sz="1000" spc="-85" dirty="0">
                <a:solidFill>
                  <a:srgbClr val="231F20"/>
                </a:solidFill>
                <a:latin typeface="ＭＳ ゴシック"/>
                <a:cs typeface="ＭＳ ゴシック"/>
              </a:rPr>
              <a:t>ト</a:t>
            </a:r>
            <a:r>
              <a:rPr sz="1000" spc="-55" dirty="0">
                <a:solidFill>
                  <a:srgbClr val="231F20"/>
                </a:solidFill>
                <a:latin typeface="ＭＳ ゴシック"/>
                <a:cs typeface="ＭＳ ゴシック"/>
              </a:rPr>
              <a:t>を</a:t>
            </a:r>
            <a:r>
              <a:rPr sz="1000" spc="-75" dirty="0">
                <a:solidFill>
                  <a:srgbClr val="231F20"/>
                </a:solidFill>
                <a:latin typeface="ＭＳ ゴシック"/>
                <a:cs typeface="ＭＳ ゴシック"/>
              </a:rPr>
              <a:t>ダ</a:t>
            </a:r>
            <a:r>
              <a:rPr sz="100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47" name="object 47"/>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28</a:t>
            </a:fld>
            <a:endParaRPr dirty="0"/>
          </a:p>
        </p:txBody>
      </p:sp>
      <p:sp>
        <p:nvSpPr>
          <p:cNvPr id="45" name="object 45"/>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155" dirty="0">
                <a:solidFill>
                  <a:srgbClr val="FFFFFF"/>
                </a:solidFill>
                <a:latin typeface="HGPｺﾞｼｯｸE"/>
                <a:cs typeface="HGPｺﾞｼｯｸE"/>
              </a:rPr>
              <a:t>の</a:t>
            </a:r>
            <a:r>
              <a:rPr sz="2200" spc="-250" dirty="0">
                <a:solidFill>
                  <a:srgbClr val="FFFFFF"/>
                </a:solidFill>
                <a:latin typeface="HGPｺﾞｼｯｸE"/>
                <a:cs typeface="HGPｺﾞｼｯｸE"/>
              </a:rPr>
              <a:t>ス</a:t>
            </a:r>
            <a:r>
              <a:rPr sz="2200" spc="-15" dirty="0">
                <a:solidFill>
                  <a:srgbClr val="FFFFFF"/>
                </a:solidFill>
                <a:latin typeface="HGPｺﾞｼｯｸE"/>
                <a:cs typeface="HGPｺﾞｼｯｸE"/>
              </a:rPr>
              <a:t>ケ</a:t>
            </a:r>
            <a:r>
              <a:rPr sz="2200" spc="-135" dirty="0">
                <a:solidFill>
                  <a:srgbClr val="FFFFFF"/>
                </a:solidFill>
                <a:latin typeface="HGPｺﾞｼｯｸE"/>
                <a:cs typeface="HGPｺﾞｼｯｸE"/>
              </a:rPr>
              <a:t>ジ</a:t>
            </a:r>
            <a:r>
              <a:rPr sz="2200" spc="-145" dirty="0">
                <a:solidFill>
                  <a:srgbClr val="FFFFFF"/>
                </a:solidFill>
                <a:latin typeface="HGPｺﾞｼｯｸE"/>
                <a:cs typeface="HGPｺﾞｼｯｸE"/>
              </a:rPr>
              <a:t>ュ</a:t>
            </a:r>
            <a:r>
              <a:rPr sz="2200" spc="-135" dirty="0">
                <a:solidFill>
                  <a:srgbClr val="FFFFFF"/>
                </a:solidFill>
                <a:latin typeface="HGPｺﾞｼｯｸE"/>
                <a:cs typeface="HGPｺﾞｼｯｸE"/>
              </a:rPr>
              <a:t>ー</a:t>
            </a:r>
            <a:r>
              <a:rPr sz="2200" spc="-45" dirty="0">
                <a:solidFill>
                  <a:srgbClr val="FFFFFF"/>
                </a:solidFill>
                <a:latin typeface="HGPｺﾞｼｯｸE"/>
                <a:cs typeface="HGPｺﾞｼｯｸE"/>
              </a:rPr>
              <a:t>ル</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46" name="object 46"/>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744" y="1804050"/>
            <a:ext cx="6132331" cy="1945074"/>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39" y="4277155"/>
            <a:ext cx="5208498" cy="2631631"/>
          </a:xfrm>
          <a:prstGeom prst="rect">
            <a:avLst/>
          </a:prstGeom>
        </p:spPr>
      </p:pic>
      <p:sp>
        <p:nvSpPr>
          <p:cNvPr id="3" name="四角形: 角を丸くする 2">
            <a:extLst>
              <a:ext uri="{FF2B5EF4-FFF2-40B4-BE49-F238E27FC236}">
                <a16:creationId xmlns:a16="http://schemas.microsoft.com/office/drawing/2014/main" id="{23B86491-2693-4D2E-960B-E9E7E4F65FC7}"/>
              </a:ext>
            </a:extLst>
          </p:cNvPr>
          <p:cNvSpPr/>
          <p:nvPr/>
        </p:nvSpPr>
        <p:spPr>
          <a:xfrm>
            <a:off x="768745" y="2070100"/>
            <a:ext cx="2399906" cy="615315"/>
          </a:xfrm>
          <a:prstGeom prst="roundRect">
            <a:avLst>
              <a:gd name="adj" fmla="val 792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2736A28F-FDAA-491A-B3A5-A3D86CB8B4FC}"/>
              </a:ext>
            </a:extLst>
          </p:cNvPr>
          <p:cNvSpPr/>
          <p:nvPr/>
        </p:nvSpPr>
        <p:spPr>
          <a:xfrm>
            <a:off x="772853" y="3232709"/>
            <a:ext cx="6128221" cy="361391"/>
          </a:xfrm>
          <a:prstGeom prst="roundRect">
            <a:avLst>
              <a:gd name="adj" fmla="val 792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E7081A5D-C9F6-44A6-84F4-3BF5F66A619F}"/>
              </a:ext>
            </a:extLst>
          </p:cNvPr>
          <p:cNvSpPr/>
          <p:nvPr/>
        </p:nvSpPr>
        <p:spPr>
          <a:xfrm>
            <a:off x="958850" y="4562238"/>
            <a:ext cx="4848672" cy="327261"/>
          </a:xfrm>
          <a:prstGeom prst="roundRect">
            <a:avLst>
              <a:gd name="adj" fmla="val 1331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62278771-3F9E-4DEE-BDE0-D68F6600806D}"/>
              </a:ext>
            </a:extLst>
          </p:cNvPr>
          <p:cNvSpPr/>
          <p:nvPr/>
        </p:nvSpPr>
        <p:spPr>
          <a:xfrm>
            <a:off x="958851" y="5151580"/>
            <a:ext cx="4848672" cy="1160852"/>
          </a:xfrm>
          <a:prstGeom prst="roundRect">
            <a:avLst>
              <a:gd name="adj" fmla="val 2858"/>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7F7C3662-E9B0-42B6-B22A-251EC1D00B21}"/>
              </a:ext>
            </a:extLst>
          </p:cNvPr>
          <p:cNvSpPr/>
          <p:nvPr/>
        </p:nvSpPr>
        <p:spPr>
          <a:xfrm>
            <a:off x="958850" y="6455449"/>
            <a:ext cx="4835970" cy="327261"/>
          </a:xfrm>
          <a:prstGeom prst="roundRect">
            <a:avLst>
              <a:gd name="adj" fmla="val 8831"/>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object 43">
            <a:extLst>
              <a:ext uri="{FF2B5EF4-FFF2-40B4-BE49-F238E27FC236}">
                <a16:creationId xmlns:a16="http://schemas.microsoft.com/office/drawing/2014/main" id="{E0CD81F2-E2C3-489F-A1B6-E0050D2F7030}"/>
              </a:ext>
            </a:extLst>
          </p:cNvPr>
          <p:cNvSpPr/>
          <p:nvPr/>
        </p:nvSpPr>
        <p:spPr>
          <a:xfrm>
            <a:off x="2863850" y="2010186"/>
            <a:ext cx="1285074" cy="259715"/>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22" name="object 27">
            <a:extLst>
              <a:ext uri="{FF2B5EF4-FFF2-40B4-BE49-F238E27FC236}">
                <a16:creationId xmlns:a16="http://schemas.microsoft.com/office/drawing/2014/main" id="{766D78EF-E546-43E2-A992-D2677D89EA3A}"/>
              </a:ext>
            </a:extLst>
          </p:cNvPr>
          <p:cNvSpPr txBox="1"/>
          <p:nvPr/>
        </p:nvSpPr>
        <p:spPr>
          <a:xfrm>
            <a:off x="3208805" y="2058763"/>
            <a:ext cx="784225" cy="162560"/>
          </a:xfrm>
          <a:prstGeom prst="rect">
            <a:avLst/>
          </a:prstGeom>
        </p:spPr>
        <p:txBody>
          <a:bodyPr vert="horz" wrap="square" lIns="0" tIns="12700" rIns="0" bIns="0" rtlCol="0">
            <a:spAutoFit/>
          </a:bodyPr>
          <a:lstStyle/>
          <a:p>
            <a:pPr marL="12700">
              <a:lnSpc>
                <a:spcPct val="100000"/>
              </a:lnSpc>
              <a:spcBef>
                <a:spcPts val="100"/>
              </a:spcBef>
            </a:pPr>
            <a:r>
              <a:rPr sz="900" spc="-35" dirty="0">
                <a:solidFill>
                  <a:srgbClr val="FFFFFF"/>
                </a:solidFill>
                <a:latin typeface="ＭＳ ゴシック"/>
                <a:cs typeface="ＭＳ ゴシック"/>
              </a:rPr>
              <a:t>一</a:t>
            </a:r>
            <a:r>
              <a:rPr sz="900" spc="-15" dirty="0">
                <a:solidFill>
                  <a:srgbClr val="FFFFFF"/>
                </a:solidFill>
                <a:latin typeface="ＭＳ ゴシック"/>
                <a:cs typeface="ＭＳ ゴシック"/>
              </a:rPr>
              <a:t>括</a:t>
            </a:r>
            <a:r>
              <a:rPr sz="900" spc="-10" dirty="0">
                <a:solidFill>
                  <a:srgbClr val="FFFFFF"/>
                </a:solidFill>
                <a:latin typeface="ＭＳ ゴシック"/>
                <a:cs typeface="ＭＳ ゴシック"/>
              </a:rPr>
              <a:t>登</a:t>
            </a:r>
            <a:r>
              <a:rPr sz="900" spc="-35" dirty="0">
                <a:solidFill>
                  <a:srgbClr val="FFFFFF"/>
                </a:solidFill>
                <a:latin typeface="ＭＳ ゴシック"/>
                <a:cs typeface="ＭＳ ゴシック"/>
              </a:rPr>
              <a:t>録</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5" name="object 43">
            <a:extLst>
              <a:ext uri="{FF2B5EF4-FFF2-40B4-BE49-F238E27FC236}">
                <a16:creationId xmlns:a16="http://schemas.microsoft.com/office/drawing/2014/main" id="{5AB24792-FAAE-4A28-AB22-3D3877C6ED07}"/>
              </a:ext>
            </a:extLst>
          </p:cNvPr>
          <p:cNvSpPr/>
          <p:nvPr/>
        </p:nvSpPr>
        <p:spPr>
          <a:xfrm>
            <a:off x="5191907" y="4459834"/>
            <a:ext cx="1231230" cy="259715"/>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26" name="object 44">
            <a:extLst>
              <a:ext uri="{FF2B5EF4-FFF2-40B4-BE49-F238E27FC236}">
                <a16:creationId xmlns:a16="http://schemas.microsoft.com/office/drawing/2014/main" id="{94C7CAB1-DF6F-468A-A7E4-8F1A217F48DA}"/>
              </a:ext>
            </a:extLst>
          </p:cNvPr>
          <p:cNvSpPr txBox="1"/>
          <p:nvPr/>
        </p:nvSpPr>
        <p:spPr>
          <a:xfrm>
            <a:off x="5544422" y="4504078"/>
            <a:ext cx="871618"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施設</a:t>
            </a:r>
            <a:r>
              <a:rPr lang="ja-JP" altLang="en-US" sz="900" spc="5" dirty="0">
                <a:solidFill>
                  <a:srgbClr val="FFFFFF"/>
                </a:solidFill>
                <a:latin typeface="ＭＳ ゴシック"/>
                <a:cs typeface="ＭＳ ゴシック"/>
              </a:rPr>
              <a:t>選択エリア</a:t>
            </a:r>
            <a:endParaRPr sz="900" dirty="0">
              <a:latin typeface="ＭＳ ゴシック"/>
              <a:cs typeface="ＭＳ ゴシック"/>
            </a:endParaRPr>
          </a:p>
        </p:txBody>
      </p:sp>
      <p:sp>
        <p:nvSpPr>
          <p:cNvPr id="27" name="object 33">
            <a:extLst>
              <a:ext uri="{FF2B5EF4-FFF2-40B4-BE49-F238E27FC236}">
                <a16:creationId xmlns:a16="http://schemas.microsoft.com/office/drawing/2014/main" id="{E921B3CF-1F68-408C-912A-4B17A893400E}"/>
              </a:ext>
            </a:extLst>
          </p:cNvPr>
          <p:cNvSpPr/>
          <p:nvPr/>
        </p:nvSpPr>
        <p:spPr>
          <a:xfrm>
            <a:off x="5338154" y="6432684"/>
            <a:ext cx="1465216" cy="259715"/>
          </a:xfrm>
          <a:custGeom>
            <a:avLst/>
            <a:gdLst/>
            <a:ahLst/>
            <a:cxnLst/>
            <a:rect l="l" t="t" r="r" b="b"/>
            <a:pathLst>
              <a:path w="1421129" h="259715">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p>
        </p:txBody>
      </p:sp>
      <p:sp>
        <p:nvSpPr>
          <p:cNvPr id="29" name="object 43">
            <a:extLst>
              <a:ext uri="{FF2B5EF4-FFF2-40B4-BE49-F238E27FC236}">
                <a16:creationId xmlns:a16="http://schemas.microsoft.com/office/drawing/2014/main" id="{FD0CCA04-A0E9-4C24-8591-B59FBCB3289B}"/>
              </a:ext>
            </a:extLst>
          </p:cNvPr>
          <p:cNvSpPr/>
          <p:nvPr/>
        </p:nvSpPr>
        <p:spPr>
          <a:xfrm>
            <a:off x="4960627" y="5081774"/>
            <a:ext cx="1713223" cy="259715"/>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31" name="object 43">
            <a:extLst>
              <a:ext uri="{FF2B5EF4-FFF2-40B4-BE49-F238E27FC236}">
                <a16:creationId xmlns:a16="http://schemas.microsoft.com/office/drawing/2014/main" id="{20564E10-8A3B-453E-9581-D3513D3CC19D}"/>
              </a:ext>
            </a:extLst>
          </p:cNvPr>
          <p:cNvSpPr/>
          <p:nvPr/>
        </p:nvSpPr>
        <p:spPr>
          <a:xfrm>
            <a:off x="5454650" y="2993383"/>
            <a:ext cx="1457456" cy="287120"/>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24" name="object 27">
            <a:extLst>
              <a:ext uri="{FF2B5EF4-FFF2-40B4-BE49-F238E27FC236}">
                <a16:creationId xmlns:a16="http://schemas.microsoft.com/office/drawing/2014/main" id="{1B3E1118-2085-4821-9BEC-1F0B181EA3A5}"/>
              </a:ext>
            </a:extLst>
          </p:cNvPr>
          <p:cNvSpPr txBox="1"/>
          <p:nvPr/>
        </p:nvSpPr>
        <p:spPr>
          <a:xfrm>
            <a:off x="5807522" y="3053518"/>
            <a:ext cx="1150726"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a:cs typeface="ＭＳ ゴシック"/>
              </a:rPr>
              <a:t>研修歯科医情報一覧</a:t>
            </a:r>
            <a:endParaRPr sz="900" dirty="0">
              <a:latin typeface="ＭＳ ゴシック"/>
              <a:cs typeface="ＭＳ ゴシック"/>
            </a:endParaRPr>
          </a:p>
        </p:txBody>
      </p:sp>
      <p:sp>
        <p:nvSpPr>
          <p:cNvPr id="32" name="object 44">
            <a:extLst>
              <a:ext uri="{FF2B5EF4-FFF2-40B4-BE49-F238E27FC236}">
                <a16:creationId xmlns:a16="http://schemas.microsoft.com/office/drawing/2014/main" id="{C21CD112-7911-4A8E-B2D6-F5A2FDE0D5D5}"/>
              </a:ext>
            </a:extLst>
          </p:cNvPr>
          <p:cNvSpPr txBox="1"/>
          <p:nvPr/>
        </p:nvSpPr>
        <p:spPr>
          <a:xfrm>
            <a:off x="5359120" y="5113896"/>
            <a:ext cx="123123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主研</a:t>
            </a:r>
            <a:r>
              <a:rPr lang="ja-JP" altLang="en-US" sz="900" spc="-65" dirty="0">
                <a:solidFill>
                  <a:srgbClr val="FFFFFF"/>
                </a:solidFill>
                <a:latin typeface="ＭＳ ゴシック"/>
                <a:cs typeface="ＭＳ ゴシック"/>
              </a:rPr>
              <a:t>修</a:t>
            </a:r>
            <a:r>
              <a:rPr lang="ja-JP" altLang="en-US" sz="900" spc="-85" dirty="0">
                <a:solidFill>
                  <a:srgbClr val="FFFFFF"/>
                </a:solidFill>
                <a:latin typeface="ＭＳ ゴシック"/>
                <a:cs typeface="ＭＳ ゴシック"/>
              </a:rPr>
              <a:t>ブ</a:t>
            </a:r>
            <a:r>
              <a:rPr lang="ja-JP" altLang="en-US" sz="900" spc="-114" dirty="0">
                <a:solidFill>
                  <a:srgbClr val="FFFFFF"/>
                </a:solidFill>
                <a:latin typeface="ＭＳ ゴシック"/>
                <a:cs typeface="ＭＳ ゴシック"/>
              </a:rPr>
              <a:t>ロ</a:t>
            </a:r>
            <a:r>
              <a:rPr lang="ja-JP" altLang="en-US" sz="900" spc="-85" dirty="0">
                <a:solidFill>
                  <a:srgbClr val="FFFFFF"/>
                </a:solidFill>
                <a:latin typeface="ＭＳ ゴシック"/>
                <a:cs typeface="ＭＳ ゴシック"/>
              </a:rPr>
              <a:t>ッ</a:t>
            </a:r>
            <a:r>
              <a:rPr lang="ja-JP" altLang="en-US" sz="900" spc="-65" dirty="0">
                <a:solidFill>
                  <a:srgbClr val="FFFFFF"/>
                </a:solidFill>
                <a:latin typeface="ＭＳ ゴシック"/>
                <a:cs typeface="ＭＳ ゴシック"/>
              </a:rPr>
              <a:t>ク</a:t>
            </a:r>
            <a:r>
              <a:rPr lang="ja-JP" altLang="en-US" sz="900" spc="5" dirty="0">
                <a:solidFill>
                  <a:srgbClr val="FFFFFF"/>
                </a:solidFill>
                <a:latin typeface="ＭＳ ゴシック"/>
                <a:cs typeface="ＭＳ ゴシック"/>
              </a:rPr>
              <a:t>情</a:t>
            </a:r>
            <a:r>
              <a:rPr lang="ja-JP" altLang="en-US" sz="900" spc="-55" dirty="0">
                <a:solidFill>
                  <a:srgbClr val="FFFFFF"/>
                </a:solidFill>
                <a:latin typeface="ＭＳ ゴシック"/>
                <a:cs typeface="ＭＳ ゴシック"/>
              </a:rPr>
              <a:t>報</a:t>
            </a:r>
            <a:r>
              <a:rPr lang="ja-JP" altLang="en-US" sz="900" spc="5" dirty="0">
                <a:solidFill>
                  <a:srgbClr val="FFFFFF"/>
                </a:solidFill>
                <a:latin typeface="ＭＳ ゴシック"/>
                <a:cs typeface="ＭＳ ゴシック"/>
              </a:rPr>
              <a:t>エリア</a:t>
            </a:r>
            <a:endParaRPr sz="900" dirty="0">
              <a:latin typeface="ＭＳ ゴシック"/>
              <a:cs typeface="ＭＳ ゴシック"/>
            </a:endParaRPr>
          </a:p>
        </p:txBody>
      </p:sp>
      <p:sp>
        <p:nvSpPr>
          <p:cNvPr id="33" name="object 44">
            <a:extLst>
              <a:ext uri="{FF2B5EF4-FFF2-40B4-BE49-F238E27FC236}">
                <a16:creationId xmlns:a16="http://schemas.microsoft.com/office/drawing/2014/main" id="{0FE84825-6D18-4E64-803E-FD4EF137A537}"/>
              </a:ext>
            </a:extLst>
          </p:cNvPr>
          <p:cNvSpPr txBox="1"/>
          <p:nvPr/>
        </p:nvSpPr>
        <p:spPr>
          <a:xfrm>
            <a:off x="5680876" y="6471292"/>
            <a:ext cx="1231230" cy="151323"/>
          </a:xfrm>
          <a:prstGeom prst="rect">
            <a:avLst/>
          </a:prstGeom>
        </p:spPr>
        <p:txBody>
          <a:bodyPr vert="horz" wrap="square" lIns="0" tIns="12700" rIns="0" bIns="0" rtlCol="0">
            <a:spAutoFit/>
          </a:bodyPr>
          <a:lstStyle/>
          <a:p>
            <a:pPr marL="12700">
              <a:lnSpc>
                <a:spcPct val="100000"/>
              </a:lnSpc>
              <a:spcBef>
                <a:spcPts val="100"/>
              </a:spcBef>
            </a:pPr>
            <a:r>
              <a:rPr lang="zh-TW" altLang="en-US" sz="900" spc="-30" dirty="0">
                <a:solidFill>
                  <a:srgbClr val="FFFFFF"/>
                </a:solidFill>
                <a:latin typeface="ＭＳ ゴシック"/>
                <a:cs typeface="ＭＳ ゴシック"/>
              </a:rPr>
              <a:t>並</a:t>
            </a:r>
            <a:r>
              <a:rPr lang="zh-TW" altLang="en-US" sz="900" spc="-20" dirty="0">
                <a:solidFill>
                  <a:srgbClr val="FFFFFF"/>
                </a:solidFill>
                <a:latin typeface="ＭＳ ゴシック"/>
                <a:cs typeface="ＭＳ ゴシック"/>
              </a:rPr>
              <a:t>行</a:t>
            </a:r>
            <a:r>
              <a:rPr lang="zh-TW" altLang="en-US" sz="900" spc="10" dirty="0">
                <a:solidFill>
                  <a:srgbClr val="FFFFFF"/>
                </a:solidFill>
                <a:latin typeface="ＭＳ ゴシック"/>
                <a:cs typeface="ＭＳ ゴシック"/>
              </a:rPr>
              <a:t>研修</a:t>
            </a:r>
            <a:r>
              <a:rPr lang="zh-TW" altLang="en-US" sz="900" spc="5" dirty="0">
                <a:solidFill>
                  <a:srgbClr val="FFFFFF"/>
                </a:solidFill>
                <a:latin typeface="ＭＳ ゴシック"/>
                <a:cs typeface="ＭＳ ゴシック"/>
              </a:rPr>
              <a:t>情</a:t>
            </a:r>
            <a:r>
              <a:rPr lang="zh-TW" altLang="en-US" sz="900" spc="-55" dirty="0">
                <a:solidFill>
                  <a:srgbClr val="FFFFFF"/>
                </a:solidFill>
                <a:latin typeface="ＭＳ ゴシック"/>
                <a:cs typeface="ＭＳ ゴシック"/>
              </a:rPr>
              <a:t>報</a:t>
            </a:r>
            <a:r>
              <a:rPr lang="ja-JP" altLang="en-US" sz="900" spc="5" dirty="0">
                <a:solidFill>
                  <a:srgbClr val="FFFFFF"/>
                </a:solidFill>
                <a:latin typeface="ＭＳ ゴシック"/>
                <a:cs typeface="ＭＳ ゴシック"/>
              </a:rPr>
              <a:t>エリア</a:t>
            </a:r>
            <a:endParaRPr sz="900" dirty="0">
              <a:latin typeface="ＭＳ ゴシック"/>
              <a:cs typeface="ＭＳ ゴシック"/>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0250" y="660482"/>
            <a:ext cx="6485550" cy="9653412"/>
          </a:xfrm>
          <a:prstGeom prst="rect">
            <a:avLst/>
          </a:prstGeom>
        </p:spPr>
        <p:txBody>
          <a:bodyPr vert="horz" wrap="square" lIns="0" tIns="12700" rIns="0" bIns="0" rtlCol="0">
            <a:spAutoFit/>
          </a:bodyPr>
          <a:lstStyle/>
          <a:p>
            <a:pPr marL="140335" marR="5080">
              <a:lnSpc>
                <a:spcPct val="148200"/>
              </a:lnSpc>
              <a:spcBef>
                <a:spcPts val="100"/>
              </a:spcBef>
            </a:pPr>
            <a:r>
              <a:rPr sz="1000" spc="-50" dirty="0">
                <a:solidFill>
                  <a:srgbClr val="231F20"/>
                </a:solidFill>
                <a:latin typeface="ＭＳ ゴシック"/>
                <a:cs typeface="ＭＳ ゴシック"/>
              </a:rPr>
              <a:t>ダウンロードしたテンプレートファイルを編集し、研修スケジュール情報を入力ください。</a:t>
            </a:r>
            <a:endParaRPr lang="en-US" sz="1000" spc="-50" dirty="0">
              <a:solidFill>
                <a:srgbClr val="231F20"/>
              </a:solidFill>
              <a:latin typeface="ＭＳ ゴシック"/>
              <a:cs typeface="ＭＳ ゴシック"/>
            </a:endParaRPr>
          </a:p>
          <a:p>
            <a:pPr marL="140335" marR="5080">
              <a:lnSpc>
                <a:spcPct val="148200"/>
              </a:lnSpc>
              <a:spcBef>
                <a:spcPts val="100"/>
              </a:spcBef>
            </a:pPr>
            <a:r>
              <a:rPr sz="1000" spc="-50" dirty="0">
                <a:solidFill>
                  <a:srgbClr val="231F20"/>
                </a:solidFill>
                <a:latin typeface="ＭＳ ゴシック"/>
                <a:cs typeface="ＭＳ ゴシック"/>
              </a:rPr>
              <a:t>テンプレートの見出し、 サンプル行は削除しないでください。</a:t>
            </a:r>
            <a:endParaRPr sz="1000" spc="-50" dirty="0">
              <a:latin typeface="ＭＳ ゴシック"/>
              <a:cs typeface="ＭＳ ゴシック"/>
            </a:endParaRPr>
          </a:p>
          <a:p>
            <a:pPr marL="140335" marR="830580">
              <a:lnSpc>
                <a:spcPct val="148200"/>
              </a:lnSpc>
            </a:pPr>
            <a:r>
              <a:rPr lang="ja-JP" altLang="en-US" sz="1000" spc="-50" dirty="0">
                <a:solidFill>
                  <a:srgbClr val="231F20"/>
                </a:solidFill>
                <a:latin typeface="ＭＳ ゴシック"/>
                <a:cs typeface="ＭＳ ゴシック"/>
              </a:rPr>
              <a:t>ブロック区分、研修歯科医</a:t>
            </a:r>
            <a:r>
              <a:rPr sz="1000" spc="-50" dirty="0">
                <a:solidFill>
                  <a:srgbClr val="231F20"/>
                </a:solidFill>
                <a:latin typeface="ＭＳ ゴシック"/>
                <a:cs typeface="ＭＳ ゴシック"/>
              </a:rPr>
              <a:t>UMIN ID、研修開始日、研修終了日、施設名、診療科名は必須項目です。 </a:t>
            </a:r>
            <a:br>
              <a:rPr lang="en-US" sz="1000" spc="-50" dirty="0">
                <a:solidFill>
                  <a:srgbClr val="231F20"/>
                </a:solidFill>
                <a:latin typeface="ＭＳ ゴシック"/>
                <a:cs typeface="ＭＳ ゴシック"/>
              </a:rPr>
            </a:br>
            <a:r>
              <a:rPr lang="ja-JP" altLang="en-US" sz="1000" spc="-50"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UMIN ID は、</a:t>
            </a:r>
            <a:r>
              <a:rPr lang="ja-JP" altLang="en-US" sz="1000" spc="-50"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が未定の場合は省略可能です。</a:t>
            </a:r>
            <a:endParaRPr sz="1000" spc="-50" dirty="0">
              <a:latin typeface="ＭＳ ゴシック"/>
              <a:cs typeface="ＭＳ ゴシック"/>
            </a:endParaRPr>
          </a:p>
          <a:p>
            <a:pPr marL="140335" marR="67945" indent="-128270">
              <a:lnSpc>
                <a:spcPct val="148200"/>
              </a:lnSpc>
              <a:buSzPct val="90000"/>
              <a:buAutoNum type="arabicPeriod" startAt="2"/>
              <a:tabLst>
                <a:tab pos="138430" algn="l"/>
              </a:tabLst>
            </a:pPr>
            <a:r>
              <a:rPr sz="1000" spc="-50" dirty="0">
                <a:solidFill>
                  <a:srgbClr val="231F20"/>
                </a:solidFill>
                <a:latin typeface="ＭＳ ゴシック"/>
                <a:cs typeface="ＭＳ ゴシック"/>
              </a:rPr>
              <a:t>「ファイルを選択」ボタンをクリックし研修スケジュール情報入力済みの一括登録用テンプレートを選択ください。</a:t>
            </a:r>
            <a:endParaRPr sz="1000" spc="-50" dirty="0">
              <a:latin typeface="ＭＳ ゴシック"/>
              <a:cs typeface="ＭＳ ゴシック"/>
            </a:endParaRPr>
          </a:p>
          <a:p>
            <a:pPr marL="137160" indent="-125095">
              <a:lnSpc>
                <a:spcPct val="100000"/>
              </a:lnSpc>
              <a:spcBef>
                <a:spcPts val="575"/>
              </a:spcBef>
              <a:buSzPct val="90000"/>
              <a:buAutoNum type="arabicPeriod" startAt="2"/>
              <a:tabLst>
                <a:tab pos="137795" algn="l"/>
              </a:tabLst>
            </a:pPr>
            <a:r>
              <a:rPr sz="1000" spc="-50" dirty="0">
                <a:solidFill>
                  <a:srgbClr val="231F20"/>
                </a:solidFill>
                <a:latin typeface="ＭＳ ゴシック"/>
                <a:cs typeface="ＭＳ ゴシック"/>
              </a:rPr>
              <a:t>「一括登録」ボタンをクリックし、登録します。</a:t>
            </a:r>
            <a:endParaRPr sz="1000" spc="-50" dirty="0">
              <a:latin typeface="ＭＳ ゴシック"/>
              <a:cs typeface="ＭＳ ゴシック"/>
            </a:endParaRPr>
          </a:p>
          <a:p>
            <a:pPr>
              <a:lnSpc>
                <a:spcPct val="100000"/>
              </a:lnSpc>
            </a:pPr>
            <a:endParaRPr sz="1000" spc="-150" dirty="0">
              <a:latin typeface="ＭＳ ゴシック"/>
              <a:cs typeface="ＭＳ ゴシック"/>
            </a:endParaRPr>
          </a:p>
          <a:p>
            <a:pPr>
              <a:lnSpc>
                <a:spcPct val="100000"/>
              </a:lnSpc>
              <a:spcBef>
                <a:spcPts val="50"/>
              </a:spcBef>
            </a:pPr>
            <a:endParaRPr sz="800" spc="-150" dirty="0">
              <a:latin typeface="ＭＳ ゴシック"/>
              <a:cs typeface="ＭＳ ゴシック"/>
            </a:endParaRPr>
          </a:p>
          <a:p>
            <a:pPr marL="12700">
              <a:lnSpc>
                <a:spcPct val="100000"/>
              </a:lnSpc>
            </a:pPr>
            <a:r>
              <a:rPr sz="1000" spc="-150" dirty="0">
                <a:solidFill>
                  <a:srgbClr val="A9511A"/>
                </a:solidFill>
                <a:latin typeface="ＭＳ ゴシック"/>
                <a:cs typeface="ＭＳ ゴシック"/>
              </a:rPr>
              <a:t>■設定・確認する</a:t>
            </a:r>
            <a:r>
              <a:rPr lang="ja-JP" altLang="en-US" sz="1000" spc="-150" dirty="0">
                <a:solidFill>
                  <a:srgbClr val="A9511A"/>
                </a:solidFill>
                <a:latin typeface="ＭＳ ゴシック"/>
                <a:cs typeface="ＭＳ ゴシック"/>
              </a:rPr>
              <a:t>研修歯科医</a:t>
            </a:r>
            <a:r>
              <a:rPr sz="1000" spc="-150" dirty="0">
                <a:solidFill>
                  <a:srgbClr val="A9511A"/>
                </a:solidFill>
                <a:latin typeface="ＭＳ ゴシック"/>
                <a:cs typeface="ＭＳ ゴシック"/>
              </a:rPr>
              <a:t>の選択</a:t>
            </a:r>
            <a:endParaRPr sz="1000" spc="-150" dirty="0">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ごとに研修スケジュールの設定・確認をします。</a:t>
            </a:r>
            <a:endParaRPr sz="1000" dirty="0">
              <a:latin typeface="ＭＳ ゴシック"/>
              <a:cs typeface="ＭＳ ゴシック"/>
            </a:endParaRPr>
          </a:p>
          <a:p>
            <a:pPr marL="139700" indent="-127635">
              <a:lnSpc>
                <a:spcPct val="100000"/>
              </a:lnSpc>
              <a:spcBef>
                <a:spcPts val="580"/>
              </a:spcBef>
              <a:buSzPct val="90000"/>
              <a:buAutoNum type="arabicPeriod"/>
              <a:tabLst>
                <a:tab pos="140335" algn="l"/>
              </a:tabLst>
            </a:pPr>
            <a:r>
              <a:rPr lang="ja-JP" altLang="en-US" sz="1000" dirty="0">
                <a:solidFill>
                  <a:srgbClr val="231F20"/>
                </a:solidFill>
                <a:latin typeface="ＭＳ ゴシック"/>
                <a:cs typeface="ＭＳ ゴシック"/>
              </a:rPr>
              <a:t>研修歯科医情報一覧から、設定・確認したい研修歯科医</a:t>
            </a:r>
            <a:r>
              <a:rPr sz="1000" dirty="0">
                <a:solidFill>
                  <a:srgbClr val="231F20"/>
                </a:solidFill>
                <a:latin typeface="ＭＳ ゴシック"/>
                <a:cs typeface="ＭＳ ゴシック"/>
              </a:rPr>
              <a:t>を探します。</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表示されている</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が多い場合は、氏名での絞り込みなどが可能です。</a:t>
            </a:r>
            <a:endParaRPr sz="1000" dirty="0">
              <a:latin typeface="ＭＳ ゴシック"/>
              <a:cs typeface="ＭＳ ゴシック"/>
            </a:endParaRPr>
          </a:p>
          <a:p>
            <a:pPr marL="140335" marR="68580" indent="-128270">
              <a:lnSpc>
                <a:spcPct val="148200"/>
              </a:lnSpc>
              <a:buSzPct val="90000"/>
              <a:buAutoNum type="arabicPeriod" startAt="2"/>
              <a:tabLst>
                <a:tab pos="146685" algn="l"/>
              </a:tabLst>
            </a:pP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情報にある「スケジュール設定／確認」ボタンをクリックすると、</a:t>
            </a:r>
            <a:br>
              <a:rPr lang="en-US" sz="1000" dirty="0">
                <a:solidFill>
                  <a:srgbClr val="231F20"/>
                </a:solidFill>
                <a:latin typeface="ＭＳ ゴシック"/>
                <a:cs typeface="ＭＳ ゴシック"/>
              </a:rPr>
            </a:br>
            <a:r>
              <a:rPr sz="1000" dirty="0">
                <a:solidFill>
                  <a:srgbClr val="231F20"/>
                </a:solidFill>
                <a:latin typeface="ＭＳ ゴシック"/>
                <a:cs typeface="ＭＳ ゴシック"/>
              </a:rPr>
              <a:t>選択した</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の現在の研修スケジュー ル情報が表示されます。</a:t>
            </a:r>
            <a:endParaRPr sz="1000" dirty="0">
              <a:latin typeface="ＭＳ ゴシック"/>
              <a:cs typeface="ＭＳ ゴシック"/>
            </a:endParaRPr>
          </a:p>
          <a:p>
            <a:pPr marL="140335" marR="67945" indent="1905">
              <a:lnSpc>
                <a:spcPct val="148200"/>
              </a:lnSpc>
            </a:pPr>
            <a:r>
              <a:rPr sz="1000" dirty="0">
                <a:solidFill>
                  <a:srgbClr val="231F20"/>
                </a:solidFill>
                <a:latin typeface="ＭＳ ゴシック"/>
                <a:cs typeface="ＭＳ ゴシック"/>
              </a:rPr>
              <a:t>研修スケジュール確認画面内の「</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一覧に戻る」ボタンをクリックすると、</a:t>
            </a:r>
            <a:br>
              <a:rPr lang="en-US" sz="1000" dirty="0">
                <a:solidFill>
                  <a:srgbClr val="231F20"/>
                </a:solidFill>
                <a:latin typeface="ＭＳ ゴシック"/>
                <a:cs typeface="ＭＳ ゴシック"/>
              </a:rPr>
            </a:br>
            <a:r>
              <a:rPr sz="1000" dirty="0">
                <a:solidFill>
                  <a:srgbClr val="231F20"/>
                </a:solidFill>
                <a:latin typeface="ＭＳ ゴシック"/>
                <a:cs typeface="ＭＳ ゴシック"/>
              </a:rPr>
              <a:t>選択を解除し、</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選択画面に戻ります。</a:t>
            </a:r>
            <a:endParaRPr sz="1000" dirty="0">
              <a:latin typeface="ＭＳ ゴシック"/>
              <a:cs typeface="ＭＳ ゴシック"/>
            </a:endParaRPr>
          </a:p>
          <a:p>
            <a:pPr>
              <a:lnSpc>
                <a:spcPct val="100000"/>
              </a:lnSpc>
            </a:pPr>
            <a:endParaRPr sz="1000" spc="-150" dirty="0">
              <a:latin typeface="ＭＳ ゴシック"/>
              <a:cs typeface="ＭＳ ゴシック"/>
            </a:endParaRPr>
          </a:p>
          <a:p>
            <a:pPr>
              <a:lnSpc>
                <a:spcPct val="100000"/>
              </a:lnSpc>
              <a:spcBef>
                <a:spcPts val="50"/>
              </a:spcBef>
            </a:pPr>
            <a:endParaRPr sz="800" spc="-150" dirty="0">
              <a:latin typeface="ＭＳ ゴシック"/>
              <a:cs typeface="ＭＳ ゴシック"/>
            </a:endParaRPr>
          </a:p>
          <a:p>
            <a:pPr marL="139700" indent="-127635">
              <a:lnSpc>
                <a:spcPct val="100000"/>
              </a:lnSpc>
              <a:buSzPct val="90000"/>
              <a:buChar char="■"/>
              <a:tabLst>
                <a:tab pos="140335" algn="l"/>
              </a:tabLst>
            </a:pPr>
            <a:r>
              <a:rPr sz="1000" spc="-150" dirty="0">
                <a:solidFill>
                  <a:srgbClr val="A9511A"/>
                </a:solidFill>
                <a:latin typeface="ＭＳ ゴシック"/>
                <a:cs typeface="ＭＳ ゴシック"/>
              </a:rPr>
              <a:t>各ブロックの研修スケジュールの追加</a:t>
            </a:r>
            <a:endParaRPr sz="1000" spc="-150" dirty="0">
              <a:latin typeface="ＭＳ ゴシック"/>
              <a:cs typeface="ＭＳ ゴシック"/>
            </a:endParaRPr>
          </a:p>
          <a:p>
            <a:pPr marL="145415" indent="-133350">
              <a:lnSpc>
                <a:spcPct val="100000"/>
              </a:lnSpc>
              <a:spcBef>
                <a:spcPts val="580"/>
              </a:spcBef>
              <a:buAutoNum type="arabicPeriod"/>
              <a:tabLst>
                <a:tab pos="146050" algn="l"/>
              </a:tabLst>
            </a:pPr>
            <a:r>
              <a:rPr sz="1000" dirty="0">
                <a:solidFill>
                  <a:srgbClr val="231F20"/>
                </a:solidFill>
                <a:latin typeface="ＭＳ ゴシック"/>
                <a:cs typeface="ＭＳ ゴシック"/>
              </a:rPr>
              <a:t>追加したいブロックにある追加ボタンをクリックします。</a:t>
            </a:r>
            <a:endParaRPr sz="1000" dirty="0">
              <a:latin typeface="ＭＳ ゴシック"/>
              <a:cs typeface="ＭＳ ゴシック"/>
            </a:endParaRPr>
          </a:p>
          <a:p>
            <a:pPr marL="140335" marR="67945" indent="635">
              <a:lnSpc>
                <a:spcPct val="150000"/>
              </a:lnSpc>
              <a:spcBef>
                <a:spcPts val="300"/>
              </a:spcBef>
            </a:pPr>
            <a:r>
              <a:rPr sz="1000" dirty="0">
                <a:solidFill>
                  <a:srgbClr val="231F20"/>
                </a:solidFill>
                <a:latin typeface="ＭＳ ゴシック"/>
                <a:cs typeface="ＭＳ ゴシック"/>
              </a:rPr>
              <a:t>主研修ブロックを追加する場合は「主研修ブロック追加」ボタン、</a:t>
            </a:r>
            <a:br>
              <a:rPr lang="en-US" sz="1000" dirty="0">
                <a:solidFill>
                  <a:srgbClr val="231F20"/>
                </a:solidFill>
                <a:latin typeface="ＭＳ ゴシック"/>
                <a:cs typeface="ＭＳ ゴシック"/>
              </a:rPr>
            </a:br>
            <a:r>
              <a:rPr sz="1000" dirty="0">
                <a:solidFill>
                  <a:srgbClr val="231F20"/>
                </a:solidFill>
                <a:latin typeface="ＭＳ ゴシック"/>
                <a:cs typeface="ＭＳ ゴシック"/>
              </a:rPr>
              <a:t>並行研修を追加する場合は「並行研修追加」ボタンをクリックします。</a:t>
            </a:r>
            <a:endParaRPr sz="1000" dirty="0">
              <a:latin typeface="ＭＳ ゴシック"/>
              <a:cs typeface="ＭＳ ゴシック"/>
            </a:endParaRPr>
          </a:p>
          <a:p>
            <a:pPr marL="151130" indent="-139065">
              <a:lnSpc>
                <a:spcPct val="100000"/>
              </a:lnSpc>
              <a:spcBef>
                <a:spcPts val="575"/>
              </a:spcBef>
              <a:buAutoNum type="arabicPeriod" startAt="2"/>
              <a:tabLst>
                <a:tab pos="151765" algn="l"/>
              </a:tabLst>
            </a:pPr>
            <a:r>
              <a:rPr sz="1000" dirty="0">
                <a:solidFill>
                  <a:srgbClr val="231F20"/>
                </a:solidFill>
                <a:latin typeface="ＭＳ ゴシック"/>
                <a:cs typeface="ＭＳ ゴシック"/>
              </a:rPr>
              <a:t>表示された各ブロックの登録情報を入力します。</a:t>
            </a:r>
            <a:endParaRPr sz="1000" dirty="0">
              <a:latin typeface="ＭＳ ゴシック"/>
              <a:cs typeface="ＭＳ ゴシック"/>
            </a:endParaRPr>
          </a:p>
          <a:p>
            <a:pPr marL="140335" marR="68580" indent="635">
              <a:lnSpc>
                <a:spcPct val="150000"/>
              </a:lnSpc>
              <a:spcBef>
                <a:spcPts val="300"/>
              </a:spcBef>
            </a:pPr>
            <a:r>
              <a:rPr sz="1000" dirty="0">
                <a:solidFill>
                  <a:srgbClr val="231F20"/>
                </a:solidFill>
                <a:latin typeface="ＭＳ ゴシック"/>
                <a:cs typeface="ＭＳ ゴシック"/>
              </a:rPr>
              <a:t>研修開始日・研修終了日は、カレンダーを使って入力することができます。</a:t>
            </a:r>
            <a:br>
              <a:rPr lang="en-US" sz="1000" dirty="0">
                <a:solidFill>
                  <a:srgbClr val="231F20"/>
                </a:solidFill>
                <a:latin typeface="ＭＳ ゴシック"/>
                <a:cs typeface="ＭＳ ゴシック"/>
              </a:rPr>
            </a:br>
            <a:r>
              <a:rPr sz="1000" dirty="0">
                <a:solidFill>
                  <a:srgbClr val="231F20"/>
                </a:solidFill>
                <a:latin typeface="ＭＳ ゴシック"/>
                <a:cs typeface="ＭＳ ゴシック"/>
              </a:rPr>
              <a:t>カレンダーを使いたい場合は、カレンダーアイコンをクリックください。</a:t>
            </a:r>
            <a:endParaRPr sz="1000" dirty="0">
              <a:latin typeface="ＭＳ ゴシック"/>
              <a:cs typeface="ＭＳ ゴシック"/>
            </a:endParaRPr>
          </a:p>
          <a:p>
            <a:pPr marL="140335">
              <a:lnSpc>
                <a:spcPct val="150000"/>
              </a:lnSpc>
              <a:spcBef>
                <a:spcPts val="300"/>
              </a:spcBef>
            </a:pPr>
            <a:r>
              <a:rPr sz="1000" dirty="0">
                <a:solidFill>
                  <a:srgbClr val="231F20"/>
                </a:solidFill>
                <a:latin typeface="ＭＳ ゴシック"/>
                <a:cs typeface="ＭＳ ゴシック"/>
              </a:rPr>
              <a:t>担当</a:t>
            </a:r>
            <a:r>
              <a:rPr lang="ja-JP" altLang="en-US" sz="1000" dirty="0">
                <a:solidFill>
                  <a:srgbClr val="231F20"/>
                </a:solidFill>
                <a:latin typeface="ＭＳ ゴシック"/>
                <a:cs typeface="ＭＳ ゴシック"/>
              </a:rPr>
              <a:t>指導歯科医</a:t>
            </a:r>
            <a:r>
              <a:rPr sz="1000" dirty="0" err="1">
                <a:solidFill>
                  <a:srgbClr val="231F20"/>
                </a:solidFill>
                <a:latin typeface="ＭＳ ゴシック"/>
                <a:cs typeface="ＭＳ ゴシック"/>
              </a:rPr>
              <a:t>が未定の場合は、空白のまま登録ができます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sz="1000" dirty="0" err="1">
                <a:solidFill>
                  <a:srgbClr val="231F20"/>
                </a:solidFill>
                <a:latin typeface="ＭＳ ゴシック"/>
                <a:cs typeface="ＭＳ ゴシック"/>
              </a:rPr>
              <a:t>その場合は</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が決定後に情報を変更ください。</a:t>
            </a:r>
            <a:endParaRPr sz="1000" dirty="0">
              <a:latin typeface="ＭＳ ゴシック"/>
              <a:cs typeface="ＭＳ ゴシック"/>
            </a:endParaRPr>
          </a:p>
          <a:p>
            <a:pPr marL="150495" indent="-138430">
              <a:lnSpc>
                <a:spcPct val="100000"/>
              </a:lnSpc>
              <a:spcBef>
                <a:spcPts val="580"/>
              </a:spcBef>
              <a:buAutoNum type="arabicPeriod" startAt="3"/>
              <a:tabLst>
                <a:tab pos="151130" algn="l"/>
              </a:tabLst>
            </a:pPr>
            <a:r>
              <a:rPr sz="1000" dirty="0">
                <a:solidFill>
                  <a:srgbClr val="231F20"/>
                </a:solidFill>
                <a:latin typeface="ＭＳ ゴシック"/>
                <a:cs typeface="ＭＳ ゴシック"/>
              </a:rPr>
              <a:t>入力内容に間違いがないことを確認ください。</a:t>
            </a:r>
            <a:endParaRPr sz="1000" dirty="0">
              <a:latin typeface="ＭＳ ゴシック"/>
              <a:cs typeface="ＭＳ ゴシック"/>
            </a:endParaRPr>
          </a:p>
          <a:p>
            <a:pPr marL="137795" indent="-125730">
              <a:lnSpc>
                <a:spcPct val="100000"/>
              </a:lnSpc>
              <a:spcBef>
                <a:spcPts val="580"/>
              </a:spcBef>
              <a:buAutoNum type="arabicPeriod" startAt="3"/>
              <a:tabLst>
                <a:tab pos="138430" algn="l"/>
              </a:tabLst>
            </a:pPr>
            <a:r>
              <a:rPr sz="1000" dirty="0">
                <a:solidFill>
                  <a:srgbClr val="231F20"/>
                </a:solidFill>
                <a:latin typeface="ＭＳ ゴシック"/>
                <a:cs typeface="ＭＳ ゴシック"/>
              </a:rPr>
              <a:t>「登録」ボタンをクリックすると、入力したスケジュールが登録されます。</a:t>
            </a:r>
            <a:endParaRPr sz="1000" dirty="0">
              <a:latin typeface="ＭＳ ゴシック"/>
              <a:cs typeface="ＭＳ ゴシック"/>
            </a:endParaRPr>
          </a:p>
          <a:p>
            <a:pPr marL="140335">
              <a:lnSpc>
                <a:spcPct val="100000"/>
              </a:lnSpc>
              <a:spcBef>
                <a:spcPts val="575"/>
              </a:spcBef>
            </a:pPr>
            <a:r>
              <a:rPr sz="1000" dirty="0">
                <a:solidFill>
                  <a:srgbClr val="231F20"/>
                </a:solidFill>
                <a:latin typeface="ＭＳ ゴシック"/>
                <a:cs typeface="ＭＳ ゴシック"/>
              </a:rPr>
              <a:t>研修予定日数は、指定した研修期間から施設の休診日を除いて計算されます。</a:t>
            </a:r>
            <a:endParaRPr sz="1000" dirty="0">
              <a:latin typeface="ＭＳ ゴシック"/>
              <a:cs typeface="ＭＳ ゴシック"/>
            </a:endParaRPr>
          </a:p>
          <a:p>
            <a:pPr>
              <a:lnSpc>
                <a:spcPct val="100000"/>
              </a:lnSpc>
            </a:pPr>
            <a:endParaRPr sz="1000" spc="-150" dirty="0">
              <a:latin typeface="ＭＳ ゴシック"/>
              <a:cs typeface="ＭＳ ゴシック"/>
            </a:endParaRPr>
          </a:p>
          <a:p>
            <a:pPr>
              <a:lnSpc>
                <a:spcPct val="100000"/>
              </a:lnSpc>
              <a:spcBef>
                <a:spcPts val="50"/>
              </a:spcBef>
            </a:pPr>
            <a:endParaRPr sz="800" spc="-150" dirty="0">
              <a:latin typeface="ＭＳ ゴシック"/>
              <a:cs typeface="ＭＳ ゴシック"/>
            </a:endParaRPr>
          </a:p>
          <a:p>
            <a:pPr marL="139700" indent="-127635">
              <a:lnSpc>
                <a:spcPct val="100000"/>
              </a:lnSpc>
              <a:buSzPct val="90000"/>
              <a:buChar char="■"/>
              <a:tabLst>
                <a:tab pos="140335" algn="l"/>
              </a:tabLst>
            </a:pPr>
            <a:r>
              <a:rPr sz="1000" dirty="0">
                <a:solidFill>
                  <a:srgbClr val="A9511A"/>
                </a:solidFill>
                <a:latin typeface="ＭＳ ゴシック"/>
                <a:cs typeface="ＭＳ ゴシック"/>
              </a:rPr>
              <a:t>各ブロックの研修スケジュールの変更</a:t>
            </a:r>
            <a:endParaRPr sz="1000" dirty="0">
              <a:latin typeface="ＭＳ ゴシック"/>
              <a:cs typeface="ＭＳ ゴシック"/>
            </a:endParaRPr>
          </a:p>
          <a:p>
            <a:pPr marL="140335" marR="68580" indent="-128270">
              <a:lnSpc>
                <a:spcPct val="150000"/>
              </a:lnSpc>
              <a:spcBef>
                <a:spcPts val="300"/>
              </a:spcBef>
              <a:buAutoNum type="arabicPeriod"/>
              <a:tabLst>
                <a:tab pos="142875" algn="l"/>
              </a:tabLst>
            </a:pPr>
            <a:r>
              <a:rPr sz="1000" spc="-50" dirty="0" err="1">
                <a:solidFill>
                  <a:srgbClr val="231F20"/>
                </a:solidFill>
                <a:latin typeface="ＭＳ ゴシック"/>
                <a:cs typeface="ＭＳ ゴシック"/>
              </a:rPr>
              <a:t>変更したい研修スケジュールにある「編集」ボタンをクリックすると、選択した研修スケジュールの登録情報が</a:t>
            </a:r>
            <a:br>
              <a:rPr lang="en-US" sz="1000" spc="-50" dirty="0">
                <a:solidFill>
                  <a:srgbClr val="231F20"/>
                </a:solidFill>
                <a:latin typeface="ＭＳ ゴシック"/>
                <a:cs typeface="ＭＳ ゴシック"/>
              </a:rPr>
            </a:br>
            <a:r>
              <a:rPr sz="1000" spc="-50" dirty="0" err="1">
                <a:solidFill>
                  <a:srgbClr val="231F20"/>
                </a:solidFill>
                <a:latin typeface="ＭＳ ゴシック"/>
                <a:cs typeface="ＭＳ ゴシック"/>
              </a:rPr>
              <a:t>表示されます</a:t>
            </a:r>
            <a:r>
              <a:rPr sz="1000" spc="-50" dirty="0">
                <a:solidFill>
                  <a:srgbClr val="231F20"/>
                </a:solidFill>
                <a:latin typeface="ＭＳ ゴシック"/>
                <a:cs typeface="ＭＳ ゴシック"/>
              </a:rPr>
              <a:t>。</a:t>
            </a:r>
            <a:endParaRPr sz="1000" spc="-50" dirty="0">
              <a:latin typeface="ＭＳ ゴシック"/>
              <a:cs typeface="ＭＳ ゴシック"/>
            </a:endParaRPr>
          </a:p>
          <a:p>
            <a:pPr marL="148590" indent="-136525">
              <a:lnSpc>
                <a:spcPct val="150000"/>
              </a:lnSpc>
              <a:spcBef>
                <a:spcPts val="300"/>
              </a:spcBef>
              <a:buAutoNum type="arabicPeriod"/>
              <a:tabLst>
                <a:tab pos="149225" algn="l"/>
              </a:tabLst>
            </a:pPr>
            <a:r>
              <a:rPr sz="1000" spc="-50" dirty="0">
                <a:solidFill>
                  <a:srgbClr val="231F20"/>
                </a:solidFill>
                <a:latin typeface="ＭＳ ゴシック"/>
                <a:cs typeface="ＭＳ ゴシック"/>
              </a:rPr>
              <a:t>変更したい情報を編集ください。</a:t>
            </a:r>
            <a:endParaRPr sz="1000" spc="-50" dirty="0">
              <a:latin typeface="ＭＳ ゴシック"/>
              <a:cs typeface="ＭＳ ゴシック"/>
            </a:endParaRPr>
          </a:p>
          <a:p>
            <a:pPr marL="12700" marR="3524885">
              <a:lnSpc>
                <a:spcPct val="150000"/>
              </a:lnSpc>
              <a:spcBef>
                <a:spcPts val="300"/>
              </a:spcBef>
              <a:buAutoNum type="arabicPeriod"/>
              <a:tabLst>
                <a:tab pos="151130" algn="l"/>
              </a:tabLst>
            </a:pPr>
            <a:r>
              <a:rPr sz="1000" spc="-50" dirty="0">
                <a:solidFill>
                  <a:srgbClr val="231F20"/>
                </a:solidFill>
                <a:latin typeface="ＭＳ ゴシック"/>
                <a:cs typeface="ＭＳ ゴシック"/>
              </a:rPr>
              <a:t>入力内容に間違いがないことを確認ください。 </a:t>
            </a:r>
            <a:endParaRPr lang="en-US" sz="1000" spc="-50" dirty="0">
              <a:solidFill>
                <a:srgbClr val="231F20"/>
              </a:solidFill>
              <a:latin typeface="ＭＳ ゴシック"/>
              <a:cs typeface="ＭＳ ゴシック"/>
            </a:endParaRPr>
          </a:p>
          <a:p>
            <a:pPr marL="12700" marR="3524885">
              <a:lnSpc>
                <a:spcPct val="150000"/>
              </a:lnSpc>
              <a:spcBef>
                <a:spcPts val="300"/>
              </a:spcBef>
              <a:buAutoNum type="arabicPeriod"/>
              <a:tabLst>
                <a:tab pos="151130" algn="l"/>
              </a:tabLst>
            </a:pPr>
            <a:r>
              <a:rPr sz="1000" spc="-50" dirty="0">
                <a:solidFill>
                  <a:srgbClr val="231F20"/>
                </a:solidFill>
                <a:latin typeface="ＭＳ ゴシック"/>
                <a:cs typeface="ＭＳ ゴシック"/>
              </a:rPr>
              <a:t>「更新」ボタンをクリックし、変更します。</a:t>
            </a:r>
            <a:endParaRPr sz="1000" spc="-50" dirty="0">
              <a:latin typeface="ＭＳ ゴシック"/>
              <a:cs typeface="ＭＳ ゴシック"/>
            </a:endParaRPr>
          </a:p>
          <a:p>
            <a:pPr>
              <a:lnSpc>
                <a:spcPct val="100000"/>
              </a:lnSpc>
            </a:pPr>
            <a:endParaRPr sz="1000" spc="-150" dirty="0">
              <a:latin typeface="ＭＳ ゴシック"/>
              <a:cs typeface="ＭＳ ゴシック"/>
            </a:endParaRPr>
          </a:p>
          <a:p>
            <a:pPr>
              <a:lnSpc>
                <a:spcPct val="100000"/>
              </a:lnSpc>
              <a:spcBef>
                <a:spcPts val="50"/>
              </a:spcBef>
            </a:pPr>
            <a:endParaRPr sz="800" spc="-150" dirty="0">
              <a:latin typeface="ＭＳ ゴシック"/>
              <a:cs typeface="ＭＳ ゴシック"/>
            </a:endParaRPr>
          </a:p>
          <a:p>
            <a:pPr marL="139700" indent="-127635">
              <a:lnSpc>
                <a:spcPct val="100000"/>
              </a:lnSpc>
              <a:buSzPct val="90000"/>
              <a:buChar char="■"/>
              <a:tabLst>
                <a:tab pos="140335" algn="l"/>
              </a:tabLst>
            </a:pPr>
            <a:r>
              <a:rPr sz="1000" dirty="0">
                <a:solidFill>
                  <a:srgbClr val="A9511A"/>
                </a:solidFill>
                <a:latin typeface="ＭＳ ゴシック"/>
                <a:cs typeface="ＭＳ ゴシック"/>
              </a:rPr>
              <a:t>各ブロックの研修スケジュールの削除</a:t>
            </a:r>
            <a:endParaRPr sz="1000" dirty="0">
              <a:latin typeface="ＭＳ ゴシック"/>
              <a:cs typeface="ＭＳ ゴシック"/>
            </a:endParaRPr>
          </a:p>
          <a:p>
            <a:pPr marL="144145" indent="-132080">
              <a:lnSpc>
                <a:spcPct val="100000"/>
              </a:lnSpc>
              <a:spcBef>
                <a:spcPts val="580"/>
              </a:spcBef>
              <a:buAutoNum type="arabicPeriod"/>
              <a:tabLst>
                <a:tab pos="144780" algn="l"/>
              </a:tabLst>
            </a:pPr>
            <a:r>
              <a:rPr sz="1000" spc="-50" dirty="0">
                <a:solidFill>
                  <a:srgbClr val="231F20"/>
                </a:solidFill>
                <a:latin typeface="ＭＳ ゴシック"/>
                <a:cs typeface="ＭＳ ゴシック"/>
              </a:rPr>
              <a:t>削除したい研修スケジュールにある「削除」ボタンをクリックします。</a:t>
            </a:r>
            <a:endParaRPr sz="1000" spc="-50" dirty="0">
              <a:latin typeface="ＭＳ ゴシック"/>
              <a:cs typeface="ＭＳ ゴシック"/>
            </a:endParaRPr>
          </a:p>
          <a:p>
            <a:pPr marL="151130" indent="-139065">
              <a:lnSpc>
                <a:spcPct val="100000"/>
              </a:lnSpc>
              <a:spcBef>
                <a:spcPts val="580"/>
              </a:spcBef>
              <a:buAutoNum type="arabicPeriod"/>
              <a:tabLst>
                <a:tab pos="151765" algn="l"/>
              </a:tabLst>
            </a:pPr>
            <a:r>
              <a:rPr sz="1000" spc="-50" dirty="0">
                <a:solidFill>
                  <a:srgbClr val="231F20"/>
                </a:solidFill>
                <a:latin typeface="ＭＳ ゴシック"/>
                <a:cs typeface="ＭＳ ゴシック"/>
              </a:rPr>
              <a:t>表示されたダイアログの「OK」ボタンをクリックすると削除が実行されます。</a:t>
            </a:r>
            <a:endParaRPr sz="1000" spc="-50" dirty="0">
              <a:latin typeface="ＭＳ ゴシック"/>
              <a:cs typeface="ＭＳ ゴシック"/>
            </a:endParaRPr>
          </a:p>
          <a:p>
            <a:pPr marL="140335" marR="68580" indent="635">
              <a:lnSpc>
                <a:spcPct val="148200"/>
              </a:lnSpc>
            </a:pPr>
            <a:r>
              <a:rPr sz="1000" spc="-50" dirty="0" err="1">
                <a:solidFill>
                  <a:srgbClr val="231F20"/>
                </a:solidFill>
                <a:latin typeface="ＭＳ ゴシック"/>
                <a:cs typeface="ＭＳ ゴシック"/>
              </a:rPr>
              <a:t>研修運用中、または終了した研修スケジュールを削除した場合、一部情報が削除されたり等が発生する場合が</a:t>
            </a:r>
            <a:br>
              <a:rPr lang="en-US" sz="1000" spc="-50" dirty="0">
                <a:solidFill>
                  <a:srgbClr val="231F20"/>
                </a:solidFill>
                <a:latin typeface="ＭＳ ゴシック"/>
                <a:cs typeface="ＭＳ ゴシック"/>
              </a:rPr>
            </a:br>
            <a:r>
              <a:rPr sz="1000" spc="-50" dirty="0" err="1">
                <a:solidFill>
                  <a:srgbClr val="231F20"/>
                </a:solidFill>
                <a:latin typeface="ＭＳ ゴシック"/>
                <a:cs typeface="ＭＳ ゴシック"/>
              </a:rPr>
              <a:t>ありますので、注意して行ってください</a:t>
            </a:r>
            <a:r>
              <a:rPr sz="1000" spc="-50" dirty="0">
                <a:solidFill>
                  <a:srgbClr val="231F20"/>
                </a:solidFill>
                <a:latin typeface="ＭＳ ゴシック"/>
                <a:cs typeface="ＭＳ ゴシック"/>
              </a:rPr>
              <a:t>。</a:t>
            </a:r>
            <a:endParaRPr sz="1000" spc="-5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nvGrpSpPr>
          <p:cNvPr id="3" name="object 3"/>
          <p:cNvGrpSpPr/>
          <p:nvPr/>
        </p:nvGrpSpPr>
        <p:grpSpPr>
          <a:xfrm>
            <a:off x="739292" y="1539316"/>
            <a:ext cx="6086297" cy="2165344"/>
            <a:chOff x="739292" y="1539316"/>
            <a:chExt cx="6086297" cy="2165344"/>
          </a:xfrm>
        </p:grpSpPr>
        <p:sp>
          <p:nvSpPr>
            <p:cNvPr id="4" name="object 4"/>
            <p:cNvSpPr/>
            <p:nvPr/>
          </p:nvSpPr>
          <p:spPr>
            <a:xfrm>
              <a:off x="739292" y="1539316"/>
              <a:ext cx="6086297" cy="2165344"/>
            </a:xfrm>
            <a:prstGeom prst="rect">
              <a:avLst/>
            </a:prstGeom>
            <a:blipFill>
              <a:blip r:embed="rId2"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6" name="object 6"/>
            <p:cNvSpPr/>
            <p:nvPr/>
          </p:nvSpPr>
          <p:spPr>
            <a:xfrm>
              <a:off x="917549" y="1783209"/>
              <a:ext cx="5320030" cy="818515"/>
            </a:xfrm>
            <a:custGeom>
              <a:avLst/>
              <a:gdLst/>
              <a:ahLst/>
              <a:cxnLst/>
              <a:rect l="l" t="t" r="r" b="b"/>
              <a:pathLst>
                <a:path w="5320030" h="818514">
                  <a:moveTo>
                    <a:pt x="108000" y="0"/>
                  </a:moveTo>
                  <a:lnTo>
                    <a:pt x="65960" y="8486"/>
                  </a:lnTo>
                  <a:lnTo>
                    <a:pt x="31630" y="31630"/>
                  </a:lnTo>
                  <a:lnTo>
                    <a:pt x="8486" y="65960"/>
                  </a:lnTo>
                  <a:lnTo>
                    <a:pt x="0" y="108000"/>
                  </a:lnTo>
                  <a:lnTo>
                    <a:pt x="0" y="710095"/>
                  </a:lnTo>
                  <a:lnTo>
                    <a:pt x="8486" y="752135"/>
                  </a:lnTo>
                  <a:lnTo>
                    <a:pt x="31630" y="786464"/>
                  </a:lnTo>
                  <a:lnTo>
                    <a:pt x="65960" y="809609"/>
                  </a:lnTo>
                  <a:lnTo>
                    <a:pt x="108000" y="818095"/>
                  </a:lnTo>
                  <a:lnTo>
                    <a:pt x="5211445" y="818095"/>
                  </a:lnTo>
                  <a:lnTo>
                    <a:pt x="5253485" y="809609"/>
                  </a:lnTo>
                  <a:lnTo>
                    <a:pt x="5287814" y="786464"/>
                  </a:lnTo>
                  <a:lnTo>
                    <a:pt x="5310959" y="752135"/>
                  </a:lnTo>
                  <a:lnTo>
                    <a:pt x="5319445" y="710095"/>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8" name="object 8"/>
            <p:cNvSpPr/>
            <p:nvPr/>
          </p:nvSpPr>
          <p:spPr>
            <a:xfrm>
              <a:off x="917549" y="3036910"/>
              <a:ext cx="5320030" cy="589915"/>
            </a:xfrm>
            <a:custGeom>
              <a:avLst/>
              <a:gdLst/>
              <a:ahLst/>
              <a:cxnLst/>
              <a:rect l="l" t="t" r="r" b="b"/>
              <a:pathLst>
                <a:path w="5320030" h="589914">
                  <a:moveTo>
                    <a:pt x="108000" y="0"/>
                  </a:moveTo>
                  <a:lnTo>
                    <a:pt x="65960" y="8486"/>
                  </a:lnTo>
                  <a:lnTo>
                    <a:pt x="31630" y="31630"/>
                  </a:lnTo>
                  <a:lnTo>
                    <a:pt x="8486" y="65960"/>
                  </a:lnTo>
                  <a:lnTo>
                    <a:pt x="0" y="108000"/>
                  </a:lnTo>
                  <a:lnTo>
                    <a:pt x="0" y="481495"/>
                  </a:lnTo>
                  <a:lnTo>
                    <a:pt x="8486" y="523535"/>
                  </a:lnTo>
                  <a:lnTo>
                    <a:pt x="31630" y="557864"/>
                  </a:lnTo>
                  <a:lnTo>
                    <a:pt x="65960" y="581009"/>
                  </a:lnTo>
                  <a:lnTo>
                    <a:pt x="108000" y="589495"/>
                  </a:lnTo>
                  <a:lnTo>
                    <a:pt x="5211445" y="589495"/>
                  </a:lnTo>
                  <a:lnTo>
                    <a:pt x="5253485" y="581009"/>
                  </a:lnTo>
                  <a:lnTo>
                    <a:pt x="5287814" y="557864"/>
                  </a:lnTo>
                  <a:lnTo>
                    <a:pt x="5310959" y="523535"/>
                  </a:lnTo>
                  <a:lnTo>
                    <a:pt x="5319445" y="481495"/>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0" name="object 10"/>
            <p:cNvSpPr/>
            <p:nvPr/>
          </p:nvSpPr>
          <p:spPr>
            <a:xfrm>
              <a:off x="917549" y="2634610"/>
              <a:ext cx="5320030" cy="314325"/>
            </a:xfrm>
            <a:custGeom>
              <a:avLst/>
              <a:gdLst/>
              <a:ahLst/>
              <a:cxnLst/>
              <a:rect l="l" t="t" r="r" b="b"/>
              <a:pathLst>
                <a:path w="5320030" h="314325">
                  <a:moveTo>
                    <a:pt x="108000" y="0"/>
                  </a:moveTo>
                  <a:lnTo>
                    <a:pt x="65960" y="8486"/>
                  </a:lnTo>
                  <a:lnTo>
                    <a:pt x="31630" y="31630"/>
                  </a:lnTo>
                  <a:lnTo>
                    <a:pt x="8486" y="65960"/>
                  </a:lnTo>
                  <a:lnTo>
                    <a:pt x="0" y="108000"/>
                  </a:lnTo>
                  <a:lnTo>
                    <a:pt x="0" y="206095"/>
                  </a:lnTo>
                  <a:lnTo>
                    <a:pt x="8486" y="248136"/>
                  </a:lnTo>
                  <a:lnTo>
                    <a:pt x="31630" y="282465"/>
                  </a:lnTo>
                  <a:lnTo>
                    <a:pt x="65960" y="305609"/>
                  </a:lnTo>
                  <a:lnTo>
                    <a:pt x="108000" y="314096"/>
                  </a:lnTo>
                  <a:lnTo>
                    <a:pt x="5211445" y="314096"/>
                  </a:lnTo>
                  <a:lnTo>
                    <a:pt x="5253485" y="305609"/>
                  </a:lnTo>
                  <a:lnTo>
                    <a:pt x="5287814" y="282465"/>
                  </a:lnTo>
                  <a:lnTo>
                    <a:pt x="5310959" y="248136"/>
                  </a:lnTo>
                  <a:lnTo>
                    <a:pt x="5319445" y="206095"/>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2" name="object 12"/>
            <p:cNvSpPr/>
            <p:nvPr/>
          </p:nvSpPr>
          <p:spPr>
            <a:xfrm>
              <a:off x="5313061" y="2061309"/>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sp>
        <p:nvSpPr>
          <p:cNvPr id="13" name="object 13"/>
          <p:cNvSpPr txBox="1"/>
          <p:nvPr/>
        </p:nvSpPr>
        <p:spPr>
          <a:xfrm>
            <a:off x="721700" y="3935957"/>
            <a:ext cx="6180455" cy="5755230"/>
          </a:xfrm>
          <a:prstGeom prst="rect">
            <a:avLst/>
          </a:prstGeom>
        </p:spPr>
        <p:txBody>
          <a:bodyPr vert="horz" wrap="square" lIns="0" tIns="85725" rIns="0" bIns="0" rtlCol="0">
            <a:spAutoFit/>
          </a:bodyPr>
          <a:lstStyle/>
          <a:p>
            <a:pPr marL="140335">
              <a:lnSpc>
                <a:spcPct val="100000"/>
              </a:lnSpc>
              <a:spcBef>
                <a:spcPts val="675"/>
              </a:spcBef>
            </a:pP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a:solidFill>
                  <a:srgbClr val="231F20"/>
                </a:solidFill>
                <a:latin typeface="游ゴシック" panose="020B0400000000000000" pitchFamily="50" charset="-128"/>
                <a:ea typeface="游ゴシック" panose="020B0400000000000000" pitchFamily="50" charset="-128"/>
                <a:cs typeface="ＭＳ ゴシック"/>
              </a:rPr>
              <a:t>ム</a:t>
            </a:r>
            <a:r>
              <a:rPr sz="1000" spc="-60" dirty="0">
                <a:solidFill>
                  <a:srgbClr val="231F20"/>
                </a:solidFill>
                <a:latin typeface="游ゴシック" panose="020B0400000000000000" pitchFamily="50" charset="-128"/>
                <a:ea typeface="游ゴシック" panose="020B0400000000000000" pitchFamily="50" charset="-128"/>
                <a:cs typeface="ＭＳ ゴシック"/>
              </a:rPr>
              <a:t>に</a:t>
            </a:r>
            <a:r>
              <a:rPr sz="1000" spc="-40" dirty="0">
                <a:solidFill>
                  <a:srgbClr val="231F20"/>
                </a:solidFill>
                <a:latin typeface="游ゴシック" panose="020B0400000000000000" pitchFamily="50" charset="-128"/>
                <a:ea typeface="游ゴシック" panose="020B0400000000000000" pitchFamily="50" charset="-128"/>
                <a:cs typeface="ＭＳ ゴシック"/>
              </a:rPr>
              <a:t>参</a:t>
            </a:r>
            <a:r>
              <a:rPr sz="1000" spc="-25" dirty="0">
                <a:solidFill>
                  <a:srgbClr val="231F20"/>
                </a:solidFill>
                <a:latin typeface="游ゴシック" panose="020B0400000000000000" pitchFamily="50" charset="-128"/>
                <a:ea typeface="游ゴシック" panose="020B0400000000000000" pitchFamily="50" charset="-128"/>
                <a:cs typeface="ＭＳ ゴシック"/>
              </a:rPr>
              <a:t>加</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55" dirty="0">
                <a:solidFill>
                  <a:srgbClr val="231F20"/>
                </a:solidFill>
                <a:latin typeface="游ゴシック" panose="020B0400000000000000" pitchFamily="50" charset="-128"/>
                <a:ea typeface="游ゴシック" panose="020B0400000000000000" pitchFamily="50" charset="-128"/>
                <a:cs typeface="ＭＳ ゴシック"/>
              </a:rPr>
              <a:t>設を</a:t>
            </a:r>
            <a:r>
              <a:rPr sz="1000" spc="-5" dirty="0">
                <a:solidFill>
                  <a:srgbClr val="231F20"/>
                </a:solidFill>
                <a:latin typeface="游ゴシック" panose="020B0400000000000000" pitchFamily="50" charset="-128"/>
                <a:ea typeface="游ゴシック" panose="020B0400000000000000" pitchFamily="50" charset="-128"/>
                <a:cs typeface="ＭＳ ゴシック"/>
              </a:rPr>
              <a:t>設</a:t>
            </a:r>
            <a:r>
              <a:rPr sz="1000" spc="-125" dirty="0">
                <a:solidFill>
                  <a:srgbClr val="231F20"/>
                </a:solidFill>
                <a:latin typeface="游ゴシック" panose="020B0400000000000000" pitchFamily="50" charset="-128"/>
                <a:ea typeface="游ゴシック" panose="020B0400000000000000" pitchFamily="50" charset="-128"/>
                <a:cs typeface="ＭＳ ゴシック"/>
              </a:rPr>
              <a:t>定</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381000">
              <a:lnSpc>
                <a:spcPct val="148200"/>
              </a:lnSpc>
            </a:pP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70" dirty="0">
                <a:solidFill>
                  <a:srgbClr val="231F20"/>
                </a:solidFill>
                <a:latin typeface="游ゴシック" panose="020B0400000000000000" pitchFamily="50" charset="-128"/>
                <a:ea typeface="游ゴシック" panose="020B0400000000000000" pitchFamily="50" charset="-128"/>
                <a:cs typeface="ＭＳ ゴシック"/>
              </a:rPr>
              <a:t>報</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エ</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リ</a:t>
            </a:r>
            <a:r>
              <a:rPr sz="1000" spc="-50" dirty="0">
                <a:solidFill>
                  <a:srgbClr val="231F20"/>
                </a:solidFill>
                <a:latin typeface="游ゴシック" panose="020B0400000000000000" pitchFamily="50" charset="-128"/>
                <a:ea typeface="游ゴシック" panose="020B0400000000000000" pitchFamily="50" charset="-128"/>
                <a:cs typeface="ＭＳ ゴシック"/>
              </a:rPr>
              <a:t>アで</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既</a:t>
            </a:r>
            <a:r>
              <a:rPr sz="1000" spc="-30" dirty="0">
                <a:solidFill>
                  <a:srgbClr val="231F20"/>
                </a:solidFill>
                <a:latin typeface="游ゴシック" panose="020B0400000000000000" pitchFamily="50" charset="-128"/>
                <a:ea typeface="游ゴシック" panose="020B0400000000000000" pitchFamily="50" charset="-128"/>
                <a:cs typeface="ＭＳ ゴシック"/>
              </a:rPr>
              <a:t>に</a:t>
            </a:r>
            <a:r>
              <a:rPr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sz="1000" spc="-70" dirty="0">
                <a:solidFill>
                  <a:srgbClr val="231F20"/>
                </a:solidFill>
                <a:latin typeface="游ゴシック" panose="020B0400000000000000" pitchFamily="50" charset="-128"/>
                <a:ea typeface="游ゴシック" panose="020B0400000000000000" pitchFamily="50" charset="-128"/>
                <a:cs typeface="ＭＳ ゴシック"/>
              </a:rPr>
              <a:t>択</a:t>
            </a:r>
            <a:r>
              <a:rPr sz="1000" spc="-55" dirty="0">
                <a:solidFill>
                  <a:srgbClr val="231F20"/>
                </a:solidFill>
                <a:latin typeface="游ゴシック" panose="020B0400000000000000" pitchFamily="50" charset="-128"/>
                <a:ea typeface="游ゴシック" panose="020B0400000000000000" pitchFamily="50" charset="-128"/>
                <a:cs typeface="ＭＳ ゴシック"/>
              </a:rPr>
              <a:t>中</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a:solidFill>
                  <a:srgbClr val="231F20"/>
                </a:solidFill>
                <a:latin typeface="游ゴシック" panose="020B0400000000000000" pitchFamily="50" charset="-128"/>
                <a:ea typeface="游ゴシック" panose="020B0400000000000000" pitchFamily="50" charset="-128"/>
                <a:cs typeface="ＭＳ ゴシック"/>
              </a:rPr>
              <a:t>ム</a:t>
            </a:r>
            <a:r>
              <a:rPr sz="1000" spc="-5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45" dirty="0">
                <a:solidFill>
                  <a:srgbClr val="231F20"/>
                </a:solidFill>
                <a:latin typeface="游ゴシック" panose="020B0400000000000000" pitchFamily="50" charset="-128"/>
                <a:ea typeface="游ゴシック" panose="020B0400000000000000" pitchFamily="50" charset="-128"/>
                <a:cs typeface="ＭＳ ゴシック"/>
              </a:rPr>
              <a:t>い</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5" dirty="0">
                <a:solidFill>
                  <a:srgbClr val="231F20"/>
                </a:solidFill>
                <a:latin typeface="游ゴシック" panose="020B0400000000000000" pitchFamily="50" charset="-128"/>
                <a:ea typeface="游ゴシック" panose="020B0400000000000000" pitchFamily="50" charset="-128"/>
                <a:cs typeface="ＭＳ ゴシック"/>
              </a:rPr>
              <a:t>報</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85" dirty="0">
                <a:solidFill>
                  <a:srgbClr val="231F20"/>
                </a:solidFill>
                <a:latin typeface="游ゴシック" panose="020B0400000000000000" pitchFamily="50" charset="-128"/>
                <a:ea typeface="游ゴシック" panose="020B0400000000000000" pitchFamily="50" charset="-128"/>
                <a:cs typeface="ＭＳ ゴシック"/>
              </a:rPr>
              <a:t>い</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45" dirty="0">
                <a:solidFill>
                  <a:srgbClr val="231F20"/>
                </a:solidFill>
                <a:latin typeface="游ゴシック" panose="020B0400000000000000" pitchFamily="50" charset="-128"/>
                <a:ea typeface="游ゴシック" panose="020B0400000000000000" pitchFamily="50" charset="-128"/>
                <a:cs typeface="ＭＳ ゴシック"/>
              </a:rPr>
              <a:t>設</a:t>
            </a:r>
            <a:r>
              <a:rPr sz="1000" spc="-15" dirty="0">
                <a:solidFill>
                  <a:srgbClr val="231F20"/>
                </a:solidFill>
                <a:latin typeface="游ゴシック" panose="020B0400000000000000" pitchFamily="50" charset="-128"/>
                <a:ea typeface="游ゴシック" panose="020B0400000000000000" pitchFamily="50" charset="-128"/>
                <a:cs typeface="ＭＳ ゴシック"/>
              </a:rPr>
              <a:t>の</a:t>
            </a:r>
            <a:r>
              <a:rPr sz="1000" spc="-30" dirty="0">
                <a:solidFill>
                  <a:srgbClr val="231F20"/>
                </a:solidFill>
                <a:latin typeface="游ゴシック" panose="020B0400000000000000" pitchFamily="50" charset="-128"/>
                <a:ea typeface="游ゴシック" panose="020B0400000000000000" pitchFamily="50" charset="-128"/>
                <a:cs typeface="ＭＳ ゴシック"/>
              </a:rPr>
              <a:t>個</a:t>
            </a:r>
            <a:r>
              <a:rPr sz="1000" spc="-35" dirty="0">
                <a:solidFill>
                  <a:srgbClr val="231F20"/>
                </a:solidFill>
                <a:latin typeface="游ゴシック" panose="020B0400000000000000" pitchFamily="50" charset="-128"/>
                <a:ea typeface="游ゴシック" panose="020B0400000000000000" pitchFamily="50" charset="-128"/>
                <a:cs typeface="ＭＳ ゴシック"/>
              </a:rPr>
              <a:t>別</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削</a:t>
            </a:r>
            <a:r>
              <a:rPr sz="1000" spc="-45" dirty="0">
                <a:solidFill>
                  <a:srgbClr val="231F20"/>
                </a:solidFill>
                <a:latin typeface="游ゴシック" panose="020B0400000000000000" pitchFamily="50" charset="-128"/>
                <a:ea typeface="游ゴシック" panose="020B0400000000000000" pitchFamily="50" charset="-128"/>
                <a:cs typeface="ＭＳ ゴシック"/>
              </a:rPr>
              <a:t>除</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a:solidFill>
                  <a:srgbClr val="231F20"/>
                </a:solidFill>
                <a:latin typeface="游ゴシック" panose="020B0400000000000000" pitchFamily="50" charset="-128"/>
                <a:ea typeface="游ゴシック" panose="020B0400000000000000" pitchFamily="50" charset="-128"/>
                <a:cs typeface="ＭＳ ゴシック"/>
              </a:rPr>
              <a:t>ン</a:t>
            </a:r>
            <a:r>
              <a:rPr sz="1000" spc="-90"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210" dirty="0">
                <a:solidFill>
                  <a:srgbClr val="231F20"/>
                </a:solidFill>
                <a:latin typeface="游ゴシック" panose="020B0400000000000000" pitchFamily="50" charset="-128"/>
                <a:ea typeface="游ゴシック" panose="020B0400000000000000" pitchFamily="50" charset="-128"/>
                <a:cs typeface="ＭＳ ゴシック"/>
              </a:rPr>
              <a:t>ト</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6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利</a:t>
            </a:r>
            <a:r>
              <a:rPr sz="1000" spc="-110" dirty="0">
                <a:solidFill>
                  <a:srgbClr val="231F20"/>
                </a:solidFill>
                <a:latin typeface="游ゴシック" panose="020B0400000000000000" pitchFamily="50" charset="-128"/>
                <a:ea typeface="游ゴシック" panose="020B0400000000000000" pitchFamily="50" charset="-128"/>
                <a:cs typeface="ＭＳ ゴシック"/>
              </a:rPr>
              <a:t>用</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50" dirty="0">
                <a:solidFill>
                  <a:srgbClr val="231F20"/>
                </a:solidFill>
                <a:latin typeface="游ゴシック" panose="020B0400000000000000" pitchFamily="50" charset="-128"/>
                <a:ea typeface="游ゴシック" panose="020B0400000000000000" pitchFamily="50" charset="-128"/>
                <a:cs typeface="ＭＳ ゴシック"/>
              </a:rPr>
              <a:t>た</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可</a:t>
            </a:r>
            <a:r>
              <a:rPr sz="1000" spc="-35" dirty="0">
                <a:solidFill>
                  <a:srgbClr val="231F20"/>
                </a:solidFill>
                <a:latin typeface="游ゴシック" panose="020B0400000000000000" pitchFamily="50" charset="-128"/>
                <a:ea typeface="游ゴシック" panose="020B0400000000000000" pitchFamily="50" charset="-128"/>
                <a:cs typeface="ＭＳ ゴシック"/>
              </a:rPr>
              <a:t>能</a:t>
            </a:r>
            <a:r>
              <a:rPr sz="1000" spc="-40" dirty="0">
                <a:solidFill>
                  <a:srgbClr val="231F20"/>
                </a:solidFill>
                <a:latin typeface="游ゴシック" panose="020B0400000000000000" pitchFamily="50" charset="-128"/>
                <a:ea typeface="游ゴシック" panose="020B0400000000000000" pitchFamily="50" charset="-128"/>
                <a:cs typeface="ＭＳ ゴシック"/>
              </a:rPr>
              <a:t>で</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pP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spcBef>
                <a:spcPts val="5"/>
              </a:spcBef>
              <a:buSzPct val="90000"/>
              <a:buChar char="■"/>
              <a:tabLst>
                <a:tab pos="140335" algn="l"/>
              </a:tabLst>
            </a:pPr>
            <a:r>
              <a:rPr sz="1000" spc="-20" dirty="0">
                <a:solidFill>
                  <a:srgbClr val="A9511A"/>
                </a:solidFill>
                <a:latin typeface="游ゴシック" panose="020B0400000000000000" pitchFamily="50" charset="-128"/>
                <a:ea typeface="游ゴシック" panose="020B0400000000000000" pitchFamily="50" charset="-128"/>
                <a:cs typeface="ＭＳ ゴシック"/>
              </a:rPr>
              <a:t>施</a:t>
            </a:r>
            <a:r>
              <a:rPr sz="1000" spc="-45" dirty="0">
                <a:solidFill>
                  <a:srgbClr val="A9511A"/>
                </a:solidFill>
                <a:latin typeface="游ゴシック" panose="020B0400000000000000" pitchFamily="50" charset="-128"/>
                <a:ea typeface="游ゴシック" panose="020B0400000000000000" pitchFamily="50" charset="-128"/>
                <a:cs typeface="ＭＳ ゴシック"/>
              </a:rPr>
              <a:t>設</a:t>
            </a:r>
            <a:r>
              <a:rPr sz="1000" spc="-20" dirty="0">
                <a:solidFill>
                  <a:srgbClr val="A9511A"/>
                </a:solidFill>
                <a:latin typeface="游ゴシック" panose="020B0400000000000000" pitchFamily="50" charset="-128"/>
                <a:ea typeface="游ゴシック" panose="020B0400000000000000" pitchFamily="50" charset="-128"/>
                <a:cs typeface="ＭＳ ゴシック"/>
              </a:rPr>
              <a:t>の</a:t>
            </a:r>
            <a:r>
              <a:rPr sz="1000" spc="-15" dirty="0">
                <a:solidFill>
                  <a:srgbClr val="A9511A"/>
                </a:solidFill>
                <a:latin typeface="游ゴシック" panose="020B0400000000000000" pitchFamily="50" charset="-128"/>
                <a:ea typeface="游ゴシック" panose="020B0400000000000000" pitchFamily="50" charset="-128"/>
                <a:cs typeface="ＭＳ ゴシック"/>
              </a:rPr>
              <a:t>登</a:t>
            </a:r>
            <a:r>
              <a:rPr sz="1000" dirty="0">
                <a:solidFill>
                  <a:srgbClr val="A9511A"/>
                </a:solidFill>
                <a:latin typeface="游ゴシック" panose="020B0400000000000000" pitchFamily="50" charset="-128"/>
                <a:ea typeface="游ゴシック" panose="020B0400000000000000" pitchFamily="50" charset="-128"/>
                <a:cs typeface="ＭＳ ゴシック"/>
              </a:rPr>
              <a:t>録</a:t>
            </a:r>
            <a:endParaRPr lang="en-US" sz="1000" dirty="0">
              <a:solidFill>
                <a:srgbClr val="A9511A"/>
              </a:solidFill>
              <a:latin typeface="游ゴシック" panose="020B0400000000000000" pitchFamily="50" charset="-128"/>
              <a:ea typeface="游ゴシック" panose="020B0400000000000000" pitchFamily="50" charset="-128"/>
              <a:cs typeface="ＭＳ ゴシック"/>
            </a:endParaRPr>
          </a:p>
          <a:p>
            <a:pPr marL="12065">
              <a:lnSpc>
                <a:spcPct val="150000"/>
              </a:lnSpc>
              <a:spcBef>
                <a:spcPts val="300"/>
              </a:spcBef>
              <a:buSzPct val="90000"/>
              <a:tabLst>
                <a:tab pos="140335" algn="l"/>
              </a:tabLst>
            </a:pP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30" dirty="0">
                <a:solidFill>
                  <a:srgbClr val="231F20"/>
                </a:solidFill>
                <a:latin typeface="游ゴシック" panose="020B0400000000000000" pitchFamily="50" charset="-128"/>
                <a:ea typeface="游ゴシック" panose="020B0400000000000000" pitchFamily="50" charset="-128"/>
                <a:cs typeface="ＭＳ ゴシック"/>
              </a:rPr>
              <a:t>報</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25" dirty="0">
                <a:solidFill>
                  <a:srgbClr val="231F20"/>
                </a:solidFill>
                <a:latin typeface="游ゴシック" panose="020B0400000000000000" pitchFamily="50" charset="-128"/>
                <a:ea typeface="游ゴシック" panose="020B0400000000000000" pitchFamily="50" charset="-128"/>
                <a:cs typeface="ＭＳ ゴシック"/>
              </a:rPr>
              <a:t>録は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既</a:t>
            </a:r>
            <a:r>
              <a:rPr sz="1000" spc="220" dirty="0">
                <a:solidFill>
                  <a:srgbClr val="231F20"/>
                </a:solidFill>
                <a:latin typeface="游ゴシック" panose="020B0400000000000000" pitchFamily="50" charset="-128"/>
                <a:ea typeface="游ゴシック" panose="020B0400000000000000" pitchFamily="50" charset="-128"/>
                <a:cs typeface="ＭＳ ゴシック"/>
              </a:rPr>
              <a:t>に</a:t>
            </a:r>
            <a:r>
              <a:rPr lang="en-US" sz="1000" spc="5" dirty="0">
                <a:solidFill>
                  <a:srgbClr val="231F20"/>
                </a:solidFill>
                <a:latin typeface="游ゴシック" panose="020B0400000000000000" pitchFamily="50" charset="-128"/>
                <a:ea typeface="游ゴシック" panose="020B0400000000000000" pitchFamily="50" charset="-128"/>
                <a:cs typeface="ＭＳ ゴシック"/>
              </a:rPr>
              <a:t>DEBUT</a:t>
            </a:r>
            <a:r>
              <a:rPr sz="1000" spc="5" dirty="0">
                <a:solidFill>
                  <a:srgbClr val="231F20"/>
                </a:solidFill>
                <a:latin typeface="游ゴシック" panose="020B0400000000000000" pitchFamily="50" charset="-128"/>
                <a:ea typeface="游ゴシック" panose="020B0400000000000000" pitchFamily="50" charset="-128"/>
                <a:cs typeface="ＭＳ ゴシック"/>
              </a:rPr>
              <a:t>2</a:t>
            </a:r>
            <a:r>
              <a:rPr sz="1000" spc="-360" dirty="0">
                <a:solidFill>
                  <a:srgbClr val="231F20"/>
                </a:solidFill>
                <a:latin typeface="游ゴシック" panose="020B0400000000000000" pitchFamily="50" charset="-128"/>
                <a:ea typeface="游ゴシック" panose="020B0400000000000000" pitchFamily="50" charset="-128"/>
                <a:cs typeface="ＭＳ ゴシック"/>
              </a:rPr>
              <a:t> </a:t>
            </a:r>
            <a:r>
              <a:rPr sz="1000" spc="-5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45" dirty="0">
                <a:solidFill>
                  <a:srgbClr val="231F20"/>
                </a:solidFill>
                <a:latin typeface="游ゴシック" panose="020B0400000000000000" pitchFamily="50" charset="-128"/>
                <a:ea typeface="游ゴシック" panose="020B0400000000000000" pitchFamily="50" charset="-128"/>
                <a:cs typeface="ＭＳ ゴシック"/>
              </a:rPr>
              <a:t>い</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65" dirty="0">
                <a:solidFill>
                  <a:srgbClr val="231F20"/>
                </a:solidFill>
                <a:latin typeface="游ゴシック" panose="020B0400000000000000" pitchFamily="50" charset="-128"/>
                <a:ea typeface="游ゴシック" panose="020B0400000000000000" pitchFamily="50" charset="-128"/>
                <a:cs typeface="ＭＳ ゴシック"/>
              </a:rPr>
              <a:t>報</a:t>
            </a:r>
            <a:r>
              <a:rPr sz="1000" spc="-6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a:solidFill>
                  <a:srgbClr val="231F20"/>
                </a:solidFill>
                <a:latin typeface="游ゴシック" panose="020B0400000000000000" pitchFamily="50" charset="-128"/>
                <a:ea typeface="游ゴシック" panose="020B0400000000000000" pitchFamily="50" charset="-128"/>
                <a:cs typeface="ＭＳ ゴシック"/>
              </a:rPr>
              <a:t>検</a:t>
            </a:r>
            <a:r>
              <a:rPr sz="1000" spc="-120" dirty="0">
                <a:solidFill>
                  <a:srgbClr val="231F20"/>
                </a:solidFill>
                <a:latin typeface="游ゴシック" panose="020B0400000000000000" pitchFamily="50" charset="-128"/>
                <a:ea typeface="游ゴシック" panose="020B0400000000000000" pitchFamily="50" charset="-128"/>
                <a:cs typeface="ＭＳ ゴシック"/>
              </a:rPr>
              <a:t>索</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55" dirty="0">
                <a:solidFill>
                  <a:srgbClr val="231F20"/>
                </a:solidFill>
                <a:latin typeface="游ゴシック" panose="020B0400000000000000" pitchFamily="50" charset="-128"/>
                <a:ea typeface="游ゴシック" panose="020B0400000000000000" pitchFamily="50" charset="-128"/>
                <a:cs typeface="ＭＳ ゴシック"/>
              </a:rPr>
              <a:t>録</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45" dirty="0">
                <a:solidFill>
                  <a:srgbClr val="231F20"/>
                </a:solidFill>
                <a:latin typeface="游ゴシック" panose="020B0400000000000000" pitchFamily="50" charset="-128"/>
                <a:ea typeface="游ゴシック" panose="020B0400000000000000" pitchFamily="50" charset="-128"/>
                <a:cs typeface="ＭＳ ゴシック"/>
              </a:rPr>
              <a:t>行</a:t>
            </a:r>
            <a:r>
              <a:rPr sz="1000" spc="-85" dirty="0">
                <a:solidFill>
                  <a:srgbClr val="231F20"/>
                </a:solidFill>
                <a:latin typeface="游ゴシック" panose="020B0400000000000000" pitchFamily="50" charset="-128"/>
                <a:ea typeface="游ゴシック" panose="020B0400000000000000" pitchFamily="50" charset="-128"/>
                <a:cs typeface="ＭＳ ゴシック"/>
              </a:rPr>
              <a:t>い</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210" dirty="0" err="1">
                <a:solidFill>
                  <a:srgbClr val="231F20"/>
                </a:solidFill>
                <a:latin typeface="游ゴシック" panose="020B0400000000000000" pitchFamily="50" charset="-128"/>
                <a:ea typeface="游ゴシック" panose="020B0400000000000000" pitchFamily="50" charset="-128"/>
                <a:cs typeface="ＭＳ ゴシック"/>
              </a:rPr>
              <a:t>。</a:t>
            </a:r>
            <a:endParaRPr lang="en-US" altLang="ja-JP" sz="1000" spc="-210" dirty="0">
              <a:solidFill>
                <a:srgbClr val="231F20"/>
              </a:solidFill>
              <a:latin typeface="游ゴシック" panose="020B0400000000000000" pitchFamily="50" charset="-128"/>
              <a:ea typeface="游ゴシック" panose="020B0400000000000000" pitchFamily="50" charset="-128"/>
              <a:cs typeface="ＭＳ ゴシック"/>
            </a:endParaRPr>
          </a:p>
          <a:p>
            <a:pPr marL="12065">
              <a:lnSpc>
                <a:spcPct val="150000"/>
              </a:lnSpc>
              <a:spcBef>
                <a:spcPts val="300"/>
              </a:spcBef>
              <a:buSzPct val="90000"/>
              <a:tabLst>
                <a:tab pos="140335" algn="l"/>
              </a:tabLst>
            </a:pPr>
            <a: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t>1.</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「施設</a:t>
            </a:r>
            <a:r>
              <a:rPr sz="1000" dirty="0">
                <a:solidFill>
                  <a:srgbClr val="231F20"/>
                </a:solidFill>
                <a:latin typeface="游ゴシック" panose="020B0400000000000000" pitchFamily="50" charset="-128"/>
                <a:ea typeface="游ゴシック" panose="020B0400000000000000" pitchFamily="50" charset="-128"/>
                <a:cs typeface="ＭＳ ゴシック"/>
              </a:rPr>
              <a:t>設検索」ボタンをクリックします。</a:t>
            </a:r>
            <a:endParaRPr sz="1000" dirty="0">
              <a:latin typeface="游ゴシック" panose="020B0400000000000000" pitchFamily="50" charset="-128"/>
              <a:ea typeface="游ゴシック" panose="020B0400000000000000" pitchFamily="50" charset="-128"/>
              <a:cs typeface="ＭＳ ゴシック"/>
            </a:endParaRPr>
          </a:p>
          <a:p>
            <a:pPr marL="149225" indent="-137160">
              <a:lnSpc>
                <a:spcPct val="150000"/>
              </a:lnSpc>
              <a:spcBef>
                <a:spcPts val="575"/>
              </a:spcBef>
              <a:buAutoNum type="arabicPeriod" startAt="2"/>
              <a:tabLst>
                <a:tab pos="149860" algn="l"/>
              </a:tabLst>
            </a:pP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5" dirty="0">
                <a:solidFill>
                  <a:srgbClr val="231F20"/>
                </a:solidFill>
                <a:latin typeface="游ゴシック" panose="020B0400000000000000" pitchFamily="50" charset="-128"/>
                <a:ea typeface="游ゴシック" panose="020B0400000000000000" pitchFamily="50" charset="-128"/>
                <a:cs typeface="ＭＳ ゴシック"/>
              </a:rPr>
              <a:t>録</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a:solidFill>
                  <a:srgbClr val="231F20"/>
                </a:solidFill>
                <a:latin typeface="游ゴシック" panose="020B0400000000000000" pitchFamily="50" charset="-128"/>
                <a:ea typeface="游ゴシック" panose="020B0400000000000000" pitchFamily="50" charset="-128"/>
                <a:cs typeface="ＭＳ ゴシック"/>
              </a:rPr>
              <a:t>た</a:t>
            </a:r>
            <a:r>
              <a:rPr sz="1000" spc="-55" dirty="0">
                <a:solidFill>
                  <a:srgbClr val="231F20"/>
                </a:solidFill>
                <a:latin typeface="游ゴシック" panose="020B0400000000000000" pitchFamily="50" charset="-128"/>
                <a:ea typeface="游ゴシック" panose="020B0400000000000000" pitchFamily="50" charset="-128"/>
                <a:cs typeface="ＭＳ ゴシック"/>
              </a:rPr>
              <a:t>い</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65" dirty="0">
                <a:solidFill>
                  <a:srgbClr val="231F20"/>
                </a:solidFill>
                <a:latin typeface="游ゴシック" panose="020B0400000000000000" pitchFamily="50" charset="-128"/>
                <a:ea typeface="游ゴシック" panose="020B0400000000000000" pitchFamily="50" charset="-128"/>
                <a:cs typeface="ＭＳ ゴシック"/>
              </a:rPr>
              <a:t>報</a:t>
            </a:r>
            <a:r>
              <a:rPr sz="1000" spc="-8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0" dirty="0">
                <a:solidFill>
                  <a:srgbClr val="231F20"/>
                </a:solidFill>
                <a:latin typeface="游ゴシック" panose="020B0400000000000000" pitchFamily="50" charset="-128"/>
                <a:ea typeface="游ゴシック" panose="020B0400000000000000" pitchFamily="50" charset="-128"/>
                <a:cs typeface="ＭＳ ゴシック"/>
              </a:rPr>
              <a:t>力</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検</a:t>
            </a:r>
            <a:r>
              <a:rPr sz="1000" spc="-35" dirty="0">
                <a:solidFill>
                  <a:srgbClr val="231F20"/>
                </a:solidFill>
                <a:latin typeface="游ゴシック" panose="020B0400000000000000" pitchFamily="50" charset="-128"/>
                <a:ea typeface="游ゴシック" panose="020B0400000000000000" pitchFamily="50" charset="-128"/>
                <a:cs typeface="ＭＳ ゴシック"/>
              </a:rPr>
              <a:t>索</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50000"/>
              </a:lnSpc>
              <a:spcBef>
                <a:spcPts val="300"/>
              </a:spcBef>
              <a:buAutoNum type="arabicPeriod" startAt="2"/>
              <a:tabLst>
                <a:tab pos="151765" algn="l"/>
              </a:tabLst>
            </a:pPr>
            <a:r>
              <a:rPr sz="1000" spc="-20" dirty="0">
                <a:solidFill>
                  <a:srgbClr val="231F20"/>
                </a:solidFill>
                <a:latin typeface="游ゴシック" panose="020B0400000000000000" pitchFamily="50" charset="-128"/>
                <a:ea typeface="游ゴシック" panose="020B0400000000000000" pitchFamily="50" charset="-128"/>
                <a:cs typeface="ＭＳ ゴシック"/>
              </a:rPr>
              <a:t>入</a:t>
            </a:r>
            <a:r>
              <a:rPr sz="1000" spc="-110" dirty="0">
                <a:solidFill>
                  <a:srgbClr val="231F20"/>
                </a:solidFill>
                <a:latin typeface="游ゴシック" panose="020B0400000000000000" pitchFamily="50" charset="-128"/>
                <a:ea typeface="游ゴシック" panose="020B0400000000000000" pitchFamily="50" charset="-128"/>
                <a:cs typeface="ＭＳ ゴシック"/>
              </a:rPr>
              <a:t>力</a:t>
            </a:r>
            <a:r>
              <a:rPr sz="1000" spc="-80" dirty="0">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a:solidFill>
                  <a:srgbClr val="231F20"/>
                </a:solidFill>
                <a:latin typeface="游ゴシック" panose="020B0400000000000000" pitchFamily="50" charset="-128"/>
                <a:ea typeface="游ゴシック" panose="020B0400000000000000" pitchFamily="50" charset="-128"/>
                <a:cs typeface="ＭＳ ゴシック"/>
              </a:rPr>
              <a:t>た</a:t>
            </a:r>
            <a:r>
              <a:rPr sz="1000" dirty="0">
                <a:solidFill>
                  <a:srgbClr val="231F20"/>
                </a:solidFill>
                <a:latin typeface="游ゴシック" panose="020B0400000000000000" pitchFamily="50" charset="-128"/>
                <a:ea typeface="游ゴシック" panose="020B0400000000000000" pitchFamily="50" charset="-128"/>
                <a:cs typeface="ＭＳ ゴシック"/>
              </a:rPr>
              <a:t>施</a:t>
            </a:r>
            <a:r>
              <a:rPr sz="1000" spc="10" dirty="0">
                <a:solidFill>
                  <a:srgbClr val="231F20"/>
                </a:solidFill>
                <a:latin typeface="游ゴシック" panose="020B0400000000000000" pitchFamily="50" charset="-128"/>
                <a:ea typeface="游ゴシック" panose="020B0400000000000000" pitchFamily="50" charset="-128"/>
                <a:cs typeface="ＭＳ ゴシック"/>
              </a:rPr>
              <a:t>設</a:t>
            </a:r>
            <a:r>
              <a:rPr sz="1000" spc="20" dirty="0">
                <a:solidFill>
                  <a:srgbClr val="231F20"/>
                </a:solidFill>
                <a:latin typeface="游ゴシック" panose="020B0400000000000000" pitchFamily="50" charset="-128"/>
                <a:ea typeface="游ゴシック" panose="020B0400000000000000" pitchFamily="50" charset="-128"/>
                <a:cs typeface="ＭＳ ゴシック"/>
              </a:rPr>
              <a:t>情</a:t>
            </a:r>
            <a:r>
              <a:rPr sz="1000" spc="-15" dirty="0">
                <a:solidFill>
                  <a:srgbClr val="231F20"/>
                </a:solidFill>
                <a:latin typeface="游ゴシック" panose="020B0400000000000000" pitchFamily="50" charset="-128"/>
                <a:ea typeface="游ゴシック" panose="020B0400000000000000" pitchFamily="50" charset="-128"/>
                <a:cs typeface="ＭＳ ゴシック"/>
              </a:rPr>
              <a:t>報</a:t>
            </a:r>
            <a:r>
              <a:rPr sz="1000" spc="-90"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一</a:t>
            </a:r>
            <a:r>
              <a:rPr sz="1000" spc="5" dirty="0">
                <a:solidFill>
                  <a:srgbClr val="231F20"/>
                </a:solidFill>
                <a:latin typeface="游ゴシック" panose="020B0400000000000000" pitchFamily="50" charset="-128"/>
                <a:ea typeface="游ゴシック" panose="020B0400000000000000" pitchFamily="50" charset="-128"/>
                <a:cs typeface="ＭＳ ゴシック"/>
              </a:rPr>
              <a:t>致</a:t>
            </a:r>
            <a:r>
              <a:rPr sz="1000" spc="-125" dirty="0">
                <a:solidFill>
                  <a:srgbClr val="231F20"/>
                </a:solidFill>
                <a:latin typeface="游ゴシック" panose="020B0400000000000000" pitchFamily="50" charset="-128"/>
                <a:ea typeface="游ゴシック" panose="020B0400000000000000" pitchFamily="50" charset="-128"/>
                <a:cs typeface="ＭＳ ゴシック"/>
              </a:rPr>
              <a:t>す</a:t>
            </a:r>
            <a:r>
              <a:rPr sz="1000" spc="-65" dirty="0">
                <a:solidFill>
                  <a:srgbClr val="231F20"/>
                </a:solidFill>
                <a:latin typeface="游ゴシック" panose="020B0400000000000000" pitchFamily="50" charset="-128"/>
                <a:ea typeface="游ゴシック" panose="020B0400000000000000" pitchFamily="50" charset="-128"/>
                <a:cs typeface="ＭＳ ゴシック"/>
              </a:rPr>
              <a:t>る</a:t>
            </a:r>
            <a:r>
              <a:rPr sz="1000" dirty="0">
                <a:solidFill>
                  <a:srgbClr val="231F20"/>
                </a:solidFill>
                <a:latin typeface="游ゴシック" panose="020B0400000000000000" pitchFamily="50" charset="-128"/>
                <a:ea typeface="游ゴシック" panose="020B0400000000000000" pitchFamily="50" charset="-128"/>
                <a:cs typeface="ＭＳ ゴシック"/>
              </a:rPr>
              <a:t>施</a:t>
            </a:r>
            <a:r>
              <a:rPr sz="1000" spc="-30" dirty="0">
                <a:solidFill>
                  <a:srgbClr val="231F20"/>
                </a:solidFill>
                <a:latin typeface="游ゴシック" panose="020B0400000000000000" pitchFamily="50" charset="-128"/>
                <a:ea typeface="游ゴシック" panose="020B0400000000000000" pitchFamily="50" charset="-128"/>
                <a:cs typeface="ＭＳ ゴシック"/>
              </a:rPr>
              <a:t>設</a:t>
            </a:r>
            <a:r>
              <a:rPr sz="1000" spc="-15" dirty="0">
                <a:solidFill>
                  <a:srgbClr val="231F20"/>
                </a:solidFill>
                <a:latin typeface="游ゴシック" panose="020B0400000000000000" pitchFamily="50" charset="-128"/>
                <a:ea typeface="游ゴシック" panose="020B0400000000000000" pitchFamily="50" charset="-128"/>
                <a:cs typeface="ＭＳ ゴシック"/>
              </a:rPr>
              <a:t>の</a:t>
            </a:r>
            <a:r>
              <a:rPr sz="1000" spc="-30" dirty="0">
                <a:solidFill>
                  <a:srgbClr val="231F20"/>
                </a:solidFill>
                <a:latin typeface="游ゴシック" panose="020B0400000000000000" pitchFamily="50" charset="-128"/>
                <a:ea typeface="游ゴシック" panose="020B0400000000000000" pitchFamily="50" charset="-128"/>
                <a:cs typeface="ＭＳ ゴシック"/>
              </a:rPr>
              <a:t>一</a:t>
            </a:r>
            <a:r>
              <a:rPr sz="1000" spc="5" dirty="0">
                <a:solidFill>
                  <a:srgbClr val="231F20"/>
                </a:solidFill>
                <a:latin typeface="游ゴシック" panose="020B0400000000000000" pitchFamily="50" charset="-128"/>
                <a:ea typeface="游ゴシック" panose="020B0400000000000000" pitchFamily="50" charset="-128"/>
                <a:cs typeface="ＭＳ ゴシック"/>
              </a:rPr>
              <a:t>覧</a:t>
            </a:r>
            <a:r>
              <a:rPr sz="1000" spc="-10" dirty="0">
                <a:solidFill>
                  <a:srgbClr val="231F20"/>
                </a:solidFill>
                <a:latin typeface="游ゴシック" panose="020B0400000000000000" pitchFamily="50" charset="-128"/>
                <a:ea typeface="游ゴシック" panose="020B0400000000000000" pitchFamily="50" charset="-128"/>
                <a:cs typeface="ＭＳ ゴシック"/>
              </a:rPr>
              <a:t>が</a:t>
            </a:r>
            <a:r>
              <a:rPr sz="1000" spc="-15" dirty="0">
                <a:solidFill>
                  <a:srgbClr val="231F20"/>
                </a:solidFill>
                <a:latin typeface="游ゴシック" panose="020B0400000000000000" pitchFamily="50" charset="-128"/>
                <a:ea typeface="游ゴシック" panose="020B0400000000000000" pitchFamily="50" charset="-128"/>
                <a:cs typeface="ＭＳ ゴシック"/>
              </a:rPr>
              <a:t>表</a:t>
            </a:r>
            <a:r>
              <a:rPr sz="1000" spc="-70"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55" dirty="0">
                <a:solidFill>
                  <a:srgbClr val="231F20"/>
                </a:solidFill>
                <a:latin typeface="游ゴシック" panose="020B0400000000000000" pitchFamily="50" charset="-128"/>
                <a:ea typeface="游ゴシック" panose="020B0400000000000000" pitchFamily="50" charset="-128"/>
                <a:cs typeface="ＭＳ ゴシック"/>
              </a:rPr>
              <a:t>れ</a:t>
            </a:r>
            <a:r>
              <a:rPr sz="1000" spc="-2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登</a:t>
            </a:r>
            <a:r>
              <a:rPr sz="1000" spc="-90" dirty="0">
                <a:solidFill>
                  <a:srgbClr val="231F20"/>
                </a:solidFill>
                <a:latin typeface="游ゴシック" panose="020B0400000000000000" pitchFamily="50" charset="-128"/>
                <a:ea typeface="游ゴシック" panose="020B0400000000000000" pitchFamily="50" charset="-128"/>
                <a:cs typeface="ＭＳ ゴシック"/>
              </a:rPr>
              <a:t>録</a:t>
            </a:r>
            <a:r>
              <a:rPr sz="1000" spc="-80" dirty="0">
                <a:solidFill>
                  <a:srgbClr val="231F20"/>
                </a:solidFill>
                <a:latin typeface="游ゴシック" panose="020B0400000000000000" pitchFamily="50" charset="-128"/>
                <a:ea typeface="游ゴシック" panose="020B0400000000000000" pitchFamily="50" charset="-128"/>
                <a:cs typeface="ＭＳ ゴシック"/>
              </a:rPr>
              <a:t>し</a:t>
            </a:r>
            <a:r>
              <a:rPr sz="1000" spc="-60" dirty="0">
                <a:solidFill>
                  <a:srgbClr val="231F20"/>
                </a:solidFill>
                <a:latin typeface="游ゴシック" panose="020B0400000000000000" pitchFamily="50" charset="-128"/>
                <a:ea typeface="游ゴシック" panose="020B0400000000000000" pitchFamily="50" charset="-128"/>
                <a:cs typeface="ＭＳ ゴシック"/>
              </a:rPr>
              <a:t>た</a:t>
            </a:r>
            <a:r>
              <a:rPr sz="1000" spc="-3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施</a:t>
            </a:r>
            <a:r>
              <a:rPr sz="1000" spc="-30" dirty="0">
                <a:solidFill>
                  <a:srgbClr val="231F20"/>
                </a:solidFill>
                <a:latin typeface="游ゴシック" panose="020B0400000000000000" pitchFamily="50" charset="-128"/>
                <a:ea typeface="游ゴシック" panose="020B0400000000000000" pitchFamily="50" charset="-128"/>
                <a:cs typeface="ＭＳ ゴシック"/>
              </a:rPr>
              <a:t>設</a:t>
            </a:r>
            <a:r>
              <a:rPr sz="1000" spc="-290" dirty="0">
                <a:solidFill>
                  <a:srgbClr val="231F20"/>
                </a:solidFill>
                <a:latin typeface="游ゴシック" panose="020B0400000000000000" pitchFamily="50" charset="-128"/>
                <a:ea typeface="游ゴシック" panose="020B0400000000000000" pitchFamily="50" charset="-128"/>
                <a:cs typeface="ＭＳ ゴシック"/>
              </a:rPr>
              <a:t>の</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5" dirty="0">
                <a:solidFill>
                  <a:srgbClr val="231F20"/>
                </a:solidFill>
                <a:latin typeface="游ゴシック" panose="020B0400000000000000" pitchFamily="50" charset="-128"/>
                <a:ea typeface="游ゴシック" panose="020B0400000000000000" pitchFamily="50" charset="-128"/>
                <a:cs typeface="ＭＳ ゴシック"/>
              </a:rPr>
              <a:t>決</a:t>
            </a:r>
            <a:r>
              <a:rPr sz="1000" spc="-10" dirty="0">
                <a:solidFill>
                  <a:srgbClr val="231F20"/>
                </a:solidFill>
                <a:latin typeface="游ゴシック" panose="020B0400000000000000" pitchFamily="50" charset="-128"/>
                <a:ea typeface="游ゴシック" panose="020B0400000000000000" pitchFamily="50" charset="-128"/>
                <a:cs typeface="ＭＳ ゴシック"/>
              </a:rPr>
              <a:t>定</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90" dirty="0">
                <a:solidFill>
                  <a:srgbClr val="231F20"/>
                </a:solidFill>
                <a:latin typeface="游ゴシック" panose="020B0400000000000000" pitchFamily="50" charset="-128"/>
                <a:ea typeface="游ゴシック" panose="020B0400000000000000" pitchFamily="50" charset="-128"/>
                <a:cs typeface="ＭＳ ゴシック"/>
              </a:rPr>
              <a:t>ボ</a:t>
            </a:r>
            <a:r>
              <a:rPr sz="1000" spc="-130" dirty="0">
                <a:solidFill>
                  <a:srgbClr val="231F20"/>
                </a:solidFill>
                <a:latin typeface="游ゴシック" panose="020B0400000000000000" pitchFamily="50" charset="-128"/>
                <a:ea typeface="游ゴシック" panose="020B0400000000000000" pitchFamily="50" charset="-128"/>
                <a:cs typeface="ＭＳ ゴシック"/>
              </a:rPr>
              <a:t>タ</a:t>
            </a:r>
            <a:r>
              <a:rPr sz="1000" spc="-70" dirty="0">
                <a:solidFill>
                  <a:srgbClr val="231F20"/>
                </a:solidFill>
                <a:latin typeface="游ゴシック" panose="020B0400000000000000" pitchFamily="50" charset="-128"/>
                <a:ea typeface="游ゴシック" panose="020B0400000000000000" pitchFamily="50" charset="-128"/>
                <a:cs typeface="ＭＳ ゴシック"/>
              </a:rPr>
              <a:t>ン</a:t>
            </a:r>
            <a:r>
              <a:rPr sz="1000" spc="-4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0" dirty="0">
                <a:solidFill>
                  <a:srgbClr val="231F20"/>
                </a:solidFill>
                <a:latin typeface="游ゴシック" panose="020B0400000000000000" pitchFamily="50" charset="-128"/>
                <a:ea typeface="游ゴシック" panose="020B0400000000000000" pitchFamily="50" charset="-128"/>
                <a:cs typeface="ＭＳ ゴシック"/>
              </a:rPr>
              <a:t>クリ</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ク</a:t>
            </a:r>
            <a:r>
              <a:rPr sz="1000" spc="-85" dirty="0">
                <a:solidFill>
                  <a:srgbClr val="231F20"/>
                </a:solidFill>
                <a:latin typeface="游ゴシック" panose="020B0400000000000000" pitchFamily="50" charset="-128"/>
                <a:ea typeface="游ゴシック" panose="020B0400000000000000" pitchFamily="50" charset="-128"/>
                <a:cs typeface="ＭＳ ゴシック"/>
              </a:rPr>
              <a:t>し</a:t>
            </a:r>
            <a:r>
              <a:rPr sz="1000" spc="-2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施</a:t>
            </a:r>
            <a:r>
              <a:rPr sz="1000" spc="-5" dirty="0">
                <a:solidFill>
                  <a:srgbClr val="231F20"/>
                </a:solidFill>
                <a:latin typeface="游ゴシック" panose="020B0400000000000000" pitchFamily="50" charset="-128"/>
                <a:ea typeface="游ゴシック" panose="020B0400000000000000" pitchFamily="50" charset="-128"/>
                <a:cs typeface="ＭＳ ゴシック"/>
              </a:rPr>
              <a:t>設</a:t>
            </a:r>
            <a:r>
              <a:rPr sz="1000" spc="5" dirty="0">
                <a:solidFill>
                  <a:srgbClr val="231F20"/>
                </a:solidFill>
                <a:latin typeface="游ゴシック" panose="020B0400000000000000" pitchFamily="50" charset="-128"/>
                <a:ea typeface="游ゴシック" panose="020B0400000000000000" pitchFamily="50" charset="-128"/>
                <a:cs typeface="ＭＳ ゴシック"/>
              </a:rPr>
              <a:t>情</a:t>
            </a:r>
            <a:r>
              <a:rPr sz="1000" dirty="0">
                <a:solidFill>
                  <a:srgbClr val="231F20"/>
                </a:solidFill>
                <a:latin typeface="游ゴシック" panose="020B0400000000000000" pitchFamily="50" charset="-128"/>
                <a:ea typeface="游ゴシック" panose="020B0400000000000000" pitchFamily="50" charset="-128"/>
                <a:cs typeface="ＭＳ ゴシック"/>
              </a:rPr>
              <a:t>報</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20" dirty="0">
                <a:solidFill>
                  <a:srgbClr val="231F20"/>
                </a:solidFill>
                <a:latin typeface="游ゴシック" panose="020B0400000000000000" pitchFamily="50" charset="-128"/>
                <a:ea typeface="游ゴシック" panose="020B0400000000000000" pitchFamily="50" charset="-128"/>
                <a:cs typeface="ＭＳ ゴシック"/>
              </a:rPr>
              <a:t>れ</a:t>
            </a:r>
            <a:r>
              <a:rPr sz="1000" spc="-60" dirty="0">
                <a:solidFill>
                  <a:srgbClr val="231F20"/>
                </a:solidFill>
                <a:latin typeface="游ゴシック" panose="020B0400000000000000" pitchFamily="50" charset="-128"/>
                <a:ea typeface="游ゴシック" panose="020B0400000000000000" pitchFamily="50" charset="-128"/>
                <a:cs typeface="ＭＳ ゴシック"/>
              </a:rPr>
              <a:t>な</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spc="-40" dirty="0">
                <a:solidFill>
                  <a:srgbClr val="231F20"/>
                </a:solidFill>
                <a:latin typeface="游ゴシック" panose="020B0400000000000000" pitchFamily="50" charset="-128"/>
                <a:ea typeface="游ゴシック" panose="020B0400000000000000" pitchFamily="50" charset="-128"/>
                <a:cs typeface="ＭＳ ゴシック"/>
              </a:rPr>
              <a:t>合</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検</a:t>
            </a:r>
            <a:r>
              <a:rPr sz="1000" spc="-25" dirty="0">
                <a:solidFill>
                  <a:srgbClr val="231F20"/>
                </a:solidFill>
                <a:latin typeface="游ゴシック" panose="020B0400000000000000" pitchFamily="50" charset="-128"/>
                <a:ea typeface="游ゴシック" panose="020B0400000000000000" pitchFamily="50" charset="-128"/>
                <a:cs typeface="ＭＳ ゴシック"/>
              </a:rPr>
              <a:t>索</a:t>
            </a:r>
            <a:r>
              <a:rPr sz="1000" spc="-40" dirty="0">
                <a:solidFill>
                  <a:srgbClr val="231F20"/>
                </a:solidFill>
                <a:latin typeface="游ゴシック" panose="020B0400000000000000" pitchFamily="50" charset="-128"/>
                <a:ea typeface="游ゴシック" panose="020B0400000000000000" pitchFamily="50" charset="-128"/>
                <a:cs typeface="ＭＳ ゴシック"/>
              </a:rPr>
              <a:t>用</a:t>
            </a:r>
            <a:r>
              <a:rPr sz="1000" spc="-35" dirty="0">
                <a:solidFill>
                  <a:srgbClr val="231F20"/>
                </a:solidFill>
                <a:latin typeface="游ゴシック" panose="020B0400000000000000" pitchFamily="50" charset="-128"/>
                <a:ea typeface="游ゴシック" panose="020B0400000000000000" pitchFamily="50" charset="-128"/>
                <a:cs typeface="ＭＳ ゴシック"/>
              </a:rPr>
              <a:t>に入</a:t>
            </a:r>
            <a:r>
              <a:rPr sz="1000" spc="-125" dirty="0">
                <a:solidFill>
                  <a:srgbClr val="231F20"/>
                </a:solidFill>
                <a:latin typeface="游ゴシック" panose="020B0400000000000000" pitchFamily="50" charset="-128"/>
                <a:ea typeface="游ゴシック" panose="020B0400000000000000" pitchFamily="50" charset="-128"/>
                <a:cs typeface="ＭＳ ゴシック"/>
              </a:rPr>
              <a:t>力</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25" dirty="0">
                <a:solidFill>
                  <a:srgbClr val="231F20"/>
                </a:solidFill>
                <a:latin typeface="游ゴシック" panose="020B0400000000000000" pitchFamily="50" charset="-128"/>
                <a:ea typeface="游ゴシック" panose="020B0400000000000000" pitchFamily="50" charset="-128"/>
                <a:cs typeface="ＭＳ ゴシック"/>
              </a:rPr>
              <a:t>た</a:t>
            </a:r>
            <a:r>
              <a:rPr sz="1000" spc="-15" dirty="0">
                <a:solidFill>
                  <a:srgbClr val="231F20"/>
                </a:solidFill>
                <a:latin typeface="游ゴシック" panose="020B0400000000000000" pitchFamily="50" charset="-128"/>
                <a:ea typeface="游ゴシック" panose="020B0400000000000000" pitchFamily="50" charset="-128"/>
                <a:cs typeface="ＭＳ ゴシック"/>
              </a:rPr>
              <a:t>施</a:t>
            </a:r>
            <a:r>
              <a:rPr sz="1000" spc="-5" dirty="0">
                <a:solidFill>
                  <a:srgbClr val="231F20"/>
                </a:solidFill>
                <a:latin typeface="游ゴシック" panose="020B0400000000000000" pitchFamily="50" charset="-128"/>
                <a:ea typeface="游ゴシック" panose="020B0400000000000000" pitchFamily="50" charset="-128"/>
                <a:cs typeface="ＭＳ ゴシック"/>
              </a:rPr>
              <a:t>設</a:t>
            </a:r>
            <a:r>
              <a:rPr sz="1000" spc="5" dirty="0">
                <a:solidFill>
                  <a:srgbClr val="231F20"/>
                </a:solidFill>
                <a:latin typeface="游ゴシック" panose="020B0400000000000000" pitchFamily="50" charset="-128"/>
                <a:ea typeface="游ゴシック" panose="020B0400000000000000" pitchFamily="50" charset="-128"/>
                <a:cs typeface="ＭＳ ゴシック"/>
              </a:rPr>
              <a:t>情</a:t>
            </a:r>
            <a:r>
              <a:rPr sz="1000" spc="-65" dirty="0">
                <a:solidFill>
                  <a:srgbClr val="231F20"/>
                </a:solidFill>
                <a:latin typeface="游ゴシック" panose="020B0400000000000000" pitchFamily="50" charset="-128"/>
                <a:ea typeface="游ゴシック" panose="020B0400000000000000" pitchFamily="50" charset="-128"/>
                <a:cs typeface="ＭＳ ゴシック"/>
              </a:rPr>
              <a:t>報</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a:solidFill>
                  <a:srgbClr val="231F20"/>
                </a:solidFill>
                <a:latin typeface="游ゴシック" panose="020B0400000000000000" pitchFamily="50" charset="-128"/>
                <a:ea typeface="游ゴシック" panose="020B0400000000000000" pitchFamily="50" charset="-128"/>
                <a:cs typeface="ＭＳ ゴシック"/>
              </a:rPr>
              <a:t>変</a:t>
            </a:r>
            <a:r>
              <a:rPr sz="1000" spc="-150" dirty="0">
                <a:solidFill>
                  <a:srgbClr val="231F20"/>
                </a:solidFill>
                <a:latin typeface="游ゴシック" panose="020B0400000000000000" pitchFamily="50" charset="-128"/>
                <a:ea typeface="游ゴシック" panose="020B0400000000000000" pitchFamily="50" charset="-128"/>
                <a:cs typeface="ＭＳ ゴシック"/>
              </a:rPr>
              <a:t>更</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95"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40" dirty="0">
                <a:solidFill>
                  <a:srgbClr val="231F20"/>
                </a:solidFill>
                <a:latin typeface="游ゴシック" panose="020B0400000000000000" pitchFamily="50" charset="-128"/>
                <a:ea typeface="游ゴシック" panose="020B0400000000000000" pitchFamily="50" charset="-128"/>
                <a:cs typeface="ＭＳ ゴシック"/>
              </a:rPr>
              <a:t>該</a:t>
            </a:r>
            <a:r>
              <a:rPr sz="1000" spc="-70" dirty="0">
                <a:solidFill>
                  <a:srgbClr val="231F20"/>
                </a:solidFill>
                <a:latin typeface="游ゴシック" panose="020B0400000000000000" pitchFamily="50" charset="-128"/>
                <a:ea typeface="游ゴシック" panose="020B0400000000000000" pitchFamily="50" charset="-128"/>
                <a:cs typeface="ＭＳ ゴシック"/>
              </a:rPr>
              <a:t>当</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5" dirty="0">
                <a:solidFill>
                  <a:srgbClr val="231F20"/>
                </a:solidFill>
                <a:latin typeface="游ゴシック" panose="020B0400000000000000" pitchFamily="50" charset="-128"/>
                <a:ea typeface="游ゴシック" panose="020B0400000000000000" pitchFamily="50" charset="-128"/>
                <a:cs typeface="ＭＳ ゴシック"/>
              </a:rPr>
              <a:t>施</a:t>
            </a:r>
            <a:r>
              <a:rPr sz="1000" spc="-5" dirty="0">
                <a:solidFill>
                  <a:srgbClr val="231F20"/>
                </a:solidFill>
                <a:latin typeface="游ゴシック" panose="020B0400000000000000" pitchFamily="50" charset="-128"/>
                <a:ea typeface="游ゴシック" panose="020B0400000000000000" pitchFamily="50" charset="-128"/>
                <a:cs typeface="ＭＳ ゴシック"/>
              </a:rPr>
              <a:t>設</a:t>
            </a:r>
            <a:r>
              <a:rPr sz="1000" dirty="0">
                <a:solidFill>
                  <a:srgbClr val="231F20"/>
                </a:solidFill>
                <a:latin typeface="游ゴシック" panose="020B0400000000000000" pitchFamily="50" charset="-128"/>
                <a:ea typeface="游ゴシック" panose="020B0400000000000000" pitchFamily="50" charset="-128"/>
                <a:cs typeface="ＭＳ ゴシック"/>
              </a:rPr>
              <a:t>が存</a:t>
            </a:r>
            <a:r>
              <a:rPr sz="1000" spc="-120" dirty="0">
                <a:solidFill>
                  <a:srgbClr val="231F20"/>
                </a:solidFill>
                <a:latin typeface="游ゴシック" panose="020B0400000000000000" pitchFamily="50" charset="-128"/>
                <a:ea typeface="游ゴシック" panose="020B0400000000000000" pitchFamily="50" charset="-128"/>
                <a:cs typeface="ＭＳ ゴシック"/>
              </a:rPr>
              <a:t>在</a:t>
            </a:r>
            <a:r>
              <a:rPr sz="1000" spc="-55" dirty="0">
                <a:solidFill>
                  <a:srgbClr val="231F20"/>
                </a:solidFill>
                <a:latin typeface="游ゴシック" panose="020B0400000000000000" pitchFamily="50" charset="-128"/>
                <a:ea typeface="游ゴシック" panose="020B0400000000000000" pitchFamily="50" charset="-128"/>
                <a:cs typeface="ＭＳ ゴシック"/>
              </a:rPr>
              <a:t>し</a:t>
            </a:r>
            <a:r>
              <a:rPr sz="1000" spc="-60" dirty="0">
                <a:solidFill>
                  <a:srgbClr val="231F20"/>
                </a:solidFill>
                <a:latin typeface="游ゴシック" panose="020B0400000000000000" pitchFamily="50" charset="-128"/>
                <a:ea typeface="游ゴシック" panose="020B0400000000000000" pitchFamily="50" charset="-128"/>
                <a:cs typeface="ＭＳ ゴシック"/>
              </a:rPr>
              <a:t>な</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dirty="0">
                <a:solidFill>
                  <a:srgbClr val="231F20"/>
                </a:solidFill>
                <a:latin typeface="游ゴシック" panose="020B0400000000000000" pitchFamily="50" charset="-128"/>
                <a:ea typeface="游ゴシック" panose="020B0400000000000000" pitchFamily="50" charset="-128"/>
                <a:cs typeface="ＭＳ ゴシック"/>
              </a:rPr>
              <a:t>合 </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en-US" sz="1000" spc="5" dirty="0">
                <a:solidFill>
                  <a:srgbClr val="231F20"/>
                </a:solidFill>
                <a:latin typeface="游ゴシック" panose="020B0400000000000000" pitchFamily="50" charset="-128"/>
                <a:ea typeface="游ゴシック" panose="020B0400000000000000" pitchFamily="50" charset="-128"/>
                <a:cs typeface="ＭＳ ゴシック"/>
              </a:rPr>
              <a:t>DEBUT</a:t>
            </a:r>
            <a:r>
              <a:rPr sz="1000" spc="5" dirty="0">
                <a:solidFill>
                  <a:srgbClr val="231F20"/>
                </a:solidFill>
                <a:latin typeface="游ゴシック" panose="020B0400000000000000" pitchFamily="50" charset="-128"/>
                <a:ea typeface="游ゴシック" panose="020B0400000000000000" pitchFamily="50" charset="-128"/>
                <a:cs typeface="ＭＳ ゴシック"/>
              </a:rPr>
              <a:t>2</a:t>
            </a:r>
            <a:r>
              <a:rPr sz="1000" spc="10" dirty="0">
                <a:solidFill>
                  <a:srgbClr val="231F20"/>
                </a:solidFill>
                <a:latin typeface="游ゴシック" panose="020B0400000000000000" pitchFamily="50" charset="-128"/>
                <a:ea typeface="游ゴシック" panose="020B0400000000000000" pitchFamily="50" charset="-128"/>
                <a:cs typeface="ＭＳ ゴシック"/>
              </a:rPr>
              <a:t> </a:t>
            </a:r>
            <a:r>
              <a:rPr sz="1000" spc="-30" dirty="0">
                <a:solidFill>
                  <a:srgbClr val="231F20"/>
                </a:solidFill>
                <a:latin typeface="游ゴシック" panose="020B0400000000000000" pitchFamily="50" charset="-128"/>
                <a:ea typeface="游ゴシック" panose="020B0400000000000000" pitchFamily="50" charset="-128"/>
                <a:cs typeface="ＭＳ ゴシック"/>
              </a:rPr>
              <a:t>利</a:t>
            </a:r>
            <a:r>
              <a:rPr sz="1000" spc="-55" dirty="0">
                <a:solidFill>
                  <a:srgbClr val="231F20"/>
                </a:solidFill>
                <a:latin typeface="游ゴシック" panose="020B0400000000000000" pitchFamily="50" charset="-128"/>
                <a:ea typeface="游ゴシック" panose="020B0400000000000000" pitchFamily="50" charset="-128"/>
                <a:cs typeface="ＭＳ ゴシック"/>
              </a:rPr>
              <a:t>用</a:t>
            </a:r>
            <a:r>
              <a:rPr sz="1000" spc="-50" dirty="0">
                <a:solidFill>
                  <a:srgbClr val="231F20"/>
                </a:solidFill>
                <a:latin typeface="游ゴシック" panose="020B0400000000000000" pitchFamily="50" charset="-128"/>
                <a:ea typeface="游ゴシック" panose="020B0400000000000000" pitchFamily="50" charset="-128"/>
                <a:cs typeface="ＭＳ ゴシック"/>
              </a:rPr>
              <a:t>申</a:t>
            </a:r>
            <a:r>
              <a:rPr sz="1000" spc="-45" dirty="0">
                <a:solidFill>
                  <a:srgbClr val="231F20"/>
                </a:solidFill>
                <a:latin typeface="游ゴシック" panose="020B0400000000000000" pitchFamily="50" charset="-128"/>
                <a:ea typeface="游ゴシック" panose="020B0400000000000000" pitchFamily="50" charset="-128"/>
                <a:cs typeface="ＭＳ ゴシック"/>
              </a:rPr>
              <a:t>請</a:t>
            </a:r>
            <a:r>
              <a:rPr sz="1000" spc="-125" dirty="0">
                <a:solidFill>
                  <a:srgbClr val="231F20"/>
                </a:solidFill>
                <a:latin typeface="游ゴシック" panose="020B0400000000000000" pitchFamily="50" charset="-128"/>
                <a:ea typeface="游ゴシック" panose="020B0400000000000000" pitchFamily="50" charset="-128"/>
                <a:cs typeface="ＭＳ ゴシック"/>
              </a:rPr>
              <a:t>シ</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ス</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55" dirty="0">
                <a:solidFill>
                  <a:srgbClr val="231F20"/>
                </a:solidFill>
                <a:latin typeface="游ゴシック" panose="020B0400000000000000" pitchFamily="50" charset="-128"/>
                <a:ea typeface="游ゴシック" panose="020B0400000000000000" pitchFamily="50" charset="-128"/>
                <a:cs typeface="ＭＳ ゴシック"/>
              </a:rPr>
              <a:t>ム</a:t>
            </a:r>
            <a:r>
              <a:rPr sz="1000" spc="-60" dirty="0">
                <a:solidFill>
                  <a:srgbClr val="231F20"/>
                </a:solidFill>
                <a:latin typeface="游ゴシック" panose="020B0400000000000000" pitchFamily="50" charset="-128"/>
                <a:ea typeface="游ゴシック" panose="020B0400000000000000" pitchFamily="50" charset="-128"/>
                <a:cs typeface="ＭＳ ゴシック"/>
              </a:rPr>
              <a:t>の</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施設</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45" dirty="0">
                <a:solidFill>
                  <a:srgbClr val="231F20"/>
                </a:solidFill>
                <a:latin typeface="游ゴシック" panose="020B0400000000000000" pitchFamily="50" charset="-128"/>
                <a:ea typeface="游ゴシック" panose="020B0400000000000000" pitchFamily="50" charset="-128"/>
                <a:cs typeface="ＭＳ ゴシック"/>
              </a:rPr>
              <a:t>録</a:t>
            </a:r>
            <a:r>
              <a:rPr sz="1000" spc="-60" dirty="0">
                <a:solidFill>
                  <a:srgbClr val="231F20"/>
                </a:solidFill>
                <a:latin typeface="游ゴシック" panose="020B0400000000000000" pitchFamily="50" charset="-128"/>
                <a:ea typeface="游ゴシック" panose="020B0400000000000000" pitchFamily="50" charset="-128"/>
                <a:cs typeface="ＭＳ ゴシック"/>
              </a:rPr>
              <a:t>で</a:t>
            </a:r>
            <a:r>
              <a:rPr sz="1000" spc="-50" dirty="0">
                <a:solidFill>
                  <a:srgbClr val="231F20"/>
                </a:solidFill>
                <a:latin typeface="游ゴシック" panose="020B0400000000000000" pitchFamily="50" charset="-128"/>
                <a:ea typeface="游ゴシック" panose="020B0400000000000000" pitchFamily="50" charset="-128"/>
                <a:cs typeface="ＭＳ ゴシック"/>
              </a:rPr>
              <a:t>申</a:t>
            </a:r>
            <a:r>
              <a:rPr sz="1000" spc="-80" dirty="0">
                <a:solidFill>
                  <a:srgbClr val="231F20"/>
                </a:solidFill>
                <a:latin typeface="游ゴシック" panose="020B0400000000000000" pitchFamily="50" charset="-128"/>
                <a:ea typeface="游ゴシック" panose="020B0400000000000000" pitchFamily="50" charset="-128"/>
                <a:cs typeface="ＭＳ ゴシック"/>
              </a:rPr>
              <a:t>請</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60" dirty="0">
                <a:solidFill>
                  <a:srgbClr val="231F20"/>
                </a:solidFill>
                <a:latin typeface="游ゴシック" panose="020B0400000000000000" pitchFamily="50" charset="-128"/>
                <a:ea typeface="游ゴシック" panose="020B0400000000000000" pitchFamily="50" charset="-128"/>
                <a:cs typeface="ＭＳ ゴシック"/>
              </a:rPr>
              <a:t>行</a:t>
            </a:r>
            <a:r>
              <a:rPr sz="1000" spc="-145" dirty="0">
                <a:solidFill>
                  <a:srgbClr val="231F20"/>
                </a:solidFill>
                <a:latin typeface="游ゴシック" panose="020B0400000000000000" pitchFamily="50" charset="-128"/>
                <a:ea typeface="游ゴシック" panose="020B0400000000000000" pitchFamily="50" charset="-128"/>
                <a:cs typeface="ＭＳ ゴシック"/>
              </a:rPr>
              <a:t>っ</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6050" indent="-133985">
              <a:lnSpc>
                <a:spcPct val="150000"/>
              </a:lnSpc>
              <a:spcBef>
                <a:spcPts val="300"/>
              </a:spcBef>
              <a:buAutoNum type="arabicPeriod" startAt="2"/>
              <a:tabLst>
                <a:tab pos="146685" algn="l"/>
              </a:tabLst>
            </a:pPr>
            <a:r>
              <a:rPr lang="ja-JP" altLang="en-US" sz="1000" spc="-55" dirty="0">
                <a:solidFill>
                  <a:srgbClr val="231F20"/>
                </a:solidFill>
                <a:latin typeface="游ゴシック" panose="020B0400000000000000" pitchFamily="50" charset="-128"/>
                <a:ea typeface="游ゴシック" panose="020B0400000000000000" pitchFamily="50" charset="-128"/>
                <a:cs typeface="ＭＳ ゴシック"/>
              </a:rPr>
              <a:t>各</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設</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に</a:t>
            </a:r>
            <a:r>
              <a:rPr lang="ja-JP" altLang="en-US" sz="1000" spc="-65" dirty="0">
                <a:solidFill>
                  <a:srgbClr val="231F20"/>
                </a:solidFill>
                <a:latin typeface="游ゴシック" panose="020B0400000000000000" pitchFamily="50" charset="-128"/>
                <a:ea typeface="游ゴシック" panose="020B0400000000000000" pitchFamily="50" charset="-128"/>
                <a:cs typeface="ＭＳ ゴシック"/>
              </a:rPr>
              <a:t>お</a:t>
            </a:r>
            <a:r>
              <a:rPr lang="ja-JP" altLang="en-US" sz="1000" spc="-145" dirty="0">
                <a:solidFill>
                  <a:srgbClr val="231F20"/>
                </a:solidFill>
                <a:latin typeface="游ゴシック" panose="020B0400000000000000" pitchFamily="50" charset="-128"/>
                <a:ea typeface="游ゴシック" panose="020B0400000000000000" pitchFamily="50" charset="-128"/>
                <a:cs typeface="ＭＳ ゴシック"/>
              </a:rPr>
              <a:t>け</a:t>
            </a:r>
            <a:r>
              <a:rPr lang="ja-JP" altLang="en-US"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lang="ja-JP" altLang="en-US"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lang="ja-JP" altLang="en-US"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lang="ja-JP" altLang="en-US" sz="1000" spc="-100" dirty="0">
                <a:solidFill>
                  <a:srgbClr val="231F20"/>
                </a:solidFill>
                <a:latin typeface="游ゴシック" panose="020B0400000000000000" pitchFamily="50" charset="-128"/>
                <a:ea typeface="游ゴシック" panose="020B0400000000000000" pitchFamily="50" charset="-128"/>
                <a:cs typeface="ＭＳ ゴシック"/>
              </a:rPr>
              <a:t>ムを</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管理される任意の</a:t>
            </a:r>
            <a:r>
              <a:rPr lang="ja-JP" altLang="en-US" sz="1000" spc="-275" dirty="0">
                <a:solidFill>
                  <a:srgbClr val="231F20"/>
                </a:solidFill>
                <a:latin typeface="游ゴシック" panose="020B0400000000000000" pitchFamily="50" charset="-128"/>
                <a:ea typeface="游ゴシック" panose="020B0400000000000000" pitchFamily="50" charset="-128"/>
                <a:cs typeface="ＭＳ ゴシック"/>
              </a:rPr>
              <a:t> </a:t>
            </a: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a:t>
            </a:r>
            <a:r>
              <a:rPr lang="en-US" altLang="ja-JP"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lang="ja-JP" altLang="en-US" sz="1000" spc="-29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80" dirty="0">
                <a:solidFill>
                  <a:srgbClr val="231F20"/>
                </a:solidFill>
                <a:latin typeface="游ゴシック" panose="020B0400000000000000" pitchFamily="50" charset="-128"/>
                <a:ea typeface="游ゴシック" panose="020B0400000000000000" pitchFamily="50" charset="-128"/>
                <a:cs typeface="ＭＳ ゴシック"/>
              </a:rPr>
              <a:t>を</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lang="ja-JP" altLang="en-US" sz="1000" spc="-130" dirty="0">
                <a:solidFill>
                  <a:srgbClr val="231F20"/>
                </a:solidFill>
                <a:latin typeface="游ゴシック" panose="020B0400000000000000" pitchFamily="50" charset="-128"/>
                <a:ea typeface="游ゴシック" panose="020B0400000000000000" pitchFamily="50" charset="-128"/>
                <a:cs typeface="ＭＳ ゴシック"/>
              </a:rPr>
              <a:t>力</a:t>
            </a:r>
            <a:r>
              <a:rPr lang="ja-JP" altLang="en-US"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lang="ja-JP" altLang="en-US"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a:t>
            </a:r>
            <a:b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br>
            <a:r>
              <a:rPr lang="en-US" altLang="ja-JP" sz="1000" spc="-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こちらに登録を行った</a:t>
            </a:r>
            <a:r>
              <a:rPr lang="en-US" altLang="ja-JP" sz="1000" spc="-60" dirty="0">
                <a:solidFill>
                  <a:srgbClr val="231F20"/>
                </a:solidFill>
                <a:latin typeface="游ゴシック" panose="020B0400000000000000" pitchFamily="50" charset="-128"/>
                <a:ea typeface="游ゴシック" panose="020B0400000000000000" pitchFamily="50" charset="-128"/>
                <a:cs typeface="ＭＳ ゴシック"/>
              </a:rPr>
              <a:t>UMIN ID</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で協力病院として「</a:t>
            </a:r>
            <a:r>
              <a:rPr lang="zh-CN" altLang="en-US" sz="1000" spc="-60" dirty="0">
                <a:solidFill>
                  <a:srgbClr val="231F20"/>
                </a:solidFill>
                <a:latin typeface="游ゴシック" panose="020B0400000000000000" pitchFamily="50" charset="-128"/>
                <a:ea typeface="游ゴシック" panose="020B0400000000000000" pitchFamily="50" charset="-128"/>
                <a:cs typeface="ＭＳ ゴシック"/>
              </a:rPr>
              <a:t>研修施設担当者</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」よりログインいただきますと、</a:t>
            </a:r>
            <a:br>
              <a:rPr lang="en-US" altLang="ja-JP" sz="1000" spc="-60" dirty="0">
                <a:solidFill>
                  <a:srgbClr val="231F20"/>
                </a:solidFill>
                <a:latin typeface="游ゴシック" panose="020B0400000000000000" pitchFamily="50" charset="-128"/>
                <a:ea typeface="游ゴシック" panose="020B0400000000000000" pitchFamily="50" charset="-128"/>
                <a:cs typeface="ＭＳ ゴシック"/>
              </a:rPr>
            </a:b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　設定を行った基幹型プログラム内で、自施設の診療科や指導医の登録、研修スケジュールの設定等が行えます。</a:t>
            </a:r>
          </a:p>
          <a:p>
            <a:pPr marL="146050" indent="-133985">
              <a:lnSpc>
                <a:spcPct val="150000"/>
              </a:lnSpc>
              <a:spcBef>
                <a:spcPts val="300"/>
              </a:spcBef>
              <a:buAutoNum type="arabicPeriod" startAt="2"/>
              <a:tabLst>
                <a:tab pos="146685" algn="l"/>
              </a:tabLst>
            </a:pP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「登録」ボタンをクリックし登録します。</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sz="1000" spc="-140" dirty="0">
                <a:solidFill>
                  <a:srgbClr val="A9511A"/>
                </a:solidFill>
                <a:latin typeface="游ゴシック" panose="020B0400000000000000" pitchFamily="50" charset="-128"/>
                <a:ea typeface="游ゴシック" panose="020B0400000000000000" pitchFamily="50" charset="-128"/>
                <a:cs typeface="ＭＳ ゴシック"/>
              </a:rPr>
              <a:t>テ</a:t>
            </a:r>
            <a:r>
              <a:rPr sz="1000" spc="-120" dirty="0">
                <a:solidFill>
                  <a:srgbClr val="A9511A"/>
                </a:solidFill>
                <a:latin typeface="游ゴシック" panose="020B0400000000000000" pitchFamily="50" charset="-128"/>
                <a:ea typeface="游ゴシック" panose="020B0400000000000000" pitchFamily="50" charset="-128"/>
                <a:cs typeface="ＭＳ ゴシック"/>
              </a:rPr>
              <a:t>ン</a:t>
            </a:r>
            <a:r>
              <a:rPr sz="1000" spc="-90" dirty="0">
                <a:solidFill>
                  <a:srgbClr val="A9511A"/>
                </a:solidFill>
                <a:latin typeface="游ゴシック" panose="020B0400000000000000" pitchFamily="50" charset="-128"/>
                <a:ea typeface="游ゴシック" panose="020B0400000000000000" pitchFamily="50" charset="-128"/>
                <a:cs typeface="ＭＳ ゴシック"/>
              </a:rPr>
              <a:t>プ</a:t>
            </a:r>
            <a:r>
              <a:rPr sz="1000" spc="-15" dirty="0">
                <a:solidFill>
                  <a:srgbClr val="A9511A"/>
                </a:solidFill>
                <a:latin typeface="游ゴシック" panose="020B0400000000000000" pitchFamily="50" charset="-128"/>
                <a:ea typeface="游ゴシック" panose="020B0400000000000000" pitchFamily="50" charset="-128"/>
                <a:cs typeface="ＭＳ ゴシック"/>
              </a:rPr>
              <a:t>レ</a:t>
            </a:r>
            <a:r>
              <a:rPr sz="1000" spc="-155" dirty="0">
                <a:solidFill>
                  <a:srgbClr val="A9511A"/>
                </a:solidFill>
                <a:latin typeface="游ゴシック" panose="020B0400000000000000" pitchFamily="50" charset="-128"/>
                <a:ea typeface="游ゴシック" panose="020B0400000000000000" pitchFamily="50" charset="-128"/>
                <a:cs typeface="ＭＳ ゴシック"/>
              </a:rPr>
              <a:t>ー</a:t>
            </a:r>
            <a:r>
              <a:rPr sz="1000" spc="-90" dirty="0">
                <a:solidFill>
                  <a:srgbClr val="A9511A"/>
                </a:solidFill>
                <a:latin typeface="游ゴシック" panose="020B0400000000000000" pitchFamily="50" charset="-128"/>
                <a:ea typeface="游ゴシック" panose="020B0400000000000000" pitchFamily="50" charset="-128"/>
                <a:cs typeface="ＭＳ ゴシック"/>
              </a:rPr>
              <a:t>ト</a:t>
            </a:r>
            <a:r>
              <a:rPr sz="1000" spc="-60" dirty="0">
                <a:solidFill>
                  <a:srgbClr val="A9511A"/>
                </a:solidFill>
                <a:latin typeface="游ゴシック" panose="020B0400000000000000" pitchFamily="50" charset="-128"/>
                <a:ea typeface="游ゴシック" panose="020B0400000000000000" pitchFamily="50" charset="-128"/>
                <a:cs typeface="ＭＳ ゴシック"/>
              </a:rPr>
              <a:t>を</a:t>
            </a:r>
            <a:r>
              <a:rPr sz="1000" spc="-30" dirty="0">
                <a:solidFill>
                  <a:srgbClr val="A9511A"/>
                </a:solidFill>
                <a:latin typeface="游ゴシック" panose="020B0400000000000000" pitchFamily="50" charset="-128"/>
                <a:ea typeface="游ゴシック" panose="020B0400000000000000" pitchFamily="50" charset="-128"/>
                <a:cs typeface="ＭＳ ゴシック"/>
              </a:rPr>
              <a:t>利</a:t>
            </a:r>
            <a:r>
              <a:rPr sz="1000" spc="-110" dirty="0">
                <a:solidFill>
                  <a:srgbClr val="A9511A"/>
                </a:solidFill>
                <a:latin typeface="游ゴシック" panose="020B0400000000000000" pitchFamily="50" charset="-128"/>
                <a:ea typeface="游ゴシック" panose="020B0400000000000000" pitchFamily="50" charset="-128"/>
                <a:cs typeface="ＭＳ ゴシック"/>
              </a:rPr>
              <a:t>用</a:t>
            </a:r>
            <a:r>
              <a:rPr sz="1000" spc="-95" dirty="0">
                <a:solidFill>
                  <a:srgbClr val="A9511A"/>
                </a:solidFill>
                <a:latin typeface="游ゴシック" panose="020B0400000000000000" pitchFamily="50" charset="-128"/>
                <a:ea typeface="游ゴシック" panose="020B0400000000000000" pitchFamily="50" charset="-128"/>
                <a:cs typeface="ＭＳ ゴシック"/>
              </a:rPr>
              <a:t>し</a:t>
            </a:r>
            <a:r>
              <a:rPr sz="1000" spc="-25" dirty="0">
                <a:solidFill>
                  <a:srgbClr val="A9511A"/>
                </a:solidFill>
                <a:latin typeface="游ゴシック" panose="020B0400000000000000" pitchFamily="50" charset="-128"/>
                <a:ea typeface="游ゴシック" panose="020B0400000000000000" pitchFamily="50" charset="-128"/>
                <a:cs typeface="ＭＳ ゴシック"/>
              </a:rPr>
              <a:t>た</a:t>
            </a:r>
            <a:r>
              <a:rPr sz="1000" spc="-20" dirty="0">
                <a:solidFill>
                  <a:srgbClr val="A9511A"/>
                </a:solidFill>
                <a:latin typeface="游ゴシック" panose="020B0400000000000000" pitchFamily="50" charset="-128"/>
                <a:ea typeface="游ゴシック" panose="020B0400000000000000" pitchFamily="50" charset="-128"/>
                <a:cs typeface="ＭＳ ゴシック"/>
              </a:rPr>
              <a:t>施</a:t>
            </a:r>
            <a:r>
              <a:rPr sz="1000" spc="-45" dirty="0">
                <a:solidFill>
                  <a:srgbClr val="A9511A"/>
                </a:solidFill>
                <a:latin typeface="游ゴシック" panose="020B0400000000000000" pitchFamily="50" charset="-128"/>
                <a:ea typeface="游ゴシック" panose="020B0400000000000000" pitchFamily="50" charset="-128"/>
                <a:cs typeface="ＭＳ ゴシック"/>
              </a:rPr>
              <a:t>設</a:t>
            </a:r>
            <a:r>
              <a:rPr sz="1000" spc="-30" dirty="0">
                <a:solidFill>
                  <a:srgbClr val="A9511A"/>
                </a:solidFill>
                <a:latin typeface="游ゴシック" panose="020B0400000000000000" pitchFamily="50" charset="-128"/>
                <a:ea typeface="游ゴシック" panose="020B0400000000000000" pitchFamily="50" charset="-128"/>
                <a:cs typeface="ＭＳ ゴシック"/>
              </a:rPr>
              <a:t>の</a:t>
            </a:r>
            <a:r>
              <a:rPr sz="1000" spc="-40" dirty="0">
                <a:solidFill>
                  <a:srgbClr val="A9511A"/>
                </a:solidFill>
                <a:latin typeface="游ゴシック" panose="020B0400000000000000" pitchFamily="50" charset="-128"/>
                <a:ea typeface="游ゴシック" panose="020B0400000000000000" pitchFamily="50" charset="-128"/>
                <a:cs typeface="ＭＳ ゴシック"/>
              </a:rPr>
              <a:t>一</a:t>
            </a:r>
            <a:r>
              <a:rPr sz="1000" spc="-20" dirty="0">
                <a:solidFill>
                  <a:srgbClr val="A9511A"/>
                </a:solidFill>
                <a:latin typeface="游ゴシック" panose="020B0400000000000000" pitchFamily="50" charset="-128"/>
                <a:ea typeface="游ゴシック" panose="020B0400000000000000" pitchFamily="50" charset="-128"/>
                <a:cs typeface="ＭＳ ゴシック"/>
              </a:rPr>
              <a:t>括</a:t>
            </a:r>
            <a:r>
              <a:rPr sz="1000" spc="-15" dirty="0">
                <a:solidFill>
                  <a:srgbClr val="A9511A"/>
                </a:solidFill>
                <a:latin typeface="游ゴシック" panose="020B0400000000000000" pitchFamily="50" charset="-128"/>
                <a:ea typeface="游ゴシック" panose="020B0400000000000000" pitchFamily="50" charset="-128"/>
                <a:cs typeface="ＭＳ ゴシック"/>
              </a:rPr>
              <a:t>登</a:t>
            </a:r>
            <a:r>
              <a:rPr sz="1000" dirty="0">
                <a:solidFill>
                  <a:srgbClr val="A9511A"/>
                </a:solidFill>
                <a:latin typeface="游ゴシック" panose="020B0400000000000000" pitchFamily="50" charset="-128"/>
                <a:ea typeface="游ゴシック" panose="020B0400000000000000" pitchFamily="50" charset="-128"/>
                <a:cs typeface="ＭＳ ゴシック"/>
              </a:rPr>
              <a:t>録</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a:solidFill>
                  <a:srgbClr val="231F20"/>
                </a:solidFill>
                <a:latin typeface="游ゴシック" panose="020B0400000000000000" pitchFamily="50" charset="-128"/>
                <a:ea typeface="游ゴシック" panose="020B0400000000000000" pitchFamily="50" charset="-128"/>
                <a:cs typeface="ＭＳ ゴシック"/>
              </a:rPr>
              <a:t>ン</a:t>
            </a:r>
            <a:r>
              <a:rPr sz="1000" spc="-90"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90" dirty="0">
                <a:solidFill>
                  <a:srgbClr val="231F20"/>
                </a:solidFill>
                <a:latin typeface="游ゴシック" panose="020B0400000000000000" pitchFamily="50" charset="-128"/>
                <a:ea typeface="游ゴシック" panose="020B0400000000000000" pitchFamily="50" charset="-128"/>
                <a:cs typeface="ＭＳ ゴシック"/>
              </a:rPr>
              <a:t>ト</a:t>
            </a:r>
            <a:r>
              <a:rPr sz="1000" spc="-6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利</a:t>
            </a:r>
            <a:r>
              <a:rPr sz="1000" spc="-110" dirty="0">
                <a:solidFill>
                  <a:srgbClr val="231F20"/>
                </a:solidFill>
                <a:latin typeface="游ゴシック" panose="020B0400000000000000" pitchFamily="50" charset="-128"/>
                <a:ea typeface="游ゴシック" panose="020B0400000000000000" pitchFamily="50" charset="-128"/>
                <a:cs typeface="ＭＳ ゴシック"/>
              </a:rPr>
              <a:t>用</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25" dirty="0">
                <a:solidFill>
                  <a:srgbClr val="231F20"/>
                </a:solidFill>
                <a:latin typeface="游ゴシック" panose="020B0400000000000000" pitchFamily="50" charset="-128"/>
                <a:ea typeface="游ゴシック" panose="020B0400000000000000" pitchFamily="50" charset="-128"/>
                <a:cs typeface="ＭＳ ゴシック"/>
              </a:rPr>
              <a:t>た</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45" dirty="0">
                <a:solidFill>
                  <a:srgbClr val="231F20"/>
                </a:solidFill>
                <a:latin typeface="游ゴシック" panose="020B0400000000000000" pitchFamily="50" charset="-128"/>
                <a:ea typeface="游ゴシック" panose="020B0400000000000000" pitchFamily="50" charset="-128"/>
                <a:cs typeface="ＭＳ ゴシック"/>
              </a:rPr>
              <a:t>設</a:t>
            </a:r>
            <a:r>
              <a:rPr sz="1000" spc="-30" dirty="0">
                <a:solidFill>
                  <a:srgbClr val="231F20"/>
                </a:solidFill>
                <a:latin typeface="游ゴシック" panose="020B0400000000000000" pitchFamily="50" charset="-128"/>
                <a:ea typeface="游ゴシック" panose="020B0400000000000000" pitchFamily="50" charset="-128"/>
                <a:cs typeface="ＭＳ ゴシック"/>
              </a:rPr>
              <a:t>の</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65" dirty="0">
                <a:solidFill>
                  <a:srgbClr val="231F20"/>
                </a:solidFill>
                <a:latin typeface="游ゴシック" panose="020B0400000000000000" pitchFamily="50" charset="-128"/>
                <a:ea typeface="游ゴシック" panose="020B0400000000000000" pitchFamily="50" charset="-128"/>
                <a:cs typeface="ＭＳ ゴシック"/>
              </a:rPr>
              <a:t>録</a:t>
            </a:r>
            <a:r>
              <a:rPr sz="1000" spc="-120" dirty="0">
                <a:solidFill>
                  <a:srgbClr val="231F20"/>
                </a:solidFill>
                <a:latin typeface="游ゴシック" panose="020B0400000000000000" pitchFamily="50" charset="-128"/>
                <a:ea typeface="游ゴシック" panose="020B0400000000000000" pitchFamily="50" charset="-128"/>
                <a:cs typeface="ＭＳ ゴシック"/>
              </a:rPr>
              <a:t>も</a:t>
            </a:r>
            <a:r>
              <a:rPr sz="1000" spc="-30" dirty="0">
                <a:solidFill>
                  <a:srgbClr val="231F20"/>
                </a:solidFill>
                <a:latin typeface="游ゴシック" panose="020B0400000000000000" pitchFamily="50" charset="-128"/>
                <a:ea typeface="游ゴシック" panose="020B0400000000000000" pitchFamily="50" charset="-128"/>
                <a:cs typeface="ＭＳ ゴシック"/>
              </a:rPr>
              <a:t>可</a:t>
            </a:r>
            <a:r>
              <a:rPr sz="1000" spc="-35" dirty="0">
                <a:solidFill>
                  <a:srgbClr val="231F20"/>
                </a:solidFill>
                <a:latin typeface="游ゴシック" panose="020B0400000000000000" pitchFamily="50" charset="-128"/>
                <a:ea typeface="游ゴシック" panose="020B0400000000000000" pitchFamily="50" charset="-128"/>
                <a:cs typeface="ＭＳ ゴシック"/>
              </a:rPr>
              <a:t>能</a:t>
            </a:r>
            <a:r>
              <a:rPr sz="1000" spc="-40" dirty="0">
                <a:solidFill>
                  <a:srgbClr val="231F20"/>
                </a:solidFill>
                <a:latin typeface="游ゴシック" panose="020B0400000000000000" pitchFamily="50" charset="-128"/>
                <a:ea typeface="游ゴシック" panose="020B0400000000000000" pitchFamily="50" charset="-128"/>
                <a:cs typeface="ＭＳ ゴシック"/>
              </a:rPr>
              <a:t>で</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2700">
              <a:lnSpc>
                <a:spcPct val="150000"/>
              </a:lnSpc>
              <a:spcBef>
                <a:spcPts val="30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1.</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「一括登録用のテンプレートダウンロード」</a:t>
            </a:r>
            <a:r>
              <a:rPr sz="1000" dirty="0">
                <a:solidFill>
                  <a:srgbClr val="231F20"/>
                </a:solidFill>
                <a:latin typeface="游ゴシック" panose="020B0400000000000000" pitchFamily="50" charset="-128"/>
                <a:ea typeface="游ゴシック" panose="020B0400000000000000" pitchFamily="50" charset="-128"/>
                <a:cs typeface="ＭＳ ゴシック"/>
              </a:rPr>
              <a:t>ボタンをクリックし、一括登録用のテンプレートを</a:t>
            </a:r>
            <a:br>
              <a:rPr lang="en-US" sz="1000" dirty="0">
                <a:solidFill>
                  <a:srgbClr val="231F20"/>
                </a:solidFill>
                <a:latin typeface="游ゴシック" panose="020B0400000000000000" pitchFamily="50" charset="-128"/>
                <a:ea typeface="游ゴシック" panose="020B0400000000000000" pitchFamily="50" charset="-128"/>
                <a:cs typeface="ＭＳ ゴシック"/>
              </a:rPr>
            </a:b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a:t>
            </a:r>
            <a:r>
              <a:rPr sz="1000" dirty="0">
                <a:solidFill>
                  <a:srgbClr val="231F20"/>
                </a:solidFill>
                <a:latin typeface="游ゴシック" panose="020B0400000000000000" pitchFamily="50" charset="-128"/>
                <a:ea typeface="游ゴシック" panose="020B0400000000000000" pitchFamily="50" charset="-128"/>
                <a:cs typeface="ＭＳ ゴシック"/>
              </a:rPr>
              <a:t>ダウンロードします。</a:t>
            </a:r>
            <a:endParaRPr sz="1000" dirty="0">
              <a:latin typeface="游ゴシック" panose="020B0400000000000000" pitchFamily="50" charset="-128"/>
              <a:ea typeface="游ゴシック" panose="020B0400000000000000" pitchFamily="50" charset="-128"/>
              <a:cs typeface="ＭＳ ゴシック"/>
            </a:endParaRPr>
          </a:p>
          <a:p>
            <a:pPr marL="137160" indent="-125095">
              <a:lnSpc>
                <a:spcPct val="150000"/>
              </a:lnSpc>
              <a:spcBef>
                <a:spcPts val="300"/>
              </a:spcBef>
              <a:buSzPct val="90000"/>
              <a:buAutoNum type="arabicPeriod" startAt="2"/>
              <a:tabLst>
                <a:tab pos="137795" algn="l"/>
              </a:tabLst>
            </a:pP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ダウンロードしたテンプレートファイルを編集し、施設情報を入力ください。テンプレートの見出し、</a:t>
            </a:r>
            <a:br>
              <a:rPr lang="en-US" altLang="ja-JP" sz="1000" dirty="0">
                <a:solidFill>
                  <a:srgbClr val="231F20"/>
                </a:solidFill>
                <a:latin typeface="游ゴシック" panose="020B0400000000000000" pitchFamily="50" charset="-128"/>
                <a:ea typeface="游ゴシック" panose="020B0400000000000000" pitchFamily="50" charset="-128"/>
                <a:cs typeface="ＭＳ ゴシック"/>
              </a:rPr>
            </a:b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サンプル行は削除しないでください。</a:t>
            </a:r>
            <a:endParaRPr sz="1000" dirty="0">
              <a:latin typeface="游ゴシック" panose="020B0400000000000000" pitchFamily="50" charset="-128"/>
              <a:ea typeface="游ゴシック" panose="020B0400000000000000" pitchFamily="50" charset="-128"/>
              <a:cs typeface="ＭＳ ゴシック"/>
            </a:endParaRPr>
          </a:p>
          <a:p>
            <a:pPr marL="137795" indent="-125730">
              <a:lnSpc>
                <a:spcPct val="150000"/>
              </a:lnSpc>
              <a:spcBef>
                <a:spcPts val="300"/>
              </a:spcBef>
              <a:buSzPct val="90000"/>
              <a:buAutoNum type="arabicPeriod" startAt="2"/>
              <a:tabLst>
                <a:tab pos="138430" algn="l"/>
              </a:tabLst>
            </a:pP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「ファイルを選択」ボタンをクリックし、施設情報入力済みの一括登録用テンプレートを選択ください。</a:t>
            </a:r>
            <a:endParaRPr lang="en-US" sz="1000" dirty="0">
              <a:solidFill>
                <a:srgbClr val="231F20"/>
              </a:solidFill>
              <a:latin typeface="游ゴシック" panose="020B0400000000000000" pitchFamily="50" charset="-128"/>
              <a:ea typeface="游ゴシック" panose="020B0400000000000000" pitchFamily="50" charset="-128"/>
              <a:cs typeface="ＭＳ ゴシック"/>
            </a:endParaRPr>
          </a:p>
          <a:p>
            <a:pPr marL="137795" indent="-125730">
              <a:lnSpc>
                <a:spcPct val="150000"/>
              </a:lnSpc>
              <a:spcBef>
                <a:spcPts val="300"/>
              </a:spcBef>
              <a:buSzPct val="90000"/>
              <a:buAutoNum type="arabicPeriod" startAt="2"/>
              <a:tabLst>
                <a:tab pos="138430" algn="l"/>
              </a:tabLst>
            </a:pP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「一括登録」ボタンをクリックし、登録します。</a:t>
            </a:r>
            <a:endParaRPr sz="1000" dirty="0">
              <a:latin typeface="游ゴシック" panose="020B0400000000000000" pitchFamily="50" charset="-128"/>
              <a:ea typeface="游ゴシック" panose="020B0400000000000000" pitchFamily="50" charset="-128"/>
              <a:cs typeface="ＭＳ ゴシック"/>
            </a:endParaRPr>
          </a:p>
        </p:txBody>
      </p:sp>
      <p:sp>
        <p:nvSpPr>
          <p:cNvPr id="14" name="object 14"/>
          <p:cNvSpPr txBox="1"/>
          <p:nvPr/>
        </p:nvSpPr>
        <p:spPr>
          <a:xfrm>
            <a:off x="5298147" y="2100590"/>
            <a:ext cx="1013460" cy="151323"/>
          </a:xfrm>
          <a:prstGeom prst="rect">
            <a:avLst/>
          </a:prstGeom>
        </p:spPr>
        <p:txBody>
          <a:bodyPr vert="horz" wrap="square" lIns="0" tIns="12700" rIns="0" bIns="0" rtlCol="0">
            <a:spAutoFit/>
          </a:bodyPr>
          <a:lstStyle/>
          <a:p>
            <a:pPr marL="441325">
              <a:lnSpc>
                <a:spcPct val="100000"/>
              </a:lnSpc>
              <a:spcBef>
                <a:spcPts val="100"/>
              </a:spcBef>
            </a:pPr>
            <a:r>
              <a:rPr sz="900" spc="-10" dirty="0">
                <a:solidFill>
                  <a:srgbClr val="FFFFFF"/>
                </a:solidFill>
                <a:latin typeface="游ゴシック" panose="020B0400000000000000" pitchFamily="50" charset="-128"/>
                <a:ea typeface="游ゴシック" panose="020B0400000000000000" pitchFamily="50" charset="-128"/>
                <a:cs typeface="ＭＳ ゴシック"/>
              </a:rPr>
              <a:t>施</a:t>
            </a:r>
            <a:r>
              <a:rPr sz="900" spc="-35" dirty="0">
                <a:solidFill>
                  <a:srgbClr val="FFFFFF"/>
                </a:solidFill>
                <a:latin typeface="游ゴシック" panose="020B0400000000000000" pitchFamily="50" charset="-128"/>
                <a:ea typeface="游ゴシック" panose="020B0400000000000000" pitchFamily="50" charset="-128"/>
                <a:cs typeface="ＭＳ ゴシック"/>
              </a:rPr>
              <a:t>設</a:t>
            </a:r>
            <a:r>
              <a:rPr sz="900" spc="-15" dirty="0">
                <a:solidFill>
                  <a:srgbClr val="FFFFFF"/>
                </a:solidFill>
                <a:latin typeface="游ゴシック" panose="020B0400000000000000" pitchFamily="50" charset="-128"/>
                <a:ea typeface="游ゴシック" panose="020B0400000000000000" pitchFamily="50" charset="-128"/>
                <a:cs typeface="ＭＳ ゴシック"/>
              </a:rPr>
              <a:t>の</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35" dirty="0">
                <a:solidFill>
                  <a:srgbClr val="FFFFFF"/>
                </a:solidFill>
                <a:latin typeface="游ゴシック" panose="020B0400000000000000" pitchFamily="50" charset="-128"/>
                <a:ea typeface="游ゴシック" panose="020B0400000000000000" pitchFamily="50" charset="-128"/>
                <a:cs typeface="ＭＳ ゴシック"/>
              </a:rPr>
              <a:t>録</a:t>
            </a:r>
            <a:endParaRPr sz="900" dirty="0">
              <a:latin typeface="游ゴシック" panose="020B0400000000000000" pitchFamily="50" charset="-128"/>
              <a:ea typeface="游ゴシック" panose="020B0400000000000000" pitchFamily="50" charset="-128"/>
              <a:cs typeface="ＭＳ ゴシック"/>
            </a:endParaRPr>
          </a:p>
        </p:txBody>
      </p:sp>
      <p:sp>
        <p:nvSpPr>
          <p:cNvPr id="15" name="object 15"/>
          <p:cNvSpPr txBox="1"/>
          <p:nvPr/>
        </p:nvSpPr>
        <p:spPr>
          <a:xfrm>
            <a:off x="6300444" y="2039531"/>
            <a:ext cx="490855" cy="212879"/>
          </a:xfrm>
          <a:prstGeom prst="rect">
            <a:avLst/>
          </a:prstGeom>
        </p:spPr>
        <p:txBody>
          <a:bodyPr vert="horz" wrap="square" lIns="0" tIns="73660" rIns="0" bIns="0" rtlCol="0">
            <a:spAutoFit/>
          </a:bodyPr>
          <a:lstStyle/>
          <a:p>
            <a:pPr>
              <a:lnSpc>
                <a:spcPct val="100000"/>
              </a:lnSpc>
              <a:spcBef>
                <a:spcPts val="580"/>
              </a:spcBef>
            </a:pP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18" name="object 18"/>
          <p:cNvSpPr/>
          <p:nvPr/>
        </p:nvSpPr>
        <p:spPr>
          <a:xfrm>
            <a:off x="5313061" y="2664310"/>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9" name="object 19"/>
          <p:cNvSpPr txBox="1"/>
          <p:nvPr/>
        </p:nvSpPr>
        <p:spPr>
          <a:xfrm>
            <a:off x="5298147" y="2703588"/>
            <a:ext cx="1005205" cy="151323"/>
          </a:xfrm>
          <a:prstGeom prst="rect">
            <a:avLst/>
          </a:prstGeom>
        </p:spPr>
        <p:txBody>
          <a:bodyPr vert="horz" wrap="square" lIns="0" tIns="12700" rIns="0" bIns="0" rtlCol="0">
            <a:spAutoFit/>
          </a:bodyPr>
          <a:lstStyle/>
          <a:p>
            <a:pPr marL="553720">
              <a:lnSpc>
                <a:spcPct val="100000"/>
              </a:lnSpc>
              <a:spcBef>
                <a:spcPts val="100"/>
              </a:spcBef>
            </a:pPr>
            <a:r>
              <a:rPr sz="900" spc="-35" dirty="0">
                <a:solidFill>
                  <a:srgbClr val="FFFFFF"/>
                </a:solidFill>
                <a:latin typeface="游ゴシック" panose="020B0400000000000000" pitchFamily="50" charset="-128"/>
                <a:ea typeface="游ゴシック" panose="020B0400000000000000" pitchFamily="50" charset="-128"/>
                <a:cs typeface="ＭＳ ゴシック"/>
              </a:rPr>
              <a:t>一</a:t>
            </a:r>
            <a:r>
              <a:rPr sz="900" spc="-15" dirty="0">
                <a:solidFill>
                  <a:srgbClr val="FFFFFF"/>
                </a:solidFill>
                <a:latin typeface="游ゴシック" panose="020B0400000000000000" pitchFamily="50" charset="-128"/>
                <a:ea typeface="游ゴシック" panose="020B0400000000000000" pitchFamily="50" charset="-128"/>
                <a:cs typeface="ＭＳ ゴシック"/>
              </a:rPr>
              <a:t>括</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dirty="0">
                <a:solidFill>
                  <a:srgbClr val="FFFFFF"/>
                </a:solidFill>
                <a:latin typeface="游ゴシック" panose="020B0400000000000000" pitchFamily="50" charset="-128"/>
                <a:ea typeface="游ゴシック" panose="020B0400000000000000" pitchFamily="50" charset="-128"/>
                <a:cs typeface="ＭＳ ゴシック"/>
              </a:rPr>
              <a:t>録</a:t>
            </a:r>
            <a:endParaRPr sz="900" dirty="0">
              <a:latin typeface="游ゴシック" panose="020B0400000000000000" pitchFamily="50" charset="-128"/>
              <a:ea typeface="游ゴシック" panose="020B0400000000000000" pitchFamily="50" charset="-128"/>
              <a:cs typeface="ＭＳ ゴシック"/>
            </a:endParaRPr>
          </a:p>
        </p:txBody>
      </p:sp>
      <p:sp>
        <p:nvSpPr>
          <p:cNvPr id="20" name="object 20"/>
          <p:cNvSpPr txBox="1"/>
          <p:nvPr/>
        </p:nvSpPr>
        <p:spPr>
          <a:xfrm>
            <a:off x="6300444" y="2617957"/>
            <a:ext cx="490855" cy="237244"/>
          </a:xfrm>
          <a:prstGeom prst="rect">
            <a:avLst/>
          </a:prstGeom>
        </p:spPr>
        <p:txBody>
          <a:bodyPr vert="horz" wrap="square" lIns="0" tIns="97790" rIns="0" bIns="0" rtlCol="0">
            <a:spAutoFit/>
          </a:bodyPr>
          <a:lstStyle/>
          <a:p>
            <a:pPr>
              <a:lnSpc>
                <a:spcPct val="100000"/>
              </a:lnSpc>
              <a:spcBef>
                <a:spcPts val="770"/>
              </a:spcBef>
            </a:pP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3" name="object 23"/>
          <p:cNvSpPr/>
          <p:nvPr/>
        </p:nvSpPr>
        <p:spPr>
          <a:xfrm>
            <a:off x="5313061" y="3098110"/>
            <a:ext cx="1421130" cy="2597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24" name="object 24"/>
          <p:cNvSpPr txBox="1"/>
          <p:nvPr/>
        </p:nvSpPr>
        <p:spPr>
          <a:xfrm>
            <a:off x="5298147" y="3137389"/>
            <a:ext cx="975360" cy="151323"/>
          </a:xfrm>
          <a:prstGeom prst="rect">
            <a:avLst/>
          </a:prstGeom>
        </p:spPr>
        <p:txBody>
          <a:bodyPr vert="horz" wrap="square" lIns="0" tIns="12700" rIns="0" bIns="0" rtlCol="0">
            <a:spAutoFit/>
          </a:bodyPr>
          <a:lstStyle/>
          <a:p>
            <a:pPr marL="405765">
              <a:lnSpc>
                <a:spcPct val="100000"/>
              </a:lnSpc>
              <a:spcBef>
                <a:spcPts val="100"/>
              </a:spcBef>
            </a:pP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5" dirty="0">
                <a:solidFill>
                  <a:srgbClr val="FFFFFF"/>
                </a:solidFill>
                <a:latin typeface="游ゴシック" panose="020B0400000000000000" pitchFamily="50" charset="-128"/>
                <a:ea typeface="游ゴシック" panose="020B0400000000000000" pitchFamily="50" charset="-128"/>
                <a:cs typeface="ＭＳ ゴシック"/>
              </a:rPr>
              <a:t>録</a:t>
            </a:r>
            <a:r>
              <a:rPr sz="900" spc="-10" dirty="0">
                <a:solidFill>
                  <a:srgbClr val="FFFFFF"/>
                </a:solidFill>
                <a:latin typeface="游ゴシック" panose="020B0400000000000000" pitchFamily="50" charset="-128"/>
                <a:ea typeface="游ゴシック" panose="020B0400000000000000" pitchFamily="50" charset="-128"/>
                <a:cs typeface="ＭＳ ゴシック"/>
              </a:rPr>
              <a:t>施</a:t>
            </a:r>
            <a:r>
              <a:rPr sz="900" spc="-5" dirty="0">
                <a:solidFill>
                  <a:srgbClr val="FFFFFF"/>
                </a:solidFill>
                <a:latin typeface="游ゴシック" panose="020B0400000000000000" pitchFamily="50" charset="-128"/>
                <a:ea typeface="游ゴシック" panose="020B0400000000000000" pitchFamily="50" charset="-128"/>
                <a:cs typeface="ＭＳ ゴシック"/>
              </a:rPr>
              <a:t>設</a:t>
            </a:r>
            <a:r>
              <a:rPr sz="900" dirty="0">
                <a:solidFill>
                  <a:srgbClr val="FFFFFF"/>
                </a:solidFill>
                <a:latin typeface="游ゴシック" panose="020B0400000000000000" pitchFamily="50" charset="-128"/>
                <a:ea typeface="游ゴシック" panose="020B0400000000000000" pitchFamily="50" charset="-128"/>
                <a:cs typeface="ＭＳ ゴシック"/>
              </a:rPr>
              <a:t>情</a:t>
            </a:r>
            <a:endParaRPr sz="900" dirty="0">
              <a:latin typeface="游ゴシック" panose="020B0400000000000000" pitchFamily="50" charset="-128"/>
              <a:ea typeface="游ゴシック" panose="020B0400000000000000" pitchFamily="50" charset="-128"/>
              <a:cs typeface="ＭＳ ゴシック"/>
            </a:endParaRPr>
          </a:p>
        </p:txBody>
      </p:sp>
      <p:sp>
        <p:nvSpPr>
          <p:cNvPr id="28" name="object 28"/>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3</a:t>
            </a:fld>
            <a:endParaRPr dirty="0">
              <a:latin typeface="游ゴシック" panose="020B0400000000000000" pitchFamily="50" charset="-128"/>
              <a:ea typeface="游ゴシック" panose="020B0400000000000000" pitchFamily="50" charset="-128"/>
            </a:endParaRPr>
          </a:p>
        </p:txBody>
      </p:sp>
      <p:sp>
        <p:nvSpPr>
          <p:cNvPr id="25" name="object 25"/>
          <p:cNvSpPr txBox="1"/>
          <p:nvPr/>
        </p:nvSpPr>
        <p:spPr>
          <a:xfrm>
            <a:off x="6300444" y="3076333"/>
            <a:ext cx="490855" cy="212879"/>
          </a:xfrm>
          <a:prstGeom prst="rect">
            <a:avLst/>
          </a:prstGeom>
        </p:spPr>
        <p:txBody>
          <a:bodyPr vert="horz" wrap="square" lIns="0" tIns="73660" rIns="0" bIns="0" rtlCol="0">
            <a:spAutoFit/>
          </a:bodyPr>
          <a:lstStyle/>
          <a:p>
            <a:pPr>
              <a:lnSpc>
                <a:spcPct val="100000"/>
              </a:lnSpc>
              <a:spcBef>
                <a:spcPts val="580"/>
              </a:spcBef>
            </a:pPr>
            <a:r>
              <a:rPr sz="900" spc="-15" dirty="0">
                <a:solidFill>
                  <a:srgbClr val="FFFFFF"/>
                </a:solidFill>
                <a:latin typeface="游ゴシック" panose="020B0400000000000000" pitchFamily="50" charset="-128"/>
                <a:ea typeface="游ゴシック" panose="020B0400000000000000" pitchFamily="50" charset="-128"/>
                <a:cs typeface="ＭＳ ゴシック"/>
              </a:rPr>
              <a:t>報</a:t>
            </a:r>
            <a:r>
              <a:rPr sz="900" spc="-40" dirty="0">
                <a:solidFill>
                  <a:srgbClr val="FFFFFF"/>
                </a:solidFill>
                <a:latin typeface="游ゴシック" panose="020B0400000000000000" pitchFamily="50" charset="-128"/>
                <a:ea typeface="游ゴシック" panose="020B0400000000000000" pitchFamily="50" charset="-128"/>
                <a:cs typeface="ＭＳ ゴシック"/>
              </a:rPr>
              <a:t>一</a:t>
            </a:r>
            <a:r>
              <a:rPr sz="900" dirty="0">
                <a:solidFill>
                  <a:srgbClr val="FFFFFF"/>
                </a:solidFill>
                <a:latin typeface="游ゴシック" panose="020B0400000000000000" pitchFamily="50" charset="-128"/>
                <a:ea typeface="游ゴシック" panose="020B0400000000000000" pitchFamily="50" charset="-128"/>
                <a:cs typeface="ＭＳ ゴシック"/>
              </a:rPr>
              <a:t>覧</a:t>
            </a:r>
            <a:endParaRPr sz="900" dirty="0">
              <a:latin typeface="游ゴシック" panose="020B0400000000000000" pitchFamily="50" charset="-128"/>
              <a:ea typeface="游ゴシック" panose="020B0400000000000000" pitchFamily="50" charset="-128"/>
              <a:cs typeface="ＭＳ ゴシック"/>
            </a:endParaRPr>
          </a:p>
        </p:txBody>
      </p:sp>
      <p:sp>
        <p:nvSpPr>
          <p:cNvPr id="26" name="object 26"/>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70" dirty="0">
                <a:solidFill>
                  <a:srgbClr val="FFFFFF"/>
                </a:solidFill>
                <a:latin typeface="HGPｺﾞｼｯｸE" panose="020B0900000000000000" pitchFamily="50" charset="-128"/>
                <a:ea typeface="HGPｺﾞｼｯｸE" panose="020B0900000000000000" pitchFamily="50" charset="-128"/>
                <a:cs typeface="HGPｺﾞｼｯｸE"/>
              </a:rPr>
              <a:t>参</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加</a:t>
            </a:r>
            <a:r>
              <a:rPr sz="2200" dirty="0">
                <a:solidFill>
                  <a:srgbClr val="FFFFFF"/>
                </a:solidFill>
                <a:latin typeface="HGPｺﾞｼｯｸE" panose="020B0900000000000000" pitchFamily="50" charset="-128"/>
                <a:ea typeface="HGPｺﾞｼｯｸE" panose="020B0900000000000000" pitchFamily="50" charset="-128"/>
                <a:cs typeface="HGPｺﾞｼｯｸE"/>
              </a:rPr>
              <a:t>施設</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情</a:t>
            </a:r>
            <a:r>
              <a:rPr sz="2200" spc="-30" dirty="0">
                <a:solidFill>
                  <a:srgbClr val="FFFFFF"/>
                </a:solidFill>
                <a:latin typeface="HGPｺﾞｼｯｸE" panose="020B0900000000000000" pitchFamily="50" charset="-128"/>
                <a:ea typeface="HGPｺﾞｼｯｸE" panose="020B0900000000000000" pitchFamily="50" charset="-128"/>
                <a:cs typeface="HGPｺﾞｼｯｸE"/>
              </a:rPr>
              <a:t>報</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の編</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集</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7" name="object 27"/>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游ゴシック" panose="020B0400000000000000" pitchFamily="50" charset="-128"/>
                <a:ea typeface="游ゴシック" panose="020B0400000000000000" pitchFamily="50" charset="-128"/>
                <a:cs typeface="ＭＳ Ｐゴシック"/>
              </a:rPr>
              <a:t>〈</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修</a:t>
            </a:r>
            <a:r>
              <a:rPr sz="1000" spc="-30" dirty="0">
                <a:solidFill>
                  <a:srgbClr val="FFFFFF"/>
                </a:solidFill>
                <a:latin typeface="游ゴシック" panose="020B0400000000000000" pitchFamily="50" charset="-128"/>
                <a:ea typeface="游ゴシック" panose="020B0400000000000000" pitchFamily="50" charset="-128"/>
                <a:cs typeface="ＭＳ Ｐゴシック"/>
              </a:rPr>
              <a:t>プロ</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グ</a:t>
            </a:r>
            <a:r>
              <a:rPr sz="1000" spc="-50" dirty="0">
                <a:solidFill>
                  <a:srgbClr val="FFFFFF"/>
                </a:solidFill>
                <a:latin typeface="游ゴシック" panose="020B0400000000000000" pitchFamily="50" charset="-128"/>
                <a:ea typeface="游ゴシック" panose="020B0400000000000000" pitchFamily="50" charset="-128"/>
                <a:cs typeface="ＭＳ Ｐゴシック"/>
              </a:rPr>
              <a:t>ラ</a:t>
            </a:r>
            <a:r>
              <a:rPr sz="1000" spc="-55" dirty="0">
                <a:solidFill>
                  <a:srgbClr val="FFFFFF"/>
                </a:solidFill>
                <a:latin typeface="游ゴシック" panose="020B0400000000000000" pitchFamily="50" charset="-128"/>
                <a:ea typeface="游ゴシック" panose="020B0400000000000000" pitchFamily="50" charset="-128"/>
                <a:cs typeface="ＭＳ Ｐゴシック"/>
              </a:rPr>
              <a:t>ム</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情</a:t>
            </a:r>
            <a:r>
              <a:rPr sz="1000" spc="5" dirty="0">
                <a:solidFill>
                  <a:srgbClr val="FFFFFF"/>
                </a:solidFill>
                <a:latin typeface="游ゴシック" panose="020B0400000000000000" pitchFamily="50" charset="-128"/>
                <a:ea typeface="游ゴシック" panose="020B0400000000000000" pitchFamily="50" charset="-128"/>
                <a:cs typeface="ＭＳ Ｐゴシック"/>
              </a:rPr>
              <a:t>報</a:t>
            </a:r>
            <a:r>
              <a:rPr sz="1000" spc="-25" dirty="0">
                <a:solidFill>
                  <a:srgbClr val="FFFFFF"/>
                </a:solidFill>
                <a:latin typeface="游ゴシック" panose="020B0400000000000000" pitchFamily="50" charset="-128"/>
                <a:ea typeface="游ゴシック" panose="020B0400000000000000" pitchFamily="50" charset="-128"/>
                <a:cs typeface="ＭＳ Ｐゴシック"/>
              </a:rPr>
              <a:t>入</a:t>
            </a:r>
            <a:r>
              <a:rPr sz="1000" spc="-75" dirty="0">
                <a:solidFill>
                  <a:srgbClr val="FFFFFF"/>
                </a:solidFill>
                <a:latin typeface="游ゴシック" panose="020B0400000000000000" pitchFamily="50" charset="-128"/>
                <a:ea typeface="游ゴシック" panose="020B0400000000000000" pitchFamily="50" charset="-128"/>
                <a:cs typeface="ＭＳ Ｐゴシック"/>
              </a:rPr>
              <a:t>力</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34402" y="4998605"/>
            <a:ext cx="6093267" cy="898245"/>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721700" y="6046455"/>
            <a:ext cx="6333150" cy="3291029"/>
          </a:xfrm>
          <a:prstGeom prst="rect">
            <a:avLst/>
          </a:prstGeom>
        </p:spPr>
        <p:txBody>
          <a:bodyPr vert="horz" wrap="square" lIns="0" tIns="85725" rIns="0" bIns="0" rtlCol="0">
            <a:spAutoFit/>
          </a:bodyPr>
          <a:lstStyle/>
          <a:p>
            <a:pPr marL="140335">
              <a:lnSpc>
                <a:spcPct val="100000"/>
              </a:lnSpc>
              <a:spcBef>
                <a:spcPts val="675"/>
              </a:spcBef>
            </a:pPr>
            <a:r>
              <a:rPr sz="1000" spc="-30" dirty="0">
                <a:solidFill>
                  <a:srgbClr val="231F20"/>
                </a:solidFill>
                <a:latin typeface="ＭＳ ゴシック"/>
                <a:cs typeface="ＭＳ ゴシック"/>
              </a:rPr>
              <a:t>各</a:t>
            </a:r>
            <a:r>
              <a:rPr lang="ja-JP" altLang="en-US" sz="1000" spc="-30" dirty="0">
                <a:solidFill>
                  <a:srgbClr val="231F20"/>
                </a:solidFill>
                <a:latin typeface="ＭＳ ゴシック"/>
                <a:cs typeface="ＭＳ ゴシック"/>
              </a:rPr>
              <a:t>研修歯科医</a:t>
            </a:r>
            <a:r>
              <a:rPr sz="1000" spc="-30" dirty="0">
                <a:solidFill>
                  <a:srgbClr val="231F20"/>
                </a:solidFill>
                <a:latin typeface="ＭＳ ゴシック"/>
                <a:cs typeface="ＭＳ ゴシック"/>
              </a:rPr>
              <a:t>が経験した症例（＝「経験すべき症候 / </a:t>
            </a:r>
            <a:r>
              <a:rPr lang="ja-JP" altLang="en-US" sz="1000" spc="-30" dirty="0">
                <a:solidFill>
                  <a:srgbClr val="231F20"/>
                </a:solidFill>
                <a:latin typeface="ＭＳ ゴシック"/>
                <a:cs typeface="ＭＳ ゴシック"/>
              </a:rPr>
              <a:t>疾病・病態</a:t>
            </a:r>
            <a:r>
              <a:rPr sz="1000" spc="-30" dirty="0">
                <a:solidFill>
                  <a:srgbClr val="231F20"/>
                </a:solidFill>
                <a:latin typeface="ＭＳ ゴシック"/>
                <a:cs typeface="ＭＳ ゴシック"/>
              </a:rPr>
              <a:t>」の総称）についての入力状況を確認します。</a:t>
            </a:r>
            <a:endParaRPr sz="1000" spc="-3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一覧画面 &gt; から、参照したい</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を選んでください。</a:t>
            </a:r>
            <a:endParaRPr sz="1000" dirty="0">
              <a:latin typeface="ＭＳ ゴシック"/>
              <a:cs typeface="ＭＳ ゴシック"/>
            </a:endParaRPr>
          </a:p>
          <a:p>
            <a:pPr marL="140335" marR="5080" indent="635">
              <a:lnSpc>
                <a:spcPct val="148200"/>
              </a:lnSpc>
            </a:pPr>
            <a:r>
              <a:rPr sz="1000" dirty="0">
                <a:solidFill>
                  <a:srgbClr val="231F20"/>
                </a:solidFill>
                <a:latin typeface="ＭＳ ゴシック"/>
                <a:cs typeface="ＭＳ ゴシック"/>
              </a:rPr>
              <a:t>表示されている</a:t>
            </a: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が多い場合は</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絞り込みエリア」にて、氏名やあいうえお順での</a:t>
            </a:r>
            <a:br>
              <a:rPr lang="en-US" sz="1000" dirty="0">
                <a:solidFill>
                  <a:srgbClr val="231F20"/>
                </a:solidFill>
                <a:latin typeface="ＭＳ ゴシック"/>
                <a:cs typeface="ＭＳ ゴシック"/>
              </a:rPr>
            </a:br>
            <a:r>
              <a:rPr sz="1000" dirty="0" err="1">
                <a:solidFill>
                  <a:srgbClr val="231F20"/>
                </a:solidFill>
                <a:latin typeface="ＭＳ ゴシック"/>
                <a:cs typeface="ＭＳ ゴシック"/>
              </a:rPr>
              <a:t>絞り込みがで</a:t>
            </a:r>
            <a:r>
              <a:rPr lang="ja-JP" altLang="en-US" sz="1000" dirty="0">
                <a:solidFill>
                  <a:srgbClr val="231F20"/>
                </a:solidFill>
                <a:latin typeface="ＭＳ ゴシック"/>
                <a:cs typeface="ＭＳ ゴシック"/>
              </a:rPr>
              <a:t>き</a:t>
            </a:r>
            <a:r>
              <a:rPr sz="1000" dirty="0">
                <a:solidFill>
                  <a:srgbClr val="231F20"/>
                </a:solidFill>
                <a:latin typeface="ＭＳ ゴシック"/>
                <a:cs typeface="ＭＳ ゴシック"/>
              </a:rPr>
              <a:t>ます。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40335" marR="5080" indent="-128270">
              <a:lnSpc>
                <a:spcPct val="148200"/>
              </a:lnSpc>
              <a:buSzPct val="90000"/>
              <a:buAutoNum type="arabicPeriod"/>
              <a:tabLst>
                <a:tab pos="140970" algn="l"/>
              </a:tabLst>
            </a:pPr>
            <a:r>
              <a:rPr sz="1000" spc="-50" dirty="0">
                <a:solidFill>
                  <a:srgbClr val="231F20"/>
                </a:solidFill>
                <a:latin typeface="ＭＳ ゴシック"/>
                <a:cs typeface="ＭＳ ゴシック"/>
              </a:rPr>
              <a:t>各</a:t>
            </a:r>
            <a:r>
              <a:rPr lang="ja-JP" altLang="en-US" sz="1000" spc="-50" dirty="0">
                <a:solidFill>
                  <a:srgbClr val="231F20"/>
                </a:solidFill>
                <a:latin typeface="ＭＳ ゴシック"/>
                <a:cs typeface="ＭＳ ゴシック"/>
              </a:rPr>
              <a:t>研修歯科医</a:t>
            </a:r>
            <a:r>
              <a:rPr sz="1000" spc="-50" dirty="0" err="1">
                <a:solidFill>
                  <a:srgbClr val="231F20"/>
                </a:solidFill>
                <a:latin typeface="ＭＳ ゴシック"/>
                <a:cs typeface="ＭＳ ゴシック"/>
              </a:rPr>
              <a:t>の行では</a:t>
            </a:r>
            <a:r>
              <a:rPr sz="1000" spc="-50" dirty="0">
                <a:solidFill>
                  <a:srgbClr val="231F20"/>
                </a:solidFill>
                <a:latin typeface="ＭＳ ゴシック"/>
                <a:cs typeface="ＭＳ ゴシック"/>
              </a:rPr>
              <a:t>、「</a:t>
            </a:r>
            <a:r>
              <a:rPr sz="1000" spc="-50" dirty="0" err="1">
                <a:solidFill>
                  <a:srgbClr val="231F20"/>
                </a:solidFill>
                <a:latin typeface="ＭＳ ゴシック"/>
                <a:cs typeface="ＭＳ ゴシック"/>
              </a:rPr>
              <a:t>その他の研修活動の記録</a:t>
            </a:r>
            <a:r>
              <a:rPr sz="1000" spc="-50" dirty="0">
                <a:solidFill>
                  <a:srgbClr val="231F20"/>
                </a:solidFill>
                <a:latin typeface="ＭＳ ゴシック"/>
                <a:cs typeface="ＭＳ ゴシック"/>
              </a:rPr>
              <a:t>」「mini-CEX/DOPS/</a:t>
            </a:r>
            <a:r>
              <a:rPr sz="1000" spc="-50" dirty="0" err="1">
                <a:solidFill>
                  <a:srgbClr val="231F20"/>
                </a:solidFill>
                <a:latin typeface="ＭＳ ゴシック"/>
                <a:cs typeface="ＭＳ ゴシック"/>
              </a:rPr>
              <a:t>CbD」入力件数が確認できます</a:t>
            </a:r>
            <a:r>
              <a:rPr sz="1000" spc="-50" dirty="0">
                <a:solidFill>
                  <a:srgbClr val="231F20"/>
                </a:solidFill>
                <a:latin typeface="ＭＳ ゴシック"/>
                <a:cs typeface="ＭＳ ゴシック"/>
              </a:rPr>
              <a:t>。</a:t>
            </a:r>
            <a:endParaRPr sz="1000" spc="-50" dirty="0">
              <a:latin typeface="ＭＳ ゴシック"/>
              <a:cs typeface="ＭＳ ゴシック"/>
            </a:endParaRPr>
          </a:p>
          <a:p>
            <a:pPr marL="137160" indent="-125095">
              <a:lnSpc>
                <a:spcPct val="150000"/>
              </a:lnSpc>
              <a:spcBef>
                <a:spcPts val="300"/>
              </a:spcBef>
              <a:buSzPct val="90000"/>
              <a:buAutoNum type="arabicPeriod"/>
              <a:tabLst>
                <a:tab pos="137795" algn="l"/>
              </a:tabLst>
            </a:pPr>
            <a:r>
              <a:rPr sz="1000" dirty="0">
                <a:solidFill>
                  <a:srgbClr val="231F20"/>
                </a:solidFill>
                <a:latin typeface="ＭＳ ゴシック"/>
                <a:cs typeface="ＭＳ ゴシック"/>
              </a:rPr>
              <a:t>「その他の研修活動の記録」をクリックすると、</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研修歯科医のその他の研修活動の記録の確認／代行入力</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画面に遷移し、確認及び代行入力を行えます。代行入力画面から登録された内容は記録のみとなり</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”承認”は行なえません。</a:t>
            </a:r>
            <a:br>
              <a:rPr lang="en-US" altLang="ja-JP" sz="1000" dirty="0">
                <a:latin typeface="ＭＳ ゴシック"/>
                <a:cs typeface="ＭＳ ゴシック"/>
              </a:rPr>
            </a:br>
            <a:r>
              <a:rPr lang="ja-JP" altLang="en-US" sz="1000" dirty="0">
                <a:latin typeface="ＭＳ ゴシック"/>
                <a:cs typeface="ＭＳ ゴシック"/>
              </a:rPr>
              <a:t>”承認”を行う場合は、</a:t>
            </a:r>
            <a:r>
              <a:rPr lang="en-US" altLang="ja-JP" sz="1000" dirty="0">
                <a:latin typeface="ＭＳ ゴシック"/>
                <a:cs typeface="ＭＳ ゴシック"/>
              </a:rPr>
              <a:t>『</a:t>
            </a:r>
            <a:r>
              <a:rPr lang="ja-JP" altLang="en-US" sz="1000" dirty="0">
                <a:latin typeface="ＭＳ ゴシック"/>
                <a:cs typeface="ＭＳ ゴシック"/>
              </a:rPr>
              <a:t>施設のその他の研修活動の記録管理</a:t>
            </a:r>
            <a:r>
              <a:rPr lang="en-US" altLang="ja-JP" sz="1000" dirty="0">
                <a:latin typeface="ＭＳ ゴシック"/>
                <a:cs typeface="ＭＳ ゴシック"/>
              </a:rPr>
              <a:t>』</a:t>
            </a:r>
            <a:r>
              <a:rPr lang="ja-JP" altLang="en-US" sz="1000" dirty="0">
                <a:latin typeface="ＭＳ ゴシック"/>
                <a:cs typeface="ＭＳ ゴシック"/>
              </a:rPr>
              <a:t>画面から</a:t>
            </a:r>
            <a:r>
              <a:rPr lang="en-US" altLang="ja-JP" sz="1000" dirty="0">
                <a:latin typeface="ＭＳ ゴシック"/>
                <a:cs typeface="ＭＳ ゴシック"/>
              </a:rPr>
              <a:t>QR</a:t>
            </a:r>
            <a:r>
              <a:rPr lang="ja-JP" altLang="en-US" sz="1000" dirty="0">
                <a:latin typeface="ＭＳ ゴシック"/>
                <a:cs typeface="ＭＳ ゴシック"/>
              </a:rPr>
              <a:t>コードを作成、研修歯科医が読み込むことで”承認”を行うことが可能となります。</a:t>
            </a:r>
            <a:endParaRPr lang="en-US" altLang="ja-JP" sz="1000" dirty="0">
              <a:latin typeface="ＭＳ ゴシック"/>
              <a:cs typeface="ＭＳ ゴシック"/>
            </a:endParaRPr>
          </a:p>
          <a:p>
            <a:pPr marL="137160" indent="-125095">
              <a:lnSpc>
                <a:spcPct val="150000"/>
              </a:lnSpc>
              <a:spcBef>
                <a:spcPts val="300"/>
              </a:spcBef>
              <a:buSzPct val="90000"/>
              <a:buAutoNum type="arabicPeriod"/>
              <a:tabLst>
                <a:tab pos="137795" algn="l"/>
              </a:tabLst>
            </a:pPr>
            <a:r>
              <a:rPr lang="ja-JP" altLang="en-US" sz="1000" spc="10" dirty="0">
                <a:solidFill>
                  <a:srgbClr val="231F20"/>
                </a:solidFill>
                <a:latin typeface="ＭＳ ゴシック"/>
                <a:cs typeface="ＭＳ ゴシック"/>
              </a:rPr>
              <a:t>「</a:t>
            </a:r>
            <a:r>
              <a:rPr lang="en-US" altLang="ja-JP" sz="1000" spc="10" dirty="0">
                <a:solidFill>
                  <a:srgbClr val="231F20"/>
                </a:solidFill>
                <a:latin typeface="ＭＳ ゴシック"/>
                <a:cs typeface="ＭＳ ゴシック"/>
              </a:rPr>
              <a:t>mini-CEX/CbD</a:t>
            </a:r>
            <a:r>
              <a:rPr lang="ja-JP" altLang="en-US" sz="1000" spc="10" dirty="0">
                <a:solidFill>
                  <a:srgbClr val="231F20"/>
                </a:solidFill>
                <a:latin typeface="ＭＳ ゴシック"/>
                <a:cs typeface="ＭＳ ゴシック"/>
              </a:rPr>
              <a:t>」をクリックすると</a:t>
            </a:r>
            <a:r>
              <a:rPr lang="en-US" altLang="ja-JP"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指導歯科医の</a:t>
            </a:r>
            <a:r>
              <a:rPr lang="en-US" altLang="ja-JP" sz="1000" spc="10" dirty="0">
                <a:solidFill>
                  <a:srgbClr val="231F20"/>
                </a:solidFill>
                <a:latin typeface="ＭＳ ゴシック"/>
                <a:cs typeface="ＭＳ ゴシック"/>
              </a:rPr>
              <a:t>mini-CEX/DOPS/CbD</a:t>
            </a:r>
            <a:r>
              <a:rPr lang="ja-JP" altLang="en-US" sz="1000" spc="10" dirty="0">
                <a:solidFill>
                  <a:srgbClr val="231F20"/>
                </a:solidFill>
                <a:latin typeface="ＭＳ ゴシック"/>
                <a:cs typeface="ＭＳ ゴシック"/>
              </a:rPr>
              <a:t>入力状況確認</a:t>
            </a:r>
            <a:r>
              <a:rPr lang="en-US" altLang="ja-JP"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画面に遷移し、</a:t>
            </a:r>
            <a:br>
              <a:rPr lang="en-US" altLang="ja-JP" sz="1000" spc="10" dirty="0">
                <a:solidFill>
                  <a:srgbClr val="231F20"/>
                </a:solidFill>
                <a:latin typeface="ＭＳ ゴシック"/>
                <a:cs typeface="ＭＳ ゴシック"/>
              </a:rPr>
            </a:br>
            <a:r>
              <a:rPr lang="ja-JP" altLang="en-US" sz="1000" spc="10" dirty="0">
                <a:solidFill>
                  <a:srgbClr val="231F20"/>
                </a:solidFill>
                <a:latin typeface="ＭＳ ゴシック"/>
                <a:cs typeface="ＭＳ ゴシック"/>
              </a:rPr>
              <a:t>登録状況を確認いただけます。</a:t>
            </a:r>
            <a:endParaRPr lang="en-US" altLang="ja-JP" sz="1000" spc="10" dirty="0">
              <a:solidFill>
                <a:srgbClr val="231F20"/>
              </a:solidFill>
              <a:latin typeface="ＭＳ ゴシック"/>
              <a:cs typeface="ＭＳ ゴシック"/>
            </a:endParaRPr>
          </a:p>
        </p:txBody>
      </p:sp>
      <p:sp>
        <p:nvSpPr>
          <p:cNvPr id="27" name="object 27"/>
          <p:cNvSpPr txBox="1"/>
          <p:nvPr/>
        </p:nvSpPr>
        <p:spPr>
          <a:xfrm>
            <a:off x="3235772" y="1535457"/>
            <a:ext cx="132848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8" name="object 28"/>
          <p:cNvSpPr txBox="1"/>
          <p:nvPr/>
        </p:nvSpPr>
        <p:spPr>
          <a:xfrm>
            <a:off x="2995804" y="3370554"/>
            <a:ext cx="156845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a:t>
            </a:r>
            <a:r>
              <a:rPr sz="1000" spc="-55" dirty="0">
                <a:solidFill>
                  <a:srgbClr val="231F20"/>
                </a:solidFill>
                <a:latin typeface="ＭＳ ゴシック"/>
                <a:cs typeface="ＭＳ ゴシック"/>
              </a:rPr>
              <a:t>の</a:t>
            </a:r>
            <a:r>
              <a:rPr sz="1000" spc="-25" dirty="0">
                <a:solidFill>
                  <a:srgbClr val="231F20"/>
                </a:solidFill>
                <a:latin typeface="ＭＳ ゴシック"/>
                <a:cs typeface="ＭＳ ゴシック"/>
              </a:rPr>
              <a:t>記</a:t>
            </a:r>
            <a:r>
              <a:rPr sz="1000" dirty="0">
                <a:solidFill>
                  <a:srgbClr val="231F20"/>
                </a:solidFill>
                <a:latin typeface="ＭＳ ゴシック"/>
                <a:cs typeface="ＭＳ ゴシック"/>
              </a:rPr>
              <a:t>録</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2833373" y="4762009"/>
            <a:ext cx="1893570"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ＭＳ ゴシック"/>
                <a:cs typeface="ＭＳ ゴシック"/>
              </a:rPr>
              <a:t>&lt;mini-CEX/CbD</a:t>
            </a:r>
            <a:r>
              <a:rPr sz="1000" spc="-280" dirty="0">
                <a:solidFill>
                  <a:srgbClr val="231F20"/>
                </a:solidFill>
                <a:latin typeface="ＭＳ ゴシック"/>
                <a:cs typeface="ＭＳ ゴシック"/>
              </a:rPr>
              <a:t> </a:t>
            </a:r>
            <a:r>
              <a:rPr sz="1000" spc="-105" dirty="0">
                <a:solidFill>
                  <a:srgbClr val="231F20"/>
                </a:solidFill>
                <a:latin typeface="ＭＳ ゴシック"/>
                <a:cs typeface="ＭＳ ゴシック"/>
              </a:rPr>
              <a:t>の</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dirty="0">
                <a:solidFill>
                  <a:srgbClr val="231F20"/>
                </a:solidFill>
                <a:latin typeface="ＭＳ ゴシック"/>
                <a:cs typeface="ＭＳ ゴシック"/>
              </a:rPr>
              <a:t>況</a:t>
            </a:r>
            <a:r>
              <a:rPr sz="1000" spc="-27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0" name="object 30"/>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1" name="object 31"/>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19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75" dirty="0">
                <a:solidFill>
                  <a:srgbClr val="FFFFFF"/>
                </a:solidFill>
                <a:latin typeface="HGPｺﾞｼｯｸE" panose="020B0900000000000000" pitchFamily="50" charset="-128"/>
                <a:ea typeface="HGPｺﾞｼｯｸE" panose="020B0900000000000000" pitchFamily="50" charset="-128"/>
                <a:cs typeface="HGPｺﾞｼｯｸE"/>
              </a:rPr>
              <a:t>力</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状</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況</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33" name="object 3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30</a:t>
            </a:fld>
            <a:endParaRPr dirty="0"/>
          </a:p>
        </p:txBody>
      </p:sp>
      <p:sp>
        <p:nvSpPr>
          <p:cNvPr id="32" name="object 32"/>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050" y="1769744"/>
            <a:ext cx="6324600" cy="1477531"/>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050" y="3548354"/>
            <a:ext cx="6324600" cy="1188989"/>
          </a:xfrm>
          <a:prstGeom prst="rect">
            <a:avLst/>
          </a:prstGeom>
        </p:spPr>
      </p:pic>
      <p:sp>
        <p:nvSpPr>
          <p:cNvPr id="13" name="四角形: 角を丸くする 12">
            <a:extLst>
              <a:ext uri="{FF2B5EF4-FFF2-40B4-BE49-F238E27FC236}">
                <a16:creationId xmlns:a16="http://schemas.microsoft.com/office/drawing/2014/main" id="{45A42633-95F0-4409-9252-7910754EF732}"/>
              </a:ext>
            </a:extLst>
          </p:cNvPr>
          <p:cNvSpPr/>
          <p:nvPr/>
        </p:nvSpPr>
        <p:spPr>
          <a:xfrm>
            <a:off x="2940050" y="2189109"/>
            <a:ext cx="1624204" cy="332753"/>
          </a:xfrm>
          <a:prstGeom prst="roundRect">
            <a:avLst>
              <a:gd name="adj" fmla="val 792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46C52A45-1F7C-4E23-8635-24D179019109}"/>
              </a:ext>
            </a:extLst>
          </p:cNvPr>
          <p:cNvSpPr/>
          <p:nvPr/>
        </p:nvSpPr>
        <p:spPr>
          <a:xfrm>
            <a:off x="692297" y="2720988"/>
            <a:ext cx="6171906" cy="437171"/>
          </a:xfrm>
          <a:prstGeom prst="roundRect">
            <a:avLst>
              <a:gd name="adj" fmla="val 7925"/>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object 43">
            <a:extLst>
              <a:ext uri="{FF2B5EF4-FFF2-40B4-BE49-F238E27FC236}">
                <a16:creationId xmlns:a16="http://schemas.microsoft.com/office/drawing/2014/main" id="{A6811D9A-1C1E-43F0-BAEF-ED5906E1524B}"/>
              </a:ext>
            </a:extLst>
          </p:cNvPr>
          <p:cNvSpPr/>
          <p:nvPr/>
        </p:nvSpPr>
        <p:spPr>
          <a:xfrm>
            <a:off x="4381988" y="2002186"/>
            <a:ext cx="1834662" cy="259715"/>
          </a:xfrm>
          <a:custGeom>
            <a:avLst/>
            <a:gdLst/>
            <a:ahLst/>
            <a:cxnLst/>
            <a:rect l="l" t="t" r="r" b="b"/>
            <a:pathLst>
              <a:path w="1465579" h="259714">
                <a:moveTo>
                  <a:pt x="1465199" y="0"/>
                </a:moveTo>
                <a:lnTo>
                  <a:pt x="253834" y="0"/>
                </a:lnTo>
                <a:lnTo>
                  <a:pt x="0" y="259194"/>
                </a:lnTo>
                <a:lnTo>
                  <a:pt x="1465199" y="259194"/>
                </a:lnTo>
                <a:lnTo>
                  <a:pt x="1465199" y="0"/>
                </a:lnTo>
                <a:close/>
              </a:path>
            </a:pathLst>
          </a:custGeom>
          <a:solidFill>
            <a:srgbClr val="DA2128"/>
          </a:solidFill>
        </p:spPr>
        <p:txBody>
          <a:bodyPr wrap="square" lIns="0" tIns="0" rIns="0" bIns="0" rtlCol="0"/>
          <a:lstStyle/>
          <a:p>
            <a:endParaRPr dirty="0"/>
          </a:p>
        </p:txBody>
      </p:sp>
      <p:sp>
        <p:nvSpPr>
          <p:cNvPr id="16" name="object 27">
            <a:extLst>
              <a:ext uri="{FF2B5EF4-FFF2-40B4-BE49-F238E27FC236}">
                <a16:creationId xmlns:a16="http://schemas.microsoft.com/office/drawing/2014/main" id="{BEA16867-618D-4694-BF60-8E65F175F0C4}"/>
              </a:ext>
            </a:extLst>
          </p:cNvPr>
          <p:cNvSpPr txBox="1"/>
          <p:nvPr/>
        </p:nvSpPr>
        <p:spPr>
          <a:xfrm>
            <a:off x="4764669" y="2050915"/>
            <a:ext cx="1337307"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35" dirty="0">
                <a:solidFill>
                  <a:srgbClr val="FFFFFF"/>
                </a:solidFill>
                <a:latin typeface="ＭＳ ゴシック"/>
                <a:cs typeface="ＭＳ ゴシック"/>
              </a:rPr>
              <a:t>研修歯科医絞り込み</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txBox="1"/>
          <p:nvPr/>
        </p:nvSpPr>
        <p:spPr>
          <a:xfrm>
            <a:off x="3026672" y="1345782"/>
            <a:ext cx="169128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zh-TW" altLang="en-US" sz="1000" spc="5" dirty="0">
                <a:solidFill>
                  <a:srgbClr val="231F20"/>
                </a:solidFill>
                <a:latin typeface="ＭＳ ゴシック"/>
                <a:cs typeface="ＭＳ ゴシック"/>
              </a:rPr>
              <a:t>未入力評価票一覧表示</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30" name="object 30"/>
          <p:cNvSpPr txBox="1"/>
          <p:nvPr/>
        </p:nvSpPr>
        <p:spPr>
          <a:xfrm>
            <a:off x="3103473" y="5134978"/>
            <a:ext cx="165435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（例）リマインダ通知内容</a:t>
            </a:r>
            <a:r>
              <a:rPr sz="1000" dirty="0">
                <a:solidFill>
                  <a:srgbClr val="231F20"/>
                </a:solidFill>
                <a:latin typeface="ＭＳ ゴシック"/>
                <a:cs typeface="ＭＳ ゴシック"/>
              </a:rPr>
              <a:t> &gt;</a:t>
            </a:r>
            <a:endParaRPr sz="1000" dirty="0">
              <a:latin typeface="ＭＳ ゴシック"/>
              <a:cs typeface="ＭＳ ゴシック"/>
            </a:endParaRPr>
          </a:p>
        </p:txBody>
      </p:sp>
      <p:sp>
        <p:nvSpPr>
          <p:cNvPr id="42" name="object 4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45" name="object 4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31</a:t>
            </a:fld>
            <a:endParaRPr dirty="0"/>
          </a:p>
        </p:txBody>
      </p:sp>
      <p:sp>
        <p:nvSpPr>
          <p:cNvPr id="44" name="object 4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2" name="テキスト ボックス 11"/>
          <p:cNvSpPr txBox="1"/>
          <p:nvPr/>
        </p:nvSpPr>
        <p:spPr>
          <a:xfrm>
            <a:off x="1492250" y="804143"/>
            <a:ext cx="5028907" cy="430887"/>
          </a:xfrm>
          <a:prstGeom prst="rect">
            <a:avLst/>
          </a:prstGeom>
          <a:noFill/>
        </p:spPr>
        <p:txBody>
          <a:bodyPr wrap="square" rtlCol="0">
            <a:spAutoFit/>
          </a:bodyPr>
          <a:lstStyle/>
          <a:p>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lang="ja-JP" altLang="en-US" sz="2200" spc="-50" dirty="0">
                <a:solidFill>
                  <a:srgbClr val="FFFFFF"/>
                </a:solidFill>
                <a:latin typeface="HGPｺﾞｼｯｸE" panose="020B0900000000000000" pitchFamily="50" charset="-128"/>
                <a:ea typeface="HGPｺﾞｼｯｸE" panose="020B0900000000000000" pitchFamily="50" charset="-128"/>
                <a:cs typeface="HGPｺﾞｼｯｸE"/>
              </a:rPr>
              <a:t>の未入力評価票一覧表示</a:t>
            </a:r>
            <a:endParaRPr lang="ja-JP" altLang="en-US" sz="2200" dirty="0">
              <a:latin typeface="HGPｺﾞｼｯｸE" panose="020B0900000000000000" pitchFamily="50" charset="-128"/>
              <a:ea typeface="HGPｺﾞｼｯｸE" panose="020B0900000000000000" pitchFamily="50" charset="-128"/>
              <a:cs typeface="HGPｺﾞｼｯｸE"/>
            </a:endParaRPr>
          </a:p>
        </p:txBody>
      </p:sp>
      <p:sp>
        <p:nvSpPr>
          <p:cNvPr id="33" name="object 3"/>
          <p:cNvSpPr txBox="1"/>
          <p:nvPr/>
        </p:nvSpPr>
        <p:spPr>
          <a:xfrm>
            <a:off x="734402" y="7506016"/>
            <a:ext cx="6167755" cy="2766783"/>
          </a:xfrm>
          <a:prstGeom prst="rect">
            <a:avLst/>
          </a:prstGeom>
        </p:spPr>
        <p:txBody>
          <a:bodyPr vert="horz" wrap="square" lIns="0" tIns="85725" rIns="0" bIns="0" rtlCol="0">
            <a:spAutoFit/>
          </a:bodyPr>
          <a:lstStyle/>
          <a:p>
            <a:pPr marL="12065">
              <a:spcBef>
                <a:spcPts val="675"/>
              </a:spcBef>
              <a:buSzPct val="90000"/>
              <a:tabLst>
                <a:tab pos="140335" algn="l"/>
              </a:tabLst>
            </a:pPr>
            <a:r>
              <a:rPr lang="ja-JP" altLang="en-US" sz="1000" dirty="0">
                <a:solidFill>
                  <a:srgbClr val="231F20"/>
                </a:solidFill>
                <a:latin typeface="ＭＳ ゴシック"/>
                <a:cs typeface="ＭＳ ゴシック"/>
              </a:rPr>
              <a:t>未入力の評価票を把握して、入力を促すためにリマインダ通知を送信します。</a:t>
            </a:r>
            <a:endParaRPr lang="en-US" altLang="ja-JP" sz="1000" spc="-20" dirty="0">
              <a:solidFill>
                <a:srgbClr val="A9511A"/>
              </a:solidFill>
              <a:latin typeface="ＭＳ ゴシック"/>
              <a:cs typeface="ＭＳ ゴシック"/>
            </a:endParaRPr>
          </a:p>
          <a:p>
            <a:pPr marL="139700" indent="-127635">
              <a:lnSpc>
                <a:spcPct val="100000"/>
              </a:lnSpc>
              <a:spcBef>
                <a:spcPts val="675"/>
              </a:spcBef>
              <a:buSzPct val="90000"/>
              <a:buChar char="■"/>
              <a:tabLst>
                <a:tab pos="140335" algn="l"/>
              </a:tabLst>
            </a:pPr>
            <a:endParaRPr lang="en-US" altLang="ja-JP" sz="1000" spc="-20" dirty="0">
              <a:solidFill>
                <a:srgbClr val="A9511A"/>
              </a:solidFill>
              <a:latin typeface="ＭＳ ゴシック"/>
              <a:cs typeface="ＭＳ ゴシック"/>
            </a:endParaRPr>
          </a:p>
          <a:p>
            <a:pPr marL="139700" indent="-127635">
              <a:lnSpc>
                <a:spcPct val="100000"/>
              </a:lnSpc>
              <a:spcBef>
                <a:spcPts val="675"/>
              </a:spcBef>
              <a:buSzPct val="90000"/>
              <a:buChar char="■"/>
              <a:tabLst>
                <a:tab pos="140335" algn="l"/>
              </a:tabLst>
            </a:pPr>
            <a:r>
              <a:rPr lang="ja-JP" altLang="en-US" sz="1000" spc="-20" dirty="0">
                <a:solidFill>
                  <a:srgbClr val="A9511A"/>
                </a:solidFill>
                <a:latin typeface="ＭＳ ゴシック"/>
                <a:cs typeface="ＭＳ ゴシック"/>
              </a:rPr>
              <a:t>未</a:t>
            </a:r>
            <a:r>
              <a:rPr lang="ja-JP" altLang="en-US" sz="1000" spc="-35" dirty="0">
                <a:solidFill>
                  <a:srgbClr val="A9511A"/>
                </a:solidFill>
                <a:latin typeface="ＭＳ ゴシック"/>
                <a:cs typeface="ＭＳ ゴシック"/>
              </a:rPr>
              <a:t>入</a:t>
            </a:r>
            <a:r>
              <a:rPr lang="ja-JP" altLang="en-US" sz="1000" spc="-40" dirty="0">
                <a:solidFill>
                  <a:srgbClr val="A9511A"/>
                </a:solidFill>
                <a:latin typeface="ＭＳ ゴシック"/>
                <a:cs typeface="ＭＳ ゴシック"/>
              </a:rPr>
              <a:t>力</a:t>
            </a:r>
            <a:r>
              <a:rPr lang="ja-JP" altLang="en-US" sz="1000" spc="-15" dirty="0">
                <a:solidFill>
                  <a:srgbClr val="A9511A"/>
                </a:solidFill>
                <a:latin typeface="ＭＳ ゴシック"/>
                <a:cs typeface="ＭＳ ゴシック"/>
              </a:rPr>
              <a:t>評</a:t>
            </a:r>
            <a:r>
              <a:rPr lang="ja-JP" altLang="en-US" sz="1000" spc="-30" dirty="0">
                <a:solidFill>
                  <a:srgbClr val="A9511A"/>
                </a:solidFill>
                <a:latin typeface="ＭＳ ゴシック"/>
                <a:cs typeface="ＭＳ ゴシック"/>
              </a:rPr>
              <a:t>価</a:t>
            </a:r>
            <a:r>
              <a:rPr lang="ja-JP" altLang="en-US" sz="1000" spc="-45" dirty="0">
                <a:solidFill>
                  <a:srgbClr val="A9511A"/>
                </a:solidFill>
                <a:latin typeface="ＭＳ ゴシック"/>
                <a:cs typeface="ＭＳ ゴシック"/>
              </a:rPr>
              <a:t>票</a:t>
            </a:r>
            <a:r>
              <a:rPr lang="ja-JP" altLang="en-US" sz="1000" spc="-50" dirty="0">
                <a:solidFill>
                  <a:srgbClr val="A9511A"/>
                </a:solidFill>
                <a:latin typeface="ＭＳ ゴシック"/>
                <a:cs typeface="ＭＳ ゴシック"/>
              </a:rPr>
              <a:t>一</a:t>
            </a:r>
            <a:r>
              <a:rPr lang="ja-JP" altLang="en-US" sz="1000" spc="-40" dirty="0">
                <a:solidFill>
                  <a:srgbClr val="A9511A"/>
                </a:solidFill>
                <a:latin typeface="ＭＳ ゴシック"/>
                <a:cs typeface="ＭＳ ゴシック"/>
              </a:rPr>
              <a:t>覧</a:t>
            </a:r>
            <a:r>
              <a:rPr lang="ja-JP" altLang="en-US" sz="1000" spc="-30" dirty="0">
                <a:solidFill>
                  <a:srgbClr val="A9511A"/>
                </a:solidFill>
                <a:latin typeface="ＭＳ ゴシック"/>
                <a:cs typeface="ＭＳ ゴシック"/>
              </a:rPr>
              <a:t>表</a:t>
            </a:r>
            <a:r>
              <a:rPr lang="ja-JP" altLang="en-US" sz="1000" dirty="0">
                <a:solidFill>
                  <a:srgbClr val="A9511A"/>
                </a:solidFill>
                <a:latin typeface="ＭＳ ゴシック"/>
                <a:cs typeface="ＭＳ ゴシック"/>
              </a:rPr>
              <a:t>示</a:t>
            </a:r>
            <a:endParaRPr lang="ja-JP" altLang="en-US" sz="1000" dirty="0">
              <a:latin typeface="ＭＳ ゴシック"/>
              <a:cs typeface="ＭＳ ゴシック"/>
            </a:endParaRPr>
          </a:p>
          <a:p>
            <a:pPr marL="139700" indent="-127635">
              <a:lnSpc>
                <a:spcPct val="125000"/>
              </a:lnSpc>
              <a:spcBef>
                <a:spcPts val="580"/>
              </a:spcBef>
              <a:buSzPct val="90000"/>
              <a:buFontTx/>
              <a:buAutoNum type="arabicPeriod"/>
              <a:tabLst>
                <a:tab pos="140335" algn="l"/>
              </a:tabLst>
            </a:pPr>
            <a:r>
              <a:rPr lang="ja-JP" altLang="en-US" sz="1000" spc="20" dirty="0">
                <a:solidFill>
                  <a:srgbClr val="231F20"/>
                </a:solidFill>
                <a:latin typeface="ＭＳ ゴシック"/>
                <a:cs typeface="ＭＳ ゴシック"/>
              </a:rPr>
              <a:t>施設を選択します。</a:t>
            </a:r>
            <a:br>
              <a:rPr lang="en-US" altLang="ja-JP" sz="1000" spc="20" dirty="0">
                <a:solidFill>
                  <a:srgbClr val="231F20"/>
                </a:solidFill>
                <a:latin typeface="ＭＳ ゴシック"/>
                <a:cs typeface="ＭＳ ゴシック"/>
              </a:rPr>
            </a:br>
            <a:r>
              <a:rPr lang="ja-JP" altLang="en-US" sz="1000" spc="20" dirty="0">
                <a:solidFill>
                  <a:srgbClr val="231F20"/>
                </a:solidFill>
                <a:latin typeface="ＭＳ ゴシック"/>
                <a:cs typeface="ＭＳ ゴシック"/>
              </a:rPr>
              <a:t>「施設選択エリア」にある「施設選択」ボタンをクリックして開いた一覧画面から施設を選んでください。</a:t>
            </a:r>
            <a:endParaRPr lang="zh-TW" altLang="en-US" sz="1000" dirty="0">
              <a:latin typeface="ＭＳ ゴシック"/>
              <a:cs typeface="ＭＳ ゴシック"/>
            </a:endParaRPr>
          </a:p>
          <a:p>
            <a:pPr marL="139700" indent="-127635">
              <a:lnSpc>
                <a:spcPct val="125000"/>
              </a:lnSpc>
              <a:spcBef>
                <a:spcPts val="580"/>
              </a:spcBef>
              <a:buSzPct val="90000"/>
              <a:buAutoNum type="arabicPeriod"/>
              <a:tabLst>
                <a:tab pos="140335" algn="l"/>
              </a:tabLst>
            </a:pPr>
            <a:r>
              <a:rPr lang="ja-JP" altLang="en-US" sz="1000" dirty="0">
                <a:solidFill>
                  <a:srgbClr val="231F20"/>
                </a:solidFill>
                <a:latin typeface="ＭＳ ゴシック"/>
                <a:cs typeface="ＭＳ ゴシック"/>
              </a:rPr>
              <a:t>評価票が未入力の研修歯科医が一覧で表示されます。リマインダの最終送信日も確認できます。</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「表示切替エリア」で</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研修中のスケジュールを含む</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タブと</a:t>
            </a:r>
            <a:r>
              <a:rPr lang="en-US" altLang="ja-JP"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終了日を過ぎたもののみ</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タブを切り替えられます。</a:t>
            </a:r>
            <a:endParaRPr lang="en-US" altLang="ja-JP" sz="1000" spc="20" dirty="0">
              <a:solidFill>
                <a:srgbClr val="231F20"/>
              </a:solidFill>
              <a:latin typeface="ＭＳ ゴシック"/>
              <a:cs typeface="ＭＳ ゴシック"/>
            </a:endParaRPr>
          </a:p>
          <a:p>
            <a:pPr marL="139700" indent="-127635">
              <a:lnSpc>
                <a:spcPct val="125000"/>
              </a:lnSpc>
              <a:spcBef>
                <a:spcPts val="580"/>
              </a:spcBef>
              <a:buSzPct val="90000"/>
              <a:buAutoNum type="arabicPeriod"/>
              <a:tabLst>
                <a:tab pos="140335" algn="l"/>
              </a:tabLst>
            </a:pPr>
            <a:r>
              <a:rPr lang="ja-JP" altLang="en-US" sz="1000" spc="20" dirty="0">
                <a:solidFill>
                  <a:srgbClr val="231F20"/>
                </a:solidFill>
                <a:latin typeface="ＭＳ ゴシック"/>
                <a:cs typeface="ＭＳ ゴシック"/>
              </a:rPr>
              <a:t>送信したい研修歯科医のチェックボックスにチェックを入れて選択、または下方にある「全選択」ボタンをクリックし、「選択した研修医に一括送信」ボタンを押すことで、選択をしたすべての未入力評価票についてリマインダが</a:t>
            </a:r>
            <a:br>
              <a:rPr lang="ja-JP" altLang="en-US" sz="1000" spc="20" dirty="0">
                <a:solidFill>
                  <a:srgbClr val="231F20"/>
                </a:solidFill>
                <a:latin typeface="ＭＳ ゴシック"/>
                <a:cs typeface="ＭＳ ゴシック"/>
              </a:rPr>
            </a:br>
            <a:r>
              <a:rPr lang="ja-JP" altLang="en-US" sz="1000" spc="20" dirty="0">
                <a:solidFill>
                  <a:srgbClr val="231F20"/>
                </a:solidFill>
                <a:latin typeface="ＭＳ ゴシック"/>
                <a:cs typeface="ＭＳ ゴシック"/>
              </a:rPr>
              <a:t>一括送信されます。</a:t>
            </a:r>
            <a:endParaRPr lang="en-US" altLang="ja-JP" sz="1000" spc="20" dirty="0">
              <a:solidFill>
                <a:srgbClr val="231F20"/>
              </a:solidFill>
              <a:latin typeface="ＭＳ ゴシック"/>
              <a:cs typeface="ＭＳ ゴシック"/>
            </a:endParaRPr>
          </a:p>
          <a:p>
            <a:pPr marL="139700" indent="-127635">
              <a:lnSpc>
                <a:spcPct val="125000"/>
              </a:lnSpc>
              <a:spcBef>
                <a:spcPts val="580"/>
              </a:spcBef>
              <a:buSzPct val="90000"/>
              <a:buFontTx/>
              <a:buAutoNum type="arabicPeriod"/>
              <a:tabLst>
                <a:tab pos="140335" algn="l"/>
              </a:tabLst>
            </a:pPr>
            <a:r>
              <a:rPr lang="ja-JP" altLang="en-US" sz="1000" spc="20" dirty="0">
                <a:solidFill>
                  <a:srgbClr val="231F20"/>
                </a:solidFill>
                <a:latin typeface="ＭＳ ゴシック"/>
                <a:cs typeface="ＭＳ ゴシック"/>
              </a:rPr>
              <a:t>個別にリマインダを送信する場合は、該当研修医のスケジュールの行にある「リマインダ個別送信」ボタンを</a:t>
            </a:r>
            <a:br>
              <a:rPr lang="en-US" altLang="ja-JP" sz="1000" spc="20" dirty="0">
                <a:solidFill>
                  <a:srgbClr val="231F20"/>
                </a:solidFill>
                <a:latin typeface="ＭＳ ゴシック"/>
                <a:cs typeface="ＭＳ ゴシック"/>
              </a:rPr>
            </a:br>
            <a:r>
              <a:rPr lang="ja-JP" altLang="en-US" sz="1000" spc="20" dirty="0">
                <a:solidFill>
                  <a:srgbClr val="231F20"/>
                </a:solidFill>
                <a:latin typeface="ＭＳ ゴシック"/>
                <a:cs typeface="ＭＳ ゴシック"/>
              </a:rPr>
              <a:t>クリックし送信をしてください。</a:t>
            </a:r>
            <a:endParaRPr lang="en-US" altLang="ja-JP" sz="1000" spc="20" dirty="0">
              <a:solidFill>
                <a:srgbClr val="231F20"/>
              </a:solidFill>
              <a:latin typeface="ＭＳ ゴシック"/>
              <a:cs typeface="ＭＳ ゴシック"/>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482" y="1628156"/>
            <a:ext cx="5779612" cy="3349283"/>
          </a:xfrm>
          <a:prstGeom prst="rect">
            <a:avLst/>
          </a:prstGeom>
        </p:spPr>
      </p:pic>
      <p:sp>
        <p:nvSpPr>
          <p:cNvPr id="40" name="角丸四角形 39"/>
          <p:cNvSpPr/>
          <p:nvPr/>
        </p:nvSpPr>
        <p:spPr>
          <a:xfrm>
            <a:off x="5378450" y="3507416"/>
            <a:ext cx="1024594" cy="186159"/>
          </a:xfrm>
          <a:prstGeom prst="roundRect">
            <a:avLst>
              <a:gd name="adj" fmla="val 14148"/>
            </a:avLst>
          </a:prstGeom>
          <a:ln w="12598">
            <a:solidFill>
              <a:srgbClr val="DA2128"/>
            </a:solidFill>
            <a:round/>
          </a:ln>
        </p:spPr>
        <p:txBody>
          <a:bodyPr wrap="square" lIns="0" tIns="0" rIns="0" bIns="0" rtlCol="0" anchor="ctr"/>
          <a:lstStyle/>
          <a:p>
            <a:pPr algn="ctr"/>
            <a:endParaRPr kumimoji="1" lang="ja-JP" altLang="en-US"/>
          </a:p>
        </p:txBody>
      </p:sp>
      <p:sp>
        <p:nvSpPr>
          <p:cNvPr id="43" name="角丸四角形 42"/>
          <p:cNvSpPr/>
          <p:nvPr/>
        </p:nvSpPr>
        <p:spPr>
          <a:xfrm>
            <a:off x="1492250" y="2555076"/>
            <a:ext cx="2553895" cy="238131"/>
          </a:xfrm>
          <a:prstGeom prst="roundRect">
            <a:avLst/>
          </a:prstGeom>
          <a:ln w="12598">
            <a:solidFill>
              <a:srgbClr val="0070C0"/>
            </a:solidFill>
          </a:ln>
        </p:spPr>
        <p:txBody>
          <a:bodyPr wrap="square" lIns="0" tIns="0" rIns="0" bIns="0" rtlCol="0" anchor="ctr"/>
          <a:lstStyle/>
          <a:p>
            <a:pPr algn="ctr"/>
            <a:endParaRPr kumimoji="1" lang="ja-JP" altLang="en-US">
              <a:solidFill>
                <a:srgbClr val="0099FF"/>
              </a:solidFill>
            </a:endParaRPr>
          </a:p>
        </p:txBody>
      </p:sp>
      <p:sp>
        <p:nvSpPr>
          <p:cNvPr id="46" name="角丸四角形 45"/>
          <p:cNvSpPr/>
          <p:nvPr/>
        </p:nvSpPr>
        <p:spPr>
          <a:xfrm>
            <a:off x="1333593" y="1975349"/>
            <a:ext cx="5153863" cy="486141"/>
          </a:xfrm>
          <a:prstGeom prst="roundRect">
            <a:avLst>
              <a:gd name="adj" fmla="val 14148"/>
            </a:avLst>
          </a:prstGeom>
          <a:ln w="12598">
            <a:solidFill>
              <a:srgbClr val="DA2128"/>
            </a:solidFill>
            <a:round/>
          </a:ln>
        </p:spPr>
        <p:txBody>
          <a:bodyPr wrap="square" lIns="0" tIns="0" rIns="0" bIns="0" rtlCol="0" anchor="ctr"/>
          <a:lstStyle/>
          <a:p>
            <a:pPr algn="ctr"/>
            <a:endParaRPr kumimoji="1" lang="ja-JP" altLang="en-US"/>
          </a:p>
        </p:txBody>
      </p:sp>
      <p:sp>
        <p:nvSpPr>
          <p:cNvPr id="51" name="角丸四角形 50"/>
          <p:cNvSpPr/>
          <p:nvPr/>
        </p:nvSpPr>
        <p:spPr>
          <a:xfrm>
            <a:off x="1352405" y="2787344"/>
            <a:ext cx="5135051" cy="1526659"/>
          </a:xfrm>
          <a:prstGeom prst="roundRect">
            <a:avLst>
              <a:gd name="adj" fmla="val 3518"/>
            </a:avLst>
          </a:prstGeom>
          <a:ln w="12598">
            <a:solidFill>
              <a:srgbClr val="DA2128"/>
            </a:solidFill>
            <a:round/>
          </a:ln>
        </p:spPr>
        <p:txBody>
          <a:bodyPr wrap="square" lIns="0" tIns="0" rIns="0" bIns="0" rtlCol="0" anchor="ctr"/>
          <a:lstStyle/>
          <a:p>
            <a:pPr algn="ctr"/>
            <a:endParaRPr kumimoji="1" lang="ja-JP" altLang="en-US"/>
          </a:p>
        </p:txBody>
      </p:sp>
      <p:sp>
        <p:nvSpPr>
          <p:cNvPr id="52" name="角丸四角形 51"/>
          <p:cNvSpPr/>
          <p:nvPr/>
        </p:nvSpPr>
        <p:spPr>
          <a:xfrm>
            <a:off x="1341551" y="4650265"/>
            <a:ext cx="1598499" cy="294635"/>
          </a:xfrm>
          <a:prstGeom prst="roundRect">
            <a:avLst>
              <a:gd name="adj" fmla="val 18224"/>
            </a:avLst>
          </a:prstGeom>
          <a:ln w="12598">
            <a:solidFill>
              <a:srgbClr val="DA2128"/>
            </a:solidFill>
            <a:round/>
          </a:ln>
        </p:spPr>
        <p:txBody>
          <a:bodyPr wrap="square" lIns="0" tIns="0" rIns="0" bIns="0" rtlCol="0" anchor="ctr"/>
          <a:lstStyle/>
          <a:p>
            <a:pPr algn="ctr"/>
            <a:endParaRPr kumimoji="1" lang="ja-JP" altLang="en-US"/>
          </a:p>
        </p:txBody>
      </p:sp>
      <p:sp>
        <p:nvSpPr>
          <p:cNvPr id="47" name="object 26"/>
          <p:cNvSpPr/>
          <p:nvPr/>
        </p:nvSpPr>
        <p:spPr>
          <a:xfrm>
            <a:off x="5517581" y="1858827"/>
            <a:ext cx="1151514" cy="252014"/>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a:p>
        </p:txBody>
      </p:sp>
      <p:sp>
        <p:nvSpPr>
          <p:cNvPr id="48" name="object 24"/>
          <p:cNvSpPr txBox="1"/>
          <p:nvPr/>
        </p:nvSpPr>
        <p:spPr>
          <a:xfrm>
            <a:off x="5598184" y="1872807"/>
            <a:ext cx="990307" cy="211203"/>
          </a:xfrm>
          <a:prstGeom prst="rect">
            <a:avLst/>
          </a:prstGeom>
        </p:spPr>
        <p:txBody>
          <a:bodyPr vert="horz" wrap="square" lIns="0" tIns="36000" rIns="0" bIns="36000" rtlCol="0">
            <a:spAutoFit/>
          </a:bodyPr>
          <a:lstStyle/>
          <a:p>
            <a:pPr marL="180000">
              <a:lnSpc>
                <a:spcPct val="100000"/>
              </a:lnSpc>
              <a:spcBef>
                <a:spcPts val="58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49" name="object 6"/>
          <p:cNvSpPr/>
          <p:nvPr/>
        </p:nvSpPr>
        <p:spPr>
          <a:xfrm>
            <a:off x="3930650" y="2525598"/>
            <a:ext cx="1130693" cy="208045"/>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0070C0"/>
          </a:solidFill>
          <a:ln w="76200">
            <a:noFill/>
          </a:ln>
        </p:spPr>
        <p:txBody>
          <a:bodyPr wrap="square" lIns="0" tIns="0" rIns="0" bIns="0" rtlCol="0"/>
          <a:lstStyle/>
          <a:p>
            <a:endParaRPr/>
          </a:p>
        </p:txBody>
      </p:sp>
      <p:sp>
        <p:nvSpPr>
          <p:cNvPr id="50" name="object 27"/>
          <p:cNvSpPr txBox="1"/>
          <p:nvPr/>
        </p:nvSpPr>
        <p:spPr>
          <a:xfrm>
            <a:off x="4169834" y="2534906"/>
            <a:ext cx="815309"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表示切替</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
        <p:nvSpPr>
          <p:cNvPr id="53" name="角丸四角形 52"/>
          <p:cNvSpPr/>
          <p:nvPr/>
        </p:nvSpPr>
        <p:spPr>
          <a:xfrm>
            <a:off x="1416050" y="4428387"/>
            <a:ext cx="457200" cy="189340"/>
          </a:xfrm>
          <a:prstGeom prst="roundRect">
            <a:avLst>
              <a:gd name="adj" fmla="val 18224"/>
            </a:avLst>
          </a:prstGeom>
          <a:ln w="12598">
            <a:solidFill>
              <a:srgbClr val="DA2128"/>
            </a:solidFill>
            <a:round/>
          </a:ln>
        </p:spPr>
        <p:txBody>
          <a:bodyPr wrap="square" lIns="0" tIns="0" rIns="0" bIns="0" rtlCol="0" anchor="ctr"/>
          <a:lstStyle/>
          <a:p>
            <a:pPr algn="ctr"/>
            <a:endParaRPr kumimoji="1" lang="ja-JP" altLang="en-US"/>
          </a:p>
        </p:txBody>
      </p:sp>
      <p:pic>
        <p:nvPicPr>
          <p:cNvPr id="5" name="図 4">
            <a:extLst>
              <a:ext uri="{FF2B5EF4-FFF2-40B4-BE49-F238E27FC236}">
                <a16:creationId xmlns:a16="http://schemas.microsoft.com/office/drawing/2014/main" id="{1BF615EA-E073-402B-9208-B82E4F9F9E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250" y="5391710"/>
            <a:ext cx="4840825" cy="213639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b="22495"/>
          <a:stretch/>
        </p:blipFill>
        <p:spPr>
          <a:xfrm>
            <a:off x="733511" y="7750182"/>
            <a:ext cx="6091555" cy="2423345"/>
          </a:xfrm>
          <a:prstGeom prst="rect">
            <a:avLst/>
          </a:prstGeom>
        </p:spPr>
      </p:pic>
      <p:sp>
        <p:nvSpPr>
          <p:cNvPr id="29" name="object 29"/>
          <p:cNvSpPr txBox="1"/>
          <p:nvPr/>
        </p:nvSpPr>
        <p:spPr>
          <a:xfrm>
            <a:off x="3207799" y="1332170"/>
            <a:ext cx="132903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30" name="object 30"/>
          <p:cNvSpPr txBox="1"/>
          <p:nvPr/>
        </p:nvSpPr>
        <p:spPr>
          <a:xfrm>
            <a:off x="3073455" y="3114873"/>
            <a:ext cx="16617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詳</a:t>
            </a:r>
            <a:r>
              <a:rPr sz="1000" spc="-5" dirty="0">
                <a:solidFill>
                  <a:srgbClr val="231F20"/>
                </a:solidFill>
                <a:latin typeface="ＭＳ ゴシック"/>
                <a:cs typeface="ＭＳ ゴシック"/>
              </a:rPr>
              <a:t>細</a:t>
            </a:r>
            <a:r>
              <a:rPr sz="1000" dirty="0">
                <a:solidFill>
                  <a:srgbClr val="231F20"/>
                </a:solidFill>
                <a:latin typeface="ＭＳ ゴシック"/>
                <a:cs typeface="ＭＳ ゴシック"/>
              </a:rPr>
              <a:t>情</a:t>
            </a:r>
            <a:r>
              <a:rPr sz="1000" spc="-20" dirty="0">
                <a:solidFill>
                  <a:srgbClr val="231F20"/>
                </a:solidFill>
                <a:latin typeface="ＭＳ ゴシック"/>
                <a:cs typeface="ＭＳ ゴシック"/>
              </a:rPr>
              <a:t>報画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1" name="object 31"/>
          <p:cNvSpPr txBox="1"/>
          <p:nvPr/>
        </p:nvSpPr>
        <p:spPr>
          <a:xfrm>
            <a:off x="3102298" y="7461188"/>
            <a:ext cx="149352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0" dirty="0">
                <a:solidFill>
                  <a:srgbClr val="231F20"/>
                </a:solidFill>
                <a:latin typeface="ＭＳ ゴシック"/>
                <a:cs typeface="ＭＳ ゴシック"/>
              </a:rPr>
              <a:t>票</a:t>
            </a:r>
            <a:r>
              <a:rPr sz="1000" spc="-35" dirty="0">
                <a:solidFill>
                  <a:srgbClr val="231F20"/>
                </a:solidFill>
                <a:latin typeface="ＭＳ ゴシック"/>
                <a:cs typeface="ＭＳ ゴシック"/>
              </a:rPr>
              <a:t>入</a:t>
            </a:r>
            <a:r>
              <a:rPr sz="1000" spc="190" dirty="0">
                <a:solidFill>
                  <a:srgbClr val="231F20"/>
                </a:solidFill>
                <a:latin typeface="ＭＳ ゴシック"/>
                <a:cs typeface="ＭＳ ゴシック"/>
              </a:rPr>
              <a:t>力</a:t>
            </a:r>
            <a:r>
              <a:rPr sz="1000" dirty="0">
                <a:solidFill>
                  <a:srgbClr val="231F20"/>
                </a:solidFill>
                <a:latin typeface="ＭＳ ゴシック"/>
                <a:cs typeface="ＭＳ ゴシック"/>
              </a:rPr>
              <a:t>/</a:t>
            </a:r>
            <a:r>
              <a:rPr sz="1000" spc="-45" dirty="0">
                <a:solidFill>
                  <a:srgbClr val="231F20"/>
                </a:solidFill>
                <a:latin typeface="ＭＳ ゴシック"/>
                <a:cs typeface="ＭＳ ゴシック"/>
              </a:rPr>
              <a:t> </a:t>
            </a:r>
            <a:r>
              <a:rPr sz="1000" spc="-30" dirty="0">
                <a:solidFill>
                  <a:srgbClr val="231F20"/>
                </a:solidFill>
                <a:latin typeface="ＭＳ ゴシック"/>
                <a:cs typeface="ＭＳ ゴシック"/>
              </a:rPr>
              <a:t>閲</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42" name="object 4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45" name="object 4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32</a:t>
            </a:fld>
            <a:endParaRPr dirty="0"/>
          </a:p>
        </p:txBody>
      </p:sp>
      <p:sp>
        <p:nvSpPr>
          <p:cNvPr id="44" name="object 4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2" name="テキスト ボックス 11"/>
          <p:cNvSpPr txBox="1"/>
          <p:nvPr/>
        </p:nvSpPr>
        <p:spPr>
          <a:xfrm>
            <a:off x="1314812" y="813197"/>
            <a:ext cx="5246317" cy="769441"/>
          </a:xfrm>
          <a:prstGeom prst="rect">
            <a:avLst/>
          </a:prstGeom>
          <a:noFill/>
        </p:spPr>
        <p:txBody>
          <a:bodyPr wrap="square" rtlCol="0">
            <a:spAutoFit/>
          </a:bodyPr>
          <a:lstStyle/>
          <a:p>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lang="ja-JP" altLang="en-US" sz="2200" spc="-50" dirty="0">
                <a:solidFill>
                  <a:srgbClr val="FFFFFF"/>
                </a:solidFill>
                <a:latin typeface="HGPｺﾞｼｯｸE" panose="020B0900000000000000" pitchFamily="50" charset="-128"/>
                <a:ea typeface="HGPｺﾞｼｯｸE" panose="020B0900000000000000" pitchFamily="50" charset="-128"/>
                <a:cs typeface="HGPｺﾞｼｯｸE"/>
              </a:rPr>
              <a:t>の</a:t>
            </a:r>
            <a:r>
              <a:rPr lang="ja-JP" altLang="en-US" sz="2200"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lang="ja-JP" altLang="en-US" sz="2200" spc="-25" dirty="0">
                <a:solidFill>
                  <a:srgbClr val="FFFFFF"/>
                </a:solidFill>
                <a:latin typeface="HGPｺﾞｼｯｸE" panose="020B0900000000000000" pitchFamily="50" charset="-128"/>
                <a:ea typeface="HGPｺﾞｼｯｸE" panose="020B0900000000000000" pitchFamily="50" charset="-128"/>
                <a:cs typeface="HGPｺﾞｼｯｸE"/>
              </a:rPr>
              <a:t>価</a:t>
            </a: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票</a:t>
            </a:r>
            <a:r>
              <a:rPr lang="en-US" altLang="ja-JP" sz="2200" spc="5" dirty="0">
                <a:solidFill>
                  <a:srgbClr val="FFFFFF"/>
                </a:solidFill>
                <a:latin typeface="HGPｺﾞｼｯｸE" panose="020B0900000000000000" pitchFamily="50" charset="-128"/>
                <a:ea typeface="HGPｺﾞｼｯｸE" panose="020B0900000000000000" pitchFamily="50" charset="-128"/>
                <a:cs typeface="HGPｺﾞｼｯｸE"/>
              </a:rPr>
              <a:t>I/II/III</a:t>
            </a:r>
            <a:r>
              <a:rPr lang="ja-JP" altLang="en-US" sz="2200" spc="30" dirty="0">
                <a:solidFill>
                  <a:srgbClr val="FFFFFF"/>
                </a:solidFill>
                <a:latin typeface="HGPｺﾞｼｯｸE" panose="020B0900000000000000" pitchFamily="50" charset="-128"/>
                <a:ea typeface="HGPｺﾞｼｯｸE" panose="020B0900000000000000" pitchFamily="50" charset="-128"/>
                <a:cs typeface="HGPｺﾞｼｯｸE"/>
              </a:rPr>
              <a:t> </a:t>
            </a: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の</a:t>
            </a:r>
            <a:r>
              <a:rPr lang="ja-JP" altLang="en-US" sz="2200" spc="20" dirty="0">
                <a:solidFill>
                  <a:srgbClr val="FFFFFF"/>
                </a:solidFill>
                <a:latin typeface="HGPｺﾞｼｯｸE" panose="020B0900000000000000" pitchFamily="50" charset="-128"/>
                <a:ea typeface="HGPｺﾞｼｯｸE" panose="020B0900000000000000" pitchFamily="50" charset="-128"/>
                <a:cs typeface="HGPｺﾞｼｯｸE"/>
              </a:rPr>
              <a:t>確認</a:t>
            </a:r>
            <a:r>
              <a:rPr lang="ja-JP" altLang="en-US" sz="2200" spc="-185"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z="2200" spc="-50" dirty="0">
                <a:solidFill>
                  <a:srgbClr val="FFFFFF"/>
                </a:solidFill>
                <a:latin typeface="HGPｺﾞｼｯｸE" panose="020B0900000000000000" pitchFamily="50" charset="-128"/>
                <a:ea typeface="HGPｺﾞｼｯｸE" panose="020B0900000000000000" pitchFamily="50" charset="-128"/>
                <a:cs typeface="HGPｺﾞｼｯｸE"/>
              </a:rPr>
              <a:t>代</a:t>
            </a:r>
            <a:r>
              <a:rPr lang="ja-JP" altLang="en-US" sz="2200" spc="-165" dirty="0">
                <a:solidFill>
                  <a:srgbClr val="FFFFFF"/>
                </a:solidFill>
                <a:latin typeface="HGPｺﾞｼｯｸE" panose="020B0900000000000000" pitchFamily="50" charset="-128"/>
                <a:ea typeface="HGPｺﾞｼｯｸE" panose="020B0900000000000000" pitchFamily="50" charset="-128"/>
                <a:cs typeface="HGPｺﾞｼｯｸE"/>
              </a:rPr>
              <a:t>行</a:t>
            </a:r>
            <a:r>
              <a:rPr lang="ja-JP" altLang="en-US"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力</a:t>
            </a:r>
            <a:endParaRPr lang="ja-JP" altLang="en-US" sz="2200" dirty="0">
              <a:latin typeface="HGPｺﾞｼｯｸE" panose="020B0900000000000000" pitchFamily="50" charset="-128"/>
              <a:ea typeface="HGPｺﾞｼｯｸE" panose="020B0900000000000000" pitchFamily="50" charset="-128"/>
              <a:cs typeface="HGPｺﾞｼｯｸE"/>
            </a:endParaRPr>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02" y="1626963"/>
            <a:ext cx="6091555" cy="1976435"/>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b="10574"/>
          <a:stretch/>
        </p:blipFill>
        <p:spPr>
          <a:xfrm>
            <a:off x="734402" y="3890984"/>
            <a:ext cx="6094971" cy="3413725"/>
          </a:xfrm>
          <a:prstGeom prst="rect">
            <a:avLst/>
          </a:prstGeom>
        </p:spPr>
      </p:pic>
      <p:sp>
        <p:nvSpPr>
          <p:cNvPr id="20" name="角丸四角形 19"/>
          <p:cNvSpPr/>
          <p:nvPr/>
        </p:nvSpPr>
        <p:spPr>
          <a:xfrm>
            <a:off x="3073456" y="4850100"/>
            <a:ext cx="1635744" cy="399368"/>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1" name="object 6"/>
          <p:cNvSpPr/>
          <p:nvPr/>
        </p:nvSpPr>
        <p:spPr>
          <a:xfrm>
            <a:off x="4547499" y="4715108"/>
            <a:ext cx="1951814"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22" name="object 6"/>
          <p:cNvSpPr/>
          <p:nvPr/>
        </p:nvSpPr>
        <p:spPr>
          <a:xfrm>
            <a:off x="5238418" y="5889403"/>
            <a:ext cx="1600199" cy="230506"/>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23" name="object 28"/>
          <p:cNvSpPr txBox="1"/>
          <p:nvPr/>
        </p:nvSpPr>
        <p:spPr>
          <a:xfrm>
            <a:off x="5550022" y="5922438"/>
            <a:ext cx="1331473" cy="151323"/>
          </a:xfrm>
          <a:prstGeom prst="rect">
            <a:avLst/>
          </a:prstGeom>
        </p:spPr>
        <p:txBody>
          <a:bodyPr vert="horz" wrap="square" lIns="0" tIns="12700" rIns="0" bIns="0" rtlCol="0">
            <a:spAutoFit/>
          </a:bodyPr>
          <a:lstStyle/>
          <a:p>
            <a:pPr marL="12700">
              <a:lnSpc>
                <a:spcPct val="100000"/>
              </a:lnSpc>
              <a:spcBef>
                <a:spcPts val="100"/>
              </a:spcBef>
            </a:pPr>
            <a:r>
              <a:rPr sz="900" spc="10" dirty="0" err="1">
                <a:solidFill>
                  <a:srgbClr val="FFFFFF"/>
                </a:solidFill>
                <a:latin typeface="ＭＳ ゴシック"/>
                <a:cs typeface="ＭＳ ゴシック"/>
              </a:rPr>
              <a:t>研</a:t>
            </a:r>
            <a:r>
              <a:rPr sz="900" spc="-65" dirty="0" err="1">
                <a:solidFill>
                  <a:srgbClr val="FFFFFF"/>
                </a:solidFill>
                <a:latin typeface="ＭＳ ゴシック"/>
                <a:cs typeface="ＭＳ ゴシック"/>
              </a:rPr>
              <a:t>修</a:t>
            </a:r>
            <a:r>
              <a:rPr sz="900" spc="-85" dirty="0" err="1">
                <a:solidFill>
                  <a:srgbClr val="FFFFFF"/>
                </a:solidFill>
                <a:latin typeface="ＭＳ ゴシック"/>
                <a:cs typeface="ＭＳ ゴシック"/>
              </a:rPr>
              <a:t>ブ</a:t>
            </a:r>
            <a:r>
              <a:rPr sz="900" spc="-114" dirty="0" err="1">
                <a:solidFill>
                  <a:srgbClr val="FFFFFF"/>
                </a:solidFill>
                <a:latin typeface="ＭＳ ゴシック"/>
                <a:cs typeface="ＭＳ ゴシック"/>
              </a:rPr>
              <a:t>ロ</a:t>
            </a:r>
            <a:r>
              <a:rPr sz="900" spc="-85" dirty="0" err="1">
                <a:solidFill>
                  <a:srgbClr val="FFFFFF"/>
                </a:solidFill>
                <a:latin typeface="ＭＳ ゴシック"/>
                <a:cs typeface="ＭＳ ゴシック"/>
              </a:rPr>
              <a:t>ッ</a:t>
            </a:r>
            <a:r>
              <a:rPr sz="900" dirty="0" err="1">
                <a:solidFill>
                  <a:srgbClr val="FFFFFF"/>
                </a:solidFill>
                <a:latin typeface="ＭＳ ゴシック"/>
                <a:cs typeface="ＭＳ ゴシック"/>
              </a:rPr>
              <a:t>ク</a:t>
            </a:r>
            <a:r>
              <a:rPr sz="900" spc="-15" dirty="0" err="1">
                <a:solidFill>
                  <a:srgbClr val="FFFFFF"/>
                </a:solidFill>
                <a:latin typeface="ＭＳ ゴシック"/>
                <a:cs typeface="ＭＳ ゴシック"/>
              </a:rPr>
              <a:t>選</a:t>
            </a:r>
            <a:r>
              <a:rPr sz="900" spc="-60" dirty="0" err="1">
                <a:solidFill>
                  <a:srgbClr val="FFFFFF"/>
                </a:solidFill>
                <a:latin typeface="ＭＳ ゴシック"/>
                <a:cs typeface="ＭＳ ゴシック"/>
              </a:rPr>
              <a:t>択</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
        <p:nvSpPr>
          <p:cNvPr id="24" name="object 28"/>
          <p:cNvSpPr txBox="1"/>
          <p:nvPr/>
        </p:nvSpPr>
        <p:spPr>
          <a:xfrm>
            <a:off x="4844158" y="4737368"/>
            <a:ext cx="1655155" cy="151323"/>
          </a:xfrm>
          <a:prstGeom prst="rect">
            <a:avLst/>
          </a:prstGeom>
        </p:spPr>
        <p:txBody>
          <a:bodyPr vert="horz" wrap="square" lIns="0" tIns="12700" rIns="0" bIns="0" rtlCol="0">
            <a:spAutoFit/>
          </a:bodyPr>
          <a:lstStyle/>
          <a:p>
            <a:pPr marL="12700">
              <a:lnSpc>
                <a:spcPct val="100000"/>
              </a:lnSpc>
              <a:spcBef>
                <a:spcPts val="100"/>
              </a:spcBef>
            </a:pPr>
            <a:r>
              <a:rPr sz="900" spc="-10" dirty="0" err="1">
                <a:solidFill>
                  <a:srgbClr val="FFFFFF"/>
                </a:solidFill>
                <a:latin typeface="ＭＳ ゴシック"/>
                <a:cs typeface="ＭＳ ゴシック"/>
              </a:rPr>
              <a:t>評</a:t>
            </a:r>
            <a:r>
              <a:rPr sz="900" spc="-25" dirty="0" err="1">
                <a:solidFill>
                  <a:srgbClr val="FFFFFF"/>
                </a:solidFill>
                <a:latin typeface="ＭＳ ゴシック"/>
                <a:cs typeface="ＭＳ ゴシック"/>
              </a:rPr>
              <a:t>価</a:t>
            </a:r>
            <a:r>
              <a:rPr sz="900" spc="-5" dirty="0" err="1">
                <a:solidFill>
                  <a:srgbClr val="FFFFFF"/>
                </a:solidFill>
                <a:latin typeface="ＭＳ ゴシック"/>
                <a:cs typeface="ＭＳ ゴシック"/>
              </a:rPr>
              <a:t>対</a:t>
            </a:r>
            <a:r>
              <a:rPr sz="900" spc="-35" dirty="0" err="1">
                <a:solidFill>
                  <a:srgbClr val="FFFFFF"/>
                </a:solidFill>
                <a:latin typeface="ＭＳ ゴシック"/>
                <a:cs typeface="ＭＳ ゴシック"/>
              </a:rPr>
              <a:t>象</a:t>
            </a:r>
            <a:r>
              <a:rPr sz="900" spc="10" dirty="0" err="1">
                <a:solidFill>
                  <a:srgbClr val="FFFFFF"/>
                </a:solidFill>
                <a:latin typeface="ＭＳ ゴシック"/>
                <a:cs typeface="ＭＳ ゴシック"/>
              </a:rPr>
              <a:t>研</a:t>
            </a:r>
            <a:r>
              <a:rPr sz="900" spc="-15" dirty="0" err="1">
                <a:solidFill>
                  <a:srgbClr val="FFFFFF"/>
                </a:solidFill>
                <a:latin typeface="ＭＳ ゴシック"/>
                <a:cs typeface="ＭＳ ゴシック"/>
              </a:rPr>
              <a:t>修</a:t>
            </a:r>
            <a:r>
              <a:rPr lang="ja-JP" altLang="en-US" sz="900" spc="-15" dirty="0">
                <a:solidFill>
                  <a:srgbClr val="FFFFFF"/>
                </a:solidFill>
                <a:latin typeface="ＭＳ ゴシック"/>
                <a:cs typeface="ＭＳ ゴシック"/>
              </a:rPr>
              <a:t>歯科</a:t>
            </a:r>
            <a:r>
              <a:rPr sz="900" spc="-10" dirty="0" err="1">
                <a:solidFill>
                  <a:srgbClr val="FFFFFF"/>
                </a:solidFill>
                <a:latin typeface="ＭＳ ゴシック"/>
                <a:cs typeface="ＭＳ ゴシック"/>
              </a:rPr>
              <a:t>医</a:t>
            </a:r>
            <a:r>
              <a:rPr sz="900" spc="5" dirty="0" err="1">
                <a:solidFill>
                  <a:srgbClr val="FFFFFF"/>
                </a:solidFill>
                <a:latin typeface="ＭＳ ゴシック"/>
                <a:cs typeface="ＭＳ ゴシック"/>
              </a:rPr>
              <a:t>情</a:t>
            </a:r>
            <a:r>
              <a:rPr sz="900" spc="-55" dirty="0" err="1">
                <a:solidFill>
                  <a:srgbClr val="FFFFFF"/>
                </a:solidFill>
                <a:latin typeface="ＭＳ ゴシック"/>
                <a:cs typeface="ＭＳ ゴシック"/>
              </a:rPr>
              <a:t>報</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solidFill>
                <a:srgbClr val="FFFFFF"/>
              </a:solidFill>
              <a:latin typeface="ＭＳ ゴシック"/>
              <a:cs typeface="ＭＳ ゴシック"/>
            </a:endParaRPr>
          </a:p>
        </p:txBody>
      </p:sp>
      <p:sp>
        <p:nvSpPr>
          <p:cNvPr id="25" name="角丸四角形 24"/>
          <p:cNvSpPr/>
          <p:nvPr/>
        </p:nvSpPr>
        <p:spPr>
          <a:xfrm>
            <a:off x="3032946" y="6374165"/>
            <a:ext cx="3336104" cy="306393"/>
          </a:xfrm>
          <a:prstGeom prst="roundRect">
            <a:avLst/>
          </a:prstGeom>
          <a:ln w="12598">
            <a:solidFill>
              <a:srgbClr val="0099FF"/>
            </a:solidFill>
          </a:ln>
        </p:spPr>
        <p:txBody>
          <a:bodyPr wrap="square" lIns="0" tIns="0" rIns="0" bIns="0" rtlCol="0" anchor="ctr"/>
          <a:lstStyle/>
          <a:p>
            <a:pPr algn="ctr"/>
            <a:endParaRPr kumimoji="1" lang="ja-JP" altLang="en-US">
              <a:solidFill>
                <a:srgbClr val="0099FF"/>
              </a:solidFill>
            </a:endParaRPr>
          </a:p>
        </p:txBody>
      </p:sp>
      <p:sp>
        <p:nvSpPr>
          <p:cNvPr id="26" name="テキスト ボックス 25"/>
          <p:cNvSpPr txBox="1"/>
          <p:nvPr/>
        </p:nvSpPr>
        <p:spPr>
          <a:xfrm>
            <a:off x="2789227" y="6309352"/>
            <a:ext cx="313071" cy="246221"/>
          </a:xfrm>
          <a:prstGeom prst="rect">
            <a:avLst/>
          </a:prstGeom>
          <a:noFill/>
        </p:spPr>
        <p:txBody>
          <a:bodyPr wrap="square" rtlCol="0">
            <a:spAutoFit/>
          </a:bodyPr>
          <a:lstStyle/>
          <a:p>
            <a:r>
              <a:rPr kumimoji="1" lang="en-US" altLang="ja-JP" sz="1000" dirty="0">
                <a:solidFill>
                  <a:srgbClr val="0099FF"/>
                </a:solidFill>
              </a:rPr>
              <a:t>※</a:t>
            </a:r>
            <a:endParaRPr kumimoji="1" lang="ja-JP" altLang="en-US" sz="1000" dirty="0">
              <a:solidFill>
                <a:srgbClr val="0099FF"/>
              </a:solidFill>
            </a:endParaRPr>
          </a:p>
        </p:txBody>
      </p:sp>
      <p:sp>
        <p:nvSpPr>
          <p:cNvPr id="28" name="角丸四角形 27"/>
          <p:cNvSpPr/>
          <p:nvPr/>
        </p:nvSpPr>
        <p:spPr>
          <a:xfrm>
            <a:off x="3043130" y="6058136"/>
            <a:ext cx="3325920" cy="300610"/>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33" name="object 35"/>
          <p:cNvSpPr/>
          <p:nvPr/>
        </p:nvSpPr>
        <p:spPr>
          <a:xfrm>
            <a:off x="5387168" y="8075273"/>
            <a:ext cx="1197129" cy="257792"/>
          </a:xfrm>
          <a:custGeom>
            <a:avLst/>
            <a:gdLst/>
            <a:ahLst/>
            <a:cxnLst/>
            <a:rect l="l" t="t" r="r" b="b"/>
            <a:pathLst>
              <a:path w="1136650" h="207645">
                <a:moveTo>
                  <a:pt x="1136586" y="0"/>
                </a:moveTo>
                <a:lnTo>
                  <a:pt x="242290" y="0"/>
                </a:lnTo>
                <a:lnTo>
                  <a:pt x="0" y="207365"/>
                </a:lnTo>
                <a:lnTo>
                  <a:pt x="1136586" y="207365"/>
                </a:lnTo>
                <a:lnTo>
                  <a:pt x="1136586" y="0"/>
                </a:lnTo>
                <a:close/>
              </a:path>
            </a:pathLst>
          </a:custGeom>
          <a:solidFill>
            <a:srgbClr val="0072BC"/>
          </a:solidFill>
        </p:spPr>
        <p:txBody>
          <a:bodyPr wrap="square" lIns="0" tIns="0" rIns="0" bIns="0" rtlCol="0"/>
          <a:lstStyle/>
          <a:p>
            <a:endParaRPr/>
          </a:p>
        </p:txBody>
      </p:sp>
      <p:sp>
        <p:nvSpPr>
          <p:cNvPr id="34" name="object 36"/>
          <p:cNvSpPr txBox="1"/>
          <p:nvPr/>
        </p:nvSpPr>
        <p:spPr>
          <a:xfrm>
            <a:off x="5726668" y="8099271"/>
            <a:ext cx="833570" cy="153888"/>
          </a:xfrm>
          <a:prstGeom prst="rect">
            <a:avLst/>
          </a:prstGeom>
        </p:spPr>
        <p:txBody>
          <a:bodyPr vert="horz" wrap="square" lIns="0" tIns="15240" rIns="0" bIns="0" rtlCol="0">
            <a:spAutoFit/>
          </a:bodyPr>
          <a:lstStyle/>
          <a:p>
            <a:pPr marL="12700">
              <a:lnSpc>
                <a:spcPct val="100000"/>
              </a:lnSpc>
              <a:spcBef>
                <a:spcPts val="120"/>
              </a:spcBef>
            </a:pPr>
            <a:r>
              <a:rPr sz="900"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dirty="0">
                <a:solidFill>
                  <a:srgbClr val="FFFFFF"/>
                </a:solidFill>
                <a:latin typeface="ＭＳ ゴシック"/>
                <a:cs typeface="ＭＳ ゴシック"/>
              </a:rPr>
              <a:t>切</a:t>
            </a:r>
            <a:r>
              <a:rPr sz="900" spc="-30" dirty="0">
                <a:solidFill>
                  <a:srgbClr val="FFFFFF"/>
                </a:solidFill>
                <a:latin typeface="ＭＳ ゴシック"/>
                <a:cs typeface="ＭＳ ゴシック"/>
              </a:rPr>
              <a:t>替</a:t>
            </a:r>
            <a:r>
              <a:rPr sz="900" spc="-85" dirty="0">
                <a:solidFill>
                  <a:srgbClr val="FFFFFF"/>
                </a:solidFill>
                <a:latin typeface="ＭＳ ゴシック"/>
                <a:cs typeface="ＭＳ ゴシック"/>
              </a:rPr>
              <a:t>エ</a:t>
            </a:r>
            <a:r>
              <a:rPr sz="900" spc="-65" dirty="0">
                <a:solidFill>
                  <a:srgbClr val="FFFFFF"/>
                </a:solidFill>
                <a:latin typeface="ＭＳ ゴシック"/>
                <a:cs typeface="ＭＳ ゴシック"/>
              </a:rPr>
              <a:t>リ</a:t>
            </a:r>
            <a:r>
              <a:rPr sz="900" spc="15" dirty="0">
                <a:solidFill>
                  <a:srgbClr val="FFFFFF"/>
                </a:solidFill>
                <a:latin typeface="ＭＳ ゴシック"/>
                <a:cs typeface="ＭＳ ゴシック"/>
              </a:rPr>
              <a:t>ア</a:t>
            </a:r>
            <a:endParaRPr sz="900" dirty="0">
              <a:latin typeface="ＭＳ ゴシック"/>
              <a:cs typeface="ＭＳ ゴシック"/>
            </a:endParaRPr>
          </a:p>
        </p:txBody>
      </p:sp>
      <p:sp>
        <p:nvSpPr>
          <p:cNvPr id="37" name="角丸四角形 36"/>
          <p:cNvSpPr/>
          <p:nvPr/>
        </p:nvSpPr>
        <p:spPr>
          <a:xfrm>
            <a:off x="1967349" y="8235876"/>
            <a:ext cx="3562610" cy="312224"/>
          </a:xfrm>
          <a:prstGeom prst="roundRect">
            <a:avLst>
              <a:gd name="adj" fmla="val 17025"/>
            </a:avLst>
          </a:prstGeom>
          <a:ln w="12598">
            <a:solidFill>
              <a:srgbClr val="0070C0"/>
            </a:solidFill>
          </a:ln>
        </p:spPr>
        <p:txBody>
          <a:bodyPr wrap="square" lIns="0" tIns="0" rIns="0" bIns="0" rtlCol="0" anchor="ctr"/>
          <a:lstStyle/>
          <a:p>
            <a:pPr algn="ctr"/>
            <a:endParaRPr kumimoji="1" lang="ja-JP" altLang="en-US"/>
          </a:p>
        </p:txBody>
      </p:sp>
      <p:sp>
        <p:nvSpPr>
          <p:cNvPr id="38" name="角丸四角形 37"/>
          <p:cNvSpPr/>
          <p:nvPr/>
        </p:nvSpPr>
        <p:spPr>
          <a:xfrm>
            <a:off x="1888991" y="8563519"/>
            <a:ext cx="4021968" cy="1610007"/>
          </a:xfrm>
          <a:prstGeom prst="roundRect">
            <a:avLst>
              <a:gd name="adj" fmla="val 2739"/>
            </a:avLst>
          </a:prstGeom>
          <a:ln w="12598">
            <a:solidFill>
              <a:srgbClr val="DA2128"/>
            </a:solidFill>
          </a:ln>
        </p:spPr>
        <p:txBody>
          <a:bodyPr wrap="square" lIns="0" tIns="0" rIns="0" bIns="0" rtlCol="0" anchor="ctr"/>
          <a:lstStyle/>
          <a:p>
            <a:pPr algn="ctr"/>
            <a:endParaRPr kumimoji="1" lang="ja-JP" altLang="en-US"/>
          </a:p>
        </p:txBody>
      </p:sp>
      <p:sp>
        <p:nvSpPr>
          <p:cNvPr id="39" name="object 7"/>
          <p:cNvSpPr/>
          <p:nvPr/>
        </p:nvSpPr>
        <p:spPr>
          <a:xfrm>
            <a:off x="5190284" y="8535172"/>
            <a:ext cx="1593749" cy="271281"/>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p:spPr>
        <p:txBody>
          <a:bodyPr wrap="square" lIns="0" tIns="0" rIns="0" bIns="0" rtlCol="0"/>
          <a:lstStyle/>
          <a:p>
            <a:endParaRPr/>
          </a:p>
        </p:txBody>
      </p:sp>
      <p:sp>
        <p:nvSpPr>
          <p:cNvPr id="40" name="object 32"/>
          <p:cNvSpPr txBox="1"/>
          <p:nvPr/>
        </p:nvSpPr>
        <p:spPr>
          <a:xfrm>
            <a:off x="5406858" y="8598361"/>
            <a:ext cx="1512570" cy="138499"/>
          </a:xfrm>
          <a:prstGeom prst="rect">
            <a:avLst/>
          </a:prstGeom>
        </p:spPr>
        <p:txBody>
          <a:bodyPr vert="horz" wrap="square" lIns="0" tIns="0" rIns="0" bIns="0" rtlCol="0">
            <a:spAutoFit/>
          </a:bodyPr>
          <a:lstStyle/>
          <a:p>
            <a:pPr marL="128905">
              <a:lnSpc>
                <a:spcPct val="100000"/>
              </a:lnSpc>
              <a:spcBef>
                <a:spcPts val="25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5" dirty="0">
                <a:solidFill>
                  <a:srgbClr val="FFFFFF"/>
                </a:solidFill>
                <a:latin typeface="ＭＳ ゴシック"/>
                <a:cs typeface="ＭＳ ゴシック"/>
              </a:rPr>
              <a:t>票</a:t>
            </a:r>
            <a:r>
              <a:rPr sz="900" spc="-25" dirty="0">
                <a:solidFill>
                  <a:srgbClr val="FFFFFF"/>
                </a:solidFill>
                <a:latin typeface="ＭＳ ゴシック"/>
                <a:cs typeface="ＭＳ ゴシック"/>
              </a:rPr>
              <a:t>入</a:t>
            </a:r>
            <a:r>
              <a:rPr sz="900" spc="-45" dirty="0">
                <a:solidFill>
                  <a:srgbClr val="FFFFFF"/>
                </a:solidFill>
                <a:latin typeface="ＭＳ ゴシック"/>
                <a:cs typeface="ＭＳ ゴシック"/>
              </a:rPr>
              <a:t>力</a:t>
            </a:r>
            <a:r>
              <a:rPr sz="900" spc="-15" dirty="0">
                <a:solidFill>
                  <a:srgbClr val="FFFFFF"/>
                </a:solidFill>
                <a:latin typeface="ＭＳ ゴシック"/>
                <a:cs typeface="ＭＳ ゴシック"/>
              </a:rPr>
              <a:t>／</a:t>
            </a:r>
            <a:r>
              <a:rPr sz="900" spc="-25" dirty="0">
                <a:solidFill>
                  <a:srgbClr val="FFFFFF"/>
                </a:solidFill>
                <a:latin typeface="ＭＳ ゴシック"/>
                <a:cs typeface="ＭＳ ゴシック"/>
              </a:rPr>
              <a:t>閲</a:t>
            </a:r>
            <a:r>
              <a:rPr sz="900" spc="-65" dirty="0">
                <a:solidFill>
                  <a:srgbClr val="FFFFFF"/>
                </a:solidFill>
                <a:latin typeface="ＭＳ ゴシック"/>
                <a:cs typeface="ＭＳ ゴシック"/>
              </a:rPr>
              <a:t>覧</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41" name="角丸四角形 40"/>
          <p:cNvSpPr/>
          <p:nvPr/>
        </p:nvSpPr>
        <p:spPr>
          <a:xfrm>
            <a:off x="2710628" y="2372427"/>
            <a:ext cx="2360251" cy="431606"/>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43" name="角丸四角形 42"/>
          <p:cNvSpPr/>
          <p:nvPr/>
        </p:nvSpPr>
        <p:spPr>
          <a:xfrm>
            <a:off x="1174409" y="3053720"/>
            <a:ext cx="5409887" cy="422999"/>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46" name="object 6"/>
          <p:cNvSpPr/>
          <p:nvPr/>
        </p:nvSpPr>
        <p:spPr>
          <a:xfrm>
            <a:off x="4843442" y="2322164"/>
            <a:ext cx="1712705"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47" name="object 6"/>
          <p:cNvSpPr/>
          <p:nvPr/>
        </p:nvSpPr>
        <p:spPr>
          <a:xfrm>
            <a:off x="5499554" y="2916360"/>
            <a:ext cx="1309649" cy="235268"/>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49" name="object 28"/>
          <p:cNvSpPr txBox="1"/>
          <p:nvPr/>
        </p:nvSpPr>
        <p:spPr>
          <a:xfrm>
            <a:off x="5127713" y="2357555"/>
            <a:ext cx="137160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研修歯科医絞り込みエリア</a:t>
            </a:r>
            <a:endParaRPr sz="900" dirty="0">
              <a:solidFill>
                <a:srgbClr val="FFFFFF"/>
              </a:solidFill>
              <a:latin typeface="ＭＳ ゴシック"/>
              <a:cs typeface="ＭＳ ゴシック"/>
            </a:endParaRPr>
          </a:p>
        </p:txBody>
      </p:sp>
      <p:sp>
        <p:nvSpPr>
          <p:cNvPr id="51" name="object 28"/>
          <p:cNvSpPr txBox="1"/>
          <p:nvPr/>
        </p:nvSpPr>
        <p:spPr>
          <a:xfrm>
            <a:off x="5842988" y="2942491"/>
            <a:ext cx="87856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研修歯科医一覧</a:t>
            </a:r>
            <a:endParaRPr sz="900" dirty="0">
              <a:solidFill>
                <a:srgbClr val="FFFFFF"/>
              </a:solidFill>
              <a:latin typeface="ＭＳ ゴシック"/>
              <a:cs typeface="ＭＳ ゴシック"/>
            </a:endParaRPr>
          </a:p>
        </p:txBody>
      </p:sp>
    </p:spTree>
    <p:extLst>
      <p:ext uri="{BB962C8B-B14F-4D97-AF65-F5344CB8AC3E}">
        <p14:creationId xmlns:p14="http://schemas.microsoft.com/office/powerpoint/2010/main" val="326868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730250" y="927100"/>
            <a:ext cx="6256269" cy="4107215"/>
          </a:xfrm>
          <a:prstGeom prst="rect">
            <a:avLst/>
          </a:prstGeom>
        </p:spPr>
        <p:txBody>
          <a:bodyPr vert="horz" wrap="square" lIns="0" tIns="85725" rIns="0" bIns="0" rtlCol="0">
            <a:spAutoFit/>
          </a:bodyPr>
          <a:lstStyle/>
          <a:p>
            <a:pPr marL="139700" indent="-127635">
              <a:lnSpc>
                <a:spcPts val="1600"/>
              </a:lnSpc>
              <a:spcBef>
                <a:spcPts val="300"/>
              </a:spcBef>
              <a:buSzPct val="90000"/>
              <a:buChar char="■"/>
              <a:tabLst>
                <a:tab pos="140335" algn="l"/>
              </a:tabLst>
            </a:pPr>
            <a:r>
              <a:rPr sz="1000" spc="5" dirty="0" err="1">
                <a:solidFill>
                  <a:srgbClr val="A9511A"/>
                </a:solidFill>
                <a:latin typeface="ＭＳ ゴシック"/>
                <a:cs typeface="ＭＳ ゴシック"/>
              </a:rPr>
              <a:t>研</a:t>
            </a:r>
            <a:r>
              <a:rPr sz="1000" spc="-20" dirty="0" err="1">
                <a:solidFill>
                  <a:srgbClr val="A9511A"/>
                </a:solidFill>
                <a:latin typeface="ＭＳ ゴシック"/>
                <a:cs typeface="ＭＳ ゴシック"/>
              </a:rPr>
              <a:t>修</a:t>
            </a:r>
            <a:r>
              <a:rPr lang="ja-JP" altLang="en-US" sz="1000" spc="-20" dirty="0">
                <a:solidFill>
                  <a:srgbClr val="A9511A"/>
                </a:solidFill>
                <a:latin typeface="ＭＳ ゴシック"/>
                <a:cs typeface="ＭＳ ゴシック"/>
              </a:rPr>
              <a:t>歯科</a:t>
            </a:r>
            <a:r>
              <a:rPr sz="1000" spc="-40" dirty="0" err="1">
                <a:solidFill>
                  <a:srgbClr val="A9511A"/>
                </a:solidFill>
                <a:latin typeface="ＭＳ ゴシック"/>
                <a:cs typeface="ＭＳ ゴシック"/>
              </a:rPr>
              <a:t>医</a:t>
            </a:r>
            <a:r>
              <a:rPr sz="1000" spc="-45" dirty="0" err="1">
                <a:solidFill>
                  <a:srgbClr val="A9511A"/>
                </a:solidFill>
                <a:latin typeface="ＭＳ ゴシック"/>
                <a:cs typeface="ＭＳ ゴシック"/>
              </a:rPr>
              <a:t>の</a:t>
            </a:r>
            <a:r>
              <a:rPr sz="1000" spc="-15" dirty="0" err="1">
                <a:solidFill>
                  <a:srgbClr val="A9511A"/>
                </a:solidFill>
                <a:latin typeface="ＭＳ ゴシック"/>
                <a:cs typeface="ＭＳ ゴシック"/>
              </a:rPr>
              <a:t>評</a:t>
            </a:r>
            <a:r>
              <a:rPr sz="1000" spc="-30" dirty="0" err="1">
                <a:solidFill>
                  <a:srgbClr val="A9511A"/>
                </a:solidFill>
                <a:latin typeface="ＭＳ ゴシック"/>
                <a:cs typeface="ＭＳ ゴシック"/>
              </a:rPr>
              <a:t>価</a:t>
            </a:r>
            <a:r>
              <a:rPr sz="1000" spc="195" dirty="0" err="1">
                <a:solidFill>
                  <a:srgbClr val="A9511A"/>
                </a:solidFill>
                <a:latin typeface="ＭＳ ゴシック"/>
                <a:cs typeface="ＭＳ ゴシック"/>
              </a:rPr>
              <a:t>票</a:t>
            </a:r>
            <a:r>
              <a:rPr sz="1000" spc="-70" dirty="0" err="1">
                <a:solidFill>
                  <a:srgbClr val="A9511A"/>
                </a:solidFill>
                <a:latin typeface="ＭＳ ゴシック"/>
                <a:cs typeface="ＭＳ ゴシック"/>
              </a:rPr>
              <a:t>I</a:t>
            </a:r>
            <a:r>
              <a:rPr sz="1000" spc="-70" dirty="0">
                <a:solidFill>
                  <a:srgbClr val="A9511A"/>
                </a:solidFill>
                <a:latin typeface="ＭＳ ゴシック"/>
                <a:cs typeface="ＭＳ ゴシック"/>
              </a:rPr>
              <a:t>/II/III</a:t>
            </a:r>
            <a:r>
              <a:rPr sz="1000" spc="-345" dirty="0">
                <a:solidFill>
                  <a:srgbClr val="A9511A"/>
                </a:solidFill>
                <a:latin typeface="ＭＳ ゴシック"/>
                <a:cs typeface="ＭＳ ゴシック"/>
              </a:rPr>
              <a:t> </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r>
              <a:rPr sz="1000" spc="-250" dirty="0">
                <a:solidFill>
                  <a:srgbClr val="A9511A"/>
                </a:solidFill>
                <a:latin typeface="ＭＳ ゴシック"/>
                <a:cs typeface="ＭＳ ゴシック"/>
              </a:rPr>
              <a:t> </a:t>
            </a:r>
            <a:r>
              <a:rPr sz="1000" dirty="0">
                <a:solidFill>
                  <a:srgbClr val="A9511A"/>
                </a:solidFill>
                <a:latin typeface="ＭＳ ゴシック"/>
                <a:cs typeface="ＭＳ ゴシック"/>
              </a:rPr>
              <a:t>/</a:t>
            </a:r>
            <a:r>
              <a:rPr sz="1000" spc="-330" dirty="0">
                <a:solidFill>
                  <a:srgbClr val="A9511A"/>
                </a:solidFill>
                <a:latin typeface="ＭＳ ゴシック"/>
                <a:cs typeface="ＭＳ ゴシック"/>
              </a:rPr>
              <a:t> </a:t>
            </a:r>
            <a:r>
              <a:rPr sz="1000" spc="-45" dirty="0">
                <a:solidFill>
                  <a:srgbClr val="A9511A"/>
                </a:solidFill>
                <a:latin typeface="ＭＳ ゴシック"/>
                <a:cs typeface="ＭＳ ゴシック"/>
              </a:rPr>
              <a:t>代</a:t>
            </a:r>
            <a:r>
              <a:rPr sz="1000" spc="-90" dirty="0">
                <a:solidFill>
                  <a:srgbClr val="A9511A"/>
                </a:solidFill>
                <a:latin typeface="ＭＳ ゴシック"/>
                <a:cs typeface="ＭＳ ゴシック"/>
              </a:rPr>
              <a:t>行</a:t>
            </a:r>
            <a:r>
              <a:rPr sz="1000" spc="-35" dirty="0">
                <a:solidFill>
                  <a:srgbClr val="A9511A"/>
                </a:solidFill>
                <a:latin typeface="ＭＳ ゴシック"/>
                <a:cs typeface="ＭＳ ゴシック"/>
              </a:rPr>
              <a:t>入</a:t>
            </a:r>
            <a:r>
              <a:rPr sz="1000" dirty="0">
                <a:solidFill>
                  <a:srgbClr val="A9511A"/>
                </a:solidFill>
                <a:latin typeface="ＭＳ ゴシック"/>
                <a:cs typeface="ＭＳ ゴシック"/>
              </a:rPr>
              <a:t>力</a:t>
            </a:r>
            <a:endParaRPr sz="1000" dirty="0">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1.</a:t>
            </a:r>
            <a:r>
              <a:rPr sz="1000" dirty="0">
                <a:solidFill>
                  <a:srgbClr val="231F20"/>
                </a:solidFill>
                <a:latin typeface="ＭＳ ゴシック"/>
                <a:cs typeface="ＭＳ ゴシック"/>
              </a:rPr>
              <a:t>&lt; </a:t>
            </a:r>
            <a:r>
              <a:rPr sz="1000" dirty="0" err="1">
                <a:solidFill>
                  <a:srgbClr val="231F20"/>
                </a:solidFill>
                <a:latin typeface="ＭＳ ゴシック"/>
                <a:cs typeface="ＭＳ ゴシック"/>
              </a:rPr>
              <a:t>研修</a:t>
            </a:r>
            <a:r>
              <a:rPr lang="ja-JP" altLang="en-US" sz="1000" dirty="0">
                <a:solidFill>
                  <a:srgbClr val="231F20"/>
                </a:solidFill>
                <a:latin typeface="ＭＳ ゴシック"/>
                <a:cs typeface="ＭＳ ゴシック"/>
              </a:rPr>
              <a:t>歯科医</a:t>
            </a:r>
            <a:r>
              <a:rPr sz="1000" dirty="0" err="1">
                <a:solidFill>
                  <a:srgbClr val="231F20"/>
                </a:solidFill>
                <a:latin typeface="ＭＳ ゴシック"/>
                <a:cs typeface="ＭＳ ゴシック"/>
              </a:rPr>
              <a:t>一覧画面</a:t>
            </a:r>
            <a:r>
              <a:rPr sz="1000" dirty="0">
                <a:solidFill>
                  <a:srgbClr val="231F20"/>
                </a:solidFill>
                <a:latin typeface="ＭＳ ゴシック"/>
                <a:cs typeface="ＭＳ ゴシック"/>
              </a:rPr>
              <a:t> &gt; </a:t>
            </a:r>
            <a:r>
              <a:rPr sz="1000" dirty="0" err="1">
                <a:solidFill>
                  <a:srgbClr val="231F20"/>
                </a:solidFill>
                <a:latin typeface="ＭＳ ゴシック"/>
                <a:cs typeface="ＭＳ ゴシック"/>
              </a:rPr>
              <a:t>の「研修</a:t>
            </a:r>
            <a:r>
              <a:rPr lang="ja-JP" altLang="en-US" sz="1000" dirty="0">
                <a:solidFill>
                  <a:srgbClr val="231F20"/>
                </a:solidFill>
                <a:latin typeface="ＭＳ ゴシック"/>
                <a:cs typeface="ＭＳ ゴシック"/>
              </a:rPr>
              <a:t>歯科</a:t>
            </a:r>
            <a:r>
              <a:rPr sz="1000" dirty="0" err="1">
                <a:solidFill>
                  <a:srgbClr val="231F20"/>
                </a:solidFill>
                <a:latin typeface="ＭＳ ゴシック"/>
                <a:cs typeface="ＭＳ ゴシック"/>
              </a:rPr>
              <a:t>医一覧」から評価票の確認をしたい研修</a:t>
            </a:r>
            <a:r>
              <a:rPr lang="ja-JP" altLang="en-US" sz="1000" dirty="0">
                <a:solidFill>
                  <a:srgbClr val="231F20"/>
                </a:solidFill>
                <a:latin typeface="ＭＳ ゴシック"/>
                <a:cs typeface="ＭＳ ゴシック"/>
              </a:rPr>
              <a:t>歯科</a:t>
            </a:r>
            <a:r>
              <a:rPr sz="1000" dirty="0" err="1">
                <a:solidFill>
                  <a:srgbClr val="231F20"/>
                </a:solidFill>
                <a:latin typeface="ＭＳ ゴシック"/>
                <a:cs typeface="ＭＳ ゴシック"/>
              </a:rPr>
              <a:t>医の行にある</a:t>
            </a:r>
            <a:br>
              <a:rPr lang="en-US" sz="1000" dirty="0">
                <a:solidFill>
                  <a:srgbClr val="231F20"/>
                </a:solidFill>
                <a:latin typeface="ＭＳ ゴシック"/>
                <a:cs typeface="ＭＳ ゴシック"/>
              </a:rPr>
            </a:br>
            <a:r>
              <a:rPr lang="en-US"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a:t>
            </a:r>
            <a:r>
              <a:rPr sz="1000" dirty="0" err="1">
                <a:solidFill>
                  <a:srgbClr val="231F20"/>
                </a:solidFill>
                <a:latin typeface="ＭＳ ゴシック"/>
                <a:cs typeface="ＭＳ ゴシック"/>
              </a:rPr>
              <a:t>確認</a:t>
            </a:r>
            <a:r>
              <a:rPr lang="en-US" sz="1000" dirty="0">
                <a:solidFill>
                  <a:srgbClr val="231F20"/>
                </a:solidFill>
                <a:latin typeface="ＭＳ ゴシック"/>
                <a:cs typeface="ＭＳ ゴシック"/>
              </a:rPr>
              <a:t>/</a:t>
            </a:r>
            <a:r>
              <a:rPr sz="1000" dirty="0" err="1">
                <a:solidFill>
                  <a:srgbClr val="231F20"/>
                </a:solidFill>
                <a:latin typeface="ＭＳ ゴシック"/>
                <a:cs typeface="ＭＳ ゴシック"/>
              </a:rPr>
              <a:t>代行入力するスケジュールを表示</a:t>
            </a:r>
            <a:r>
              <a:rPr lang="ja-JP" altLang="en-US" sz="1000" dirty="0" err="1">
                <a:solidFill>
                  <a:srgbClr val="231F20"/>
                </a:solidFill>
                <a:latin typeface="ＭＳ ゴシック"/>
                <a:cs typeface="ＭＳ ゴシック"/>
              </a:rPr>
              <a:t>」</a:t>
            </a:r>
            <a:r>
              <a:rPr sz="1000" dirty="0" err="1">
                <a:solidFill>
                  <a:srgbClr val="231F20"/>
                </a:solidFill>
                <a:latin typeface="ＭＳ ゴシック"/>
                <a:cs typeface="ＭＳ ゴシック"/>
              </a:rPr>
              <a:t>ボタンをクリックします</a:t>
            </a:r>
            <a:r>
              <a:rPr sz="1000" dirty="0">
                <a:solidFill>
                  <a:srgbClr val="231F20"/>
                </a:solidFill>
                <a:latin typeface="ＭＳ ゴシック"/>
                <a:cs typeface="ＭＳ ゴシック"/>
              </a:rPr>
              <a:t>。</a:t>
            </a:r>
            <a:br>
              <a:rPr lang="en-US" sz="1000" spc="10" dirty="0">
                <a:solidFill>
                  <a:srgbClr val="231F20"/>
                </a:solidFill>
                <a:latin typeface="ＭＳ ゴシック"/>
                <a:cs typeface="ＭＳ ゴシック"/>
              </a:rPr>
            </a:br>
            <a:r>
              <a:rPr lang="en-US" sz="1000" spc="10" dirty="0">
                <a:solidFill>
                  <a:srgbClr val="231F20"/>
                </a:solidFill>
                <a:latin typeface="ＭＳ ゴシック"/>
                <a:cs typeface="ＭＳ ゴシック"/>
              </a:rPr>
              <a:t>	</a:t>
            </a:r>
            <a:r>
              <a:rPr sz="1000" dirty="0" err="1">
                <a:solidFill>
                  <a:srgbClr val="231F20"/>
                </a:solidFill>
                <a:latin typeface="ＭＳ ゴシック"/>
                <a:cs typeface="ＭＳ ゴシック"/>
              </a:rPr>
              <a:t>表示されている研修</a:t>
            </a:r>
            <a:r>
              <a:rPr lang="ja-JP" altLang="en-US" sz="1000" dirty="0">
                <a:solidFill>
                  <a:srgbClr val="231F20"/>
                </a:solidFill>
                <a:latin typeface="ＭＳ ゴシック"/>
                <a:cs typeface="ＭＳ ゴシック"/>
              </a:rPr>
              <a:t>歯科医</a:t>
            </a:r>
            <a:r>
              <a:rPr sz="1000" dirty="0" err="1">
                <a:solidFill>
                  <a:srgbClr val="231F20"/>
                </a:solidFill>
                <a:latin typeface="ＭＳ ゴシック"/>
                <a:cs typeface="ＭＳ ゴシック"/>
              </a:rPr>
              <a:t>が多い場合</a:t>
            </a:r>
            <a:r>
              <a:rPr lang="ja-JP" altLang="en-US" sz="1000" dirty="0">
                <a:solidFill>
                  <a:srgbClr val="231F20"/>
                </a:solidFill>
                <a:latin typeface="ＭＳ ゴシック"/>
                <a:cs typeface="ＭＳ ゴシック"/>
              </a:rPr>
              <a:t>は、「</a:t>
            </a:r>
            <a:r>
              <a:rPr sz="1000" dirty="0" err="1">
                <a:solidFill>
                  <a:srgbClr val="231F20"/>
                </a:solidFill>
                <a:latin typeface="ＭＳ ゴシック"/>
                <a:cs typeface="ＭＳ ゴシック"/>
              </a:rPr>
              <a:t>研修</a:t>
            </a:r>
            <a:r>
              <a:rPr lang="ja-JP" altLang="en-US" sz="1000" dirty="0">
                <a:solidFill>
                  <a:srgbClr val="231F20"/>
                </a:solidFill>
                <a:latin typeface="ＭＳ ゴシック"/>
                <a:cs typeface="ＭＳ ゴシック"/>
              </a:rPr>
              <a:t>歯科</a:t>
            </a:r>
            <a:r>
              <a:rPr sz="1000" dirty="0" err="1">
                <a:solidFill>
                  <a:srgbClr val="231F20"/>
                </a:solidFill>
                <a:latin typeface="ＭＳ ゴシック"/>
                <a:cs typeface="ＭＳ ゴシック"/>
              </a:rPr>
              <a:t>医絞り込みエリア</a:t>
            </a:r>
            <a:r>
              <a:rPr lang="ja-JP" altLang="en-US" sz="1000" dirty="0">
                <a:solidFill>
                  <a:srgbClr val="231F20"/>
                </a:solidFill>
                <a:latin typeface="ＭＳ ゴシック"/>
                <a:cs typeface="ＭＳ ゴシック"/>
              </a:rPr>
              <a:t>」</a:t>
            </a:r>
            <a:r>
              <a:rPr sz="1000" dirty="0">
                <a:solidFill>
                  <a:srgbClr val="231F20"/>
                </a:solidFill>
                <a:latin typeface="ＭＳ ゴシック"/>
                <a:cs typeface="ＭＳ ゴシック"/>
              </a:rPr>
              <a:t>に</a:t>
            </a:r>
            <a:r>
              <a:rPr lang="ja-JP" altLang="en-US" sz="1000" dirty="0">
                <a:solidFill>
                  <a:srgbClr val="231F20"/>
                </a:solidFill>
                <a:latin typeface="ＭＳ ゴシック"/>
                <a:cs typeface="ＭＳ ゴシック"/>
              </a:rPr>
              <a:t>て、</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sz="1000" dirty="0" err="1">
                <a:solidFill>
                  <a:srgbClr val="231F20"/>
                </a:solidFill>
                <a:latin typeface="ＭＳ ゴシック"/>
                <a:cs typeface="ＭＳ ゴシック"/>
              </a:rPr>
              <a:t>氏名や</a:t>
            </a:r>
            <a:r>
              <a:rPr lang="ja-JP" altLang="en-US" sz="1000" dirty="0" err="1">
                <a:solidFill>
                  <a:srgbClr val="231F20"/>
                </a:solidFill>
                <a:latin typeface="ＭＳ ゴシック"/>
                <a:cs typeface="ＭＳ ゴシック"/>
              </a:rPr>
              <a:t>、</a:t>
            </a:r>
            <a:r>
              <a:rPr sz="1000" dirty="0" err="1">
                <a:solidFill>
                  <a:srgbClr val="231F20"/>
                </a:solidFill>
                <a:latin typeface="ＭＳ ゴシック"/>
                <a:cs typeface="ＭＳ ゴシック"/>
              </a:rPr>
              <a:t>あいうえお順での絞</a:t>
            </a:r>
            <a:r>
              <a:rPr lang="ja-JP" altLang="en-US" sz="1000" dirty="0">
                <a:solidFill>
                  <a:srgbClr val="231F20"/>
                </a:solidFill>
                <a:latin typeface="ＭＳ ゴシック"/>
                <a:cs typeface="ＭＳ ゴシック"/>
              </a:rPr>
              <a:t>り</a:t>
            </a:r>
            <a:r>
              <a:rPr sz="1000" dirty="0" err="1">
                <a:solidFill>
                  <a:srgbClr val="231F20"/>
                </a:solidFill>
                <a:latin typeface="ＭＳ ゴシック"/>
                <a:cs typeface="ＭＳ ゴシック"/>
              </a:rPr>
              <a:t>込みができます</a:t>
            </a:r>
            <a:r>
              <a:rPr sz="1000" dirty="0">
                <a:solidFill>
                  <a:srgbClr val="231F20"/>
                </a:solidFill>
                <a:latin typeface="ＭＳ ゴシック"/>
                <a:cs typeface="ＭＳ ゴシック"/>
              </a:rPr>
              <a:t>。</a:t>
            </a:r>
            <a:endParaRPr lang="en-US" sz="1000" dirty="0">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2.</a:t>
            </a:r>
            <a:r>
              <a:rPr sz="1000" dirty="0">
                <a:solidFill>
                  <a:srgbClr val="231F20"/>
                </a:solidFill>
                <a:latin typeface="ＭＳ ゴシック"/>
                <a:cs typeface="ＭＳ ゴシック"/>
              </a:rPr>
              <a:t>&lt; </a:t>
            </a:r>
            <a:r>
              <a:rPr sz="1000" dirty="0" err="1">
                <a:solidFill>
                  <a:srgbClr val="231F20"/>
                </a:solidFill>
                <a:latin typeface="ＭＳ ゴシック"/>
                <a:cs typeface="ＭＳ ゴシック"/>
              </a:rPr>
              <a:t>研修</a:t>
            </a:r>
            <a:r>
              <a:rPr lang="ja-JP" altLang="en-US" sz="1000" dirty="0">
                <a:solidFill>
                  <a:srgbClr val="231F20"/>
                </a:solidFill>
                <a:latin typeface="ＭＳ ゴシック"/>
                <a:cs typeface="ＭＳ ゴシック"/>
              </a:rPr>
              <a:t>歯科医</a:t>
            </a:r>
            <a:r>
              <a:rPr sz="1000" dirty="0" err="1">
                <a:solidFill>
                  <a:srgbClr val="231F20"/>
                </a:solidFill>
                <a:latin typeface="ＭＳ ゴシック"/>
                <a:cs typeface="ＭＳ ゴシック"/>
              </a:rPr>
              <a:t>詳細情報画面</a:t>
            </a:r>
            <a:r>
              <a:rPr lang="en-US" altLang="ja-JP" sz="100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dirty="0" err="1">
                <a:solidFill>
                  <a:srgbClr val="231F20"/>
                </a:solidFill>
                <a:latin typeface="ＭＳ ゴシック"/>
                <a:cs typeface="ＭＳ ゴシック"/>
              </a:rPr>
              <a:t>が表示されます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lang="en-US" sz="1000" dirty="0">
                <a:solidFill>
                  <a:srgbClr val="231F20"/>
                </a:solidFill>
                <a:latin typeface="ＭＳ ゴシック"/>
                <a:cs typeface="ＭＳ ゴシック"/>
              </a:rPr>
              <a:t>	</a:t>
            </a:r>
            <a:r>
              <a:rPr sz="1000" spc="10" dirty="0">
                <a:solidFill>
                  <a:srgbClr val="231F20"/>
                </a:solidFill>
                <a:latin typeface="ＭＳ ゴシック"/>
                <a:cs typeface="ＭＳ ゴシック"/>
              </a:rPr>
              <a:t>「</a:t>
            </a:r>
            <a:r>
              <a:rPr sz="1000" spc="-15" dirty="0" err="1">
                <a:solidFill>
                  <a:srgbClr val="231F20"/>
                </a:solidFill>
                <a:latin typeface="ＭＳ ゴシック"/>
                <a:cs typeface="ＭＳ ゴシック"/>
              </a:rPr>
              <a:t>評</a:t>
            </a:r>
            <a:r>
              <a:rPr sz="1000" spc="-35" dirty="0" err="1">
                <a:solidFill>
                  <a:srgbClr val="231F20"/>
                </a:solidFill>
                <a:latin typeface="ＭＳ ゴシック"/>
                <a:cs typeface="ＭＳ ゴシック"/>
              </a:rPr>
              <a:t>価</a:t>
            </a:r>
            <a:r>
              <a:rPr sz="1000" spc="-10" dirty="0" err="1">
                <a:solidFill>
                  <a:srgbClr val="231F20"/>
                </a:solidFill>
                <a:latin typeface="ＭＳ ゴシック"/>
                <a:cs typeface="ＭＳ ゴシック"/>
              </a:rPr>
              <a:t>対</a:t>
            </a:r>
            <a:r>
              <a:rPr sz="1000" spc="-45" dirty="0" err="1">
                <a:solidFill>
                  <a:srgbClr val="231F20"/>
                </a:solidFill>
                <a:latin typeface="ＭＳ ゴシック"/>
                <a:cs typeface="ＭＳ ゴシック"/>
              </a:rPr>
              <a:t>象</a:t>
            </a:r>
            <a:r>
              <a:rPr sz="1000" spc="5" dirty="0" err="1">
                <a:solidFill>
                  <a:srgbClr val="231F20"/>
                </a:solidFill>
                <a:latin typeface="ＭＳ ゴシック"/>
                <a:cs typeface="ＭＳ ゴシック"/>
              </a:rPr>
              <a:t>研</a:t>
            </a:r>
            <a:r>
              <a:rPr sz="1000" spc="-20" dirty="0" err="1">
                <a:solidFill>
                  <a:srgbClr val="231F20"/>
                </a:solidFill>
                <a:latin typeface="ＭＳ ゴシック"/>
                <a:cs typeface="ＭＳ ゴシック"/>
              </a:rPr>
              <a:t>修</a:t>
            </a:r>
            <a:r>
              <a:rPr lang="ja-JP" altLang="en-US" sz="1000" spc="-20" dirty="0">
                <a:solidFill>
                  <a:srgbClr val="231F20"/>
                </a:solidFill>
                <a:latin typeface="ＭＳ ゴシック"/>
                <a:cs typeface="ＭＳ ゴシック"/>
              </a:rPr>
              <a:t>歯科医</a:t>
            </a:r>
            <a:r>
              <a:rPr sz="1000" dirty="0" err="1">
                <a:solidFill>
                  <a:srgbClr val="231F20"/>
                </a:solidFill>
                <a:latin typeface="ＭＳ ゴシック"/>
                <a:cs typeface="ＭＳ ゴシック"/>
              </a:rPr>
              <a:t>情</a:t>
            </a:r>
            <a:r>
              <a:rPr sz="1000" spc="-70" dirty="0" err="1">
                <a:solidFill>
                  <a:srgbClr val="231F20"/>
                </a:solidFill>
                <a:latin typeface="ＭＳ ゴシック"/>
                <a:cs typeface="ＭＳ ゴシック"/>
              </a:rPr>
              <a:t>報</a:t>
            </a:r>
            <a:r>
              <a:rPr sz="1000" spc="-160" dirty="0" err="1">
                <a:solidFill>
                  <a:srgbClr val="231F20"/>
                </a:solidFill>
                <a:latin typeface="ＭＳ ゴシック"/>
                <a:cs typeface="ＭＳ ゴシック"/>
              </a:rPr>
              <a:t>エ</a:t>
            </a:r>
            <a:r>
              <a:rPr sz="1000" spc="-125" dirty="0" err="1">
                <a:solidFill>
                  <a:srgbClr val="231F20"/>
                </a:solidFill>
                <a:latin typeface="ＭＳ ゴシック"/>
                <a:cs typeface="ＭＳ ゴシック"/>
              </a:rPr>
              <a:t>リ</a:t>
            </a:r>
            <a:r>
              <a:rPr sz="1000" spc="-155" dirty="0" err="1">
                <a:solidFill>
                  <a:srgbClr val="231F20"/>
                </a:solidFill>
                <a:latin typeface="ＭＳ ゴシック"/>
                <a:cs typeface="ＭＳ ゴシック"/>
              </a:rPr>
              <a:t>ア</a:t>
            </a:r>
            <a:r>
              <a:rPr sz="1000" spc="10" dirty="0" err="1">
                <a:solidFill>
                  <a:srgbClr val="231F20"/>
                </a:solidFill>
                <a:latin typeface="ＭＳ ゴシック"/>
                <a:cs typeface="ＭＳ ゴシック"/>
              </a:rPr>
              <a:t>」</a:t>
            </a:r>
            <a:r>
              <a:rPr sz="1000" spc="-15" dirty="0" err="1">
                <a:solidFill>
                  <a:srgbClr val="231F20"/>
                </a:solidFill>
                <a:latin typeface="ＭＳ ゴシック"/>
                <a:cs typeface="ＭＳ ゴシック"/>
              </a:rPr>
              <a:t>の</a:t>
            </a:r>
            <a:r>
              <a:rPr sz="1000" dirty="0" err="1">
                <a:solidFill>
                  <a:srgbClr val="231F20"/>
                </a:solidFill>
                <a:latin typeface="ＭＳ ゴシック"/>
                <a:cs typeface="ＭＳ ゴシック"/>
              </a:rPr>
              <a:t>情</a:t>
            </a:r>
            <a:r>
              <a:rPr sz="1000" spc="-5" dirty="0" err="1">
                <a:solidFill>
                  <a:srgbClr val="231F20"/>
                </a:solidFill>
                <a:latin typeface="ＭＳ ゴシック"/>
                <a:cs typeface="ＭＳ ゴシック"/>
              </a:rPr>
              <a:t>報</a:t>
            </a:r>
            <a:r>
              <a:rPr sz="1000" spc="-90" dirty="0" err="1">
                <a:solidFill>
                  <a:srgbClr val="231F20"/>
                </a:solidFill>
                <a:latin typeface="ＭＳ ゴシック"/>
                <a:cs typeface="ＭＳ ゴシック"/>
              </a:rPr>
              <a:t>か</a:t>
            </a:r>
            <a:r>
              <a:rPr sz="1000" spc="-85" dirty="0" err="1">
                <a:solidFill>
                  <a:srgbClr val="231F20"/>
                </a:solidFill>
                <a:latin typeface="ＭＳ ゴシック"/>
                <a:cs typeface="ＭＳ ゴシック"/>
              </a:rPr>
              <a:t>ら</a:t>
            </a:r>
            <a:r>
              <a:rPr sz="1000" spc="10" dirty="0" err="1">
                <a:solidFill>
                  <a:srgbClr val="231F20"/>
                </a:solidFill>
                <a:latin typeface="ＭＳ ゴシック"/>
                <a:cs typeface="ＭＳ ゴシック"/>
              </a:rPr>
              <a:t>、</a:t>
            </a:r>
            <a:r>
              <a:rPr sz="1000" spc="-20" dirty="0" err="1">
                <a:solidFill>
                  <a:srgbClr val="231F20"/>
                </a:solidFill>
                <a:latin typeface="ＭＳ ゴシック"/>
                <a:cs typeface="ＭＳ ゴシック"/>
              </a:rPr>
              <a:t>選</a:t>
            </a:r>
            <a:r>
              <a:rPr sz="1000" spc="-125" dirty="0" err="1">
                <a:solidFill>
                  <a:srgbClr val="231F20"/>
                </a:solidFill>
                <a:latin typeface="ＭＳ ゴシック"/>
                <a:cs typeface="ＭＳ ゴシック"/>
              </a:rPr>
              <a:t>択</a:t>
            </a:r>
            <a:r>
              <a:rPr sz="1000" spc="-95" dirty="0" err="1">
                <a:solidFill>
                  <a:srgbClr val="231F20"/>
                </a:solidFill>
                <a:latin typeface="ＭＳ ゴシック"/>
                <a:cs typeface="ＭＳ ゴシック"/>
              </a:rPr>
              <a:t>し</a:t>
            </a:r>
            <a:r>
              <a:rPr sz="1000" spc="-45" dirty="0" err="1">
                <a:solidFill>
                  <a:srgbClr val="231F20"/>
                </a:solidFill>
                <a:latin typeface="ＭＳ ゴシック"/>
                <a:cs typeface="ＭＳ ゴシック"/>
              </a:rPr>
              <a:t>た</a:t>
            </a:r>
            <a:r>
              <a:rPr sz="1000" spc="5" dirty="0" err="1">
                <a:solidFill>
                  <a:srgbClr val="231F20"/>
                </a:solidFill>
                <a:latin typeface="ＭＳ ゴシック"/>
                <a:cs typeface="ＭＳ ゴシック"/>
              </a:rPr>
              <a:t>研</a:t>
            </a:r>
            <a:r>
              <a:rPr sz="1000" spc="-20" dirty="0" err="1">
                <a:solidFill>
                  <a:srgbClr val="231F20"/>
                </a:solidFill>
                <a:latin typeface="ＭＳ ゴシック"/>
                <a:cs typeface="ＭＳ ゴシック"/>
              </a:rPr>
              <a:t>修</a:t>
            </a:r>
            <a:r>
              <a:rPr lang="ja-JP" altLang="en-US" sz="1000" spc="-20" dirty="0">
                <a:solidFill>
                  <a:srgbClr val="231F20"/>
                </a:solidFill>
                <a:latin typeface="ＭＳ ゴシック"/>
                <a:cs typeface="ＭＳ ゴシック"/>
              </a:rPr>
              <a:t>歯科</a:t>
            </a:r>
            <a:r>
              <a:rPr sz="1000" spc="-40" dirty="0" err="1">
                <a:solidFill>
                  <a:srgbClr val="231F20"/>
                </a:solidFill>
                <a:latin typeface="ＭＳ ゴシック"/>
                <a:cs typeface="ＭＳ ゴシック"/>
              </a:rPr>
              <a:t>医</a:t>
            </a:r>
            <a:r>
              <a:rPr sz="1000" spc="-45" dirty="0" err="1">
                <a:solidFill>
                  <a:srgbClr val="231F20"/>
                </a:solidFill>
                <a:latin typeface="ＭＳ ゴシック"/>
                <a:cs typeface="ＭＳ ゴシック"/>
              </a:rPr>
              <a:t>に</a:t>
            </a:r>
            <a:r>
              <a:rPr sz="1000" spc="-105" dirty="0" err="1">
                <a:solidFill>
                  <a:srgbClr val="231F20"/>
                </a:solidFill>
                <a:latin typeface="ＭＳ ゴシック"/>
                <a:cs typeface="ＭＳ ゴシック"/>
              </a:rPr>
              <a:t>誤</a:t>
            </a:r>
            <a:r>
              <a:rPr sz="1000" spc="-114" dirty="0" err="1">
                <a:solidFill>
                  <a:srgbClr val="231F20"/>
                </a:solidFill>
                <a:latin typeface="ＭＳ ゴシック"/>
                <a:cs typeface="ＭＳ ゴシック"/>
              </a:rPr>
              <a:t>り</a:t>
            </a:r>
            <a:r>
              <a:rPr sz="1000" spc="-50" dirty="0" err="1">
                <a:solidFill>
                  <a:srgbClr val="231F20"/>
                </a:solidFill>
                <a:latin typeface="ＭＳ ゴシック"/>
                <a:cs typeface="ＭＳ ゴシック"/>
              </a:rPr>
              <a:t>が</a:t>
            </a:r>
            <a:r>
              <a:rPr sz="1000" spc="-60" dirty="0" err="1">
                <a:solidFill>
                  <a:srgbClr val="231F20"/>
                </a:solidFill>
                <a:latin typeface="ＭＳ ゴシック"/>
                <a:cs typeface="ＭＳ ゴシック"/>
              </a:rPr>
              <a:t>ない</a:t>
            </a:r>
            <a:r>
              <a:rPr sz="1000" spc="-5" dirty="0" err="1">
                <a:solidFill>
                  <a:srgbClr val="231F20"/>
                </a:solidFill>
                <a:latin typeface="ＭＳ ゴシック"/>
                <a:cs typeface="ＭＳ ゴシック"/>
              </a:rPr>
              <a:t>か</a:t>
            </a:r>
            <a:r>
              <a:rPr sz="1000" spc="-10" dirty="0" err="1">
                <a:solidFill>
                  <a:srgbClr val="231F20"/>
                </a:solidFill>
                <a:latin typeface="ＭＳ ゴシック"/>
                <a:cs typeface="ＭＳ ゴシック"/>
              </a:rPr>
              <a:t>確</a:t>
            </a:r>
            <a:r>
              <a:rPr sz="1000" spc="-110" dirty="0" err="1">
                <a:solidFill>
                  <a:srgbClr val="231F20"/>
                </a:solidFill>
                <a:latin typeface="ＭＳ ゴシック"/>
                <a:cs typeface="ＭＳ ゴシック"/>
              </a:rPr>
              <a:t>認</a:t>
            </a:r>
            <a:r>
              <a:rPr sz="1000" spc="-190" dirty="0" err="1">
                <a:solidFill>
                  <a:srgbClr val="231F20"/>
                </a:solidFill>
                <a:latin typeface="ＭＳ ゴシック"/>
                <a:cs typeface="ＭＳ ゴシック"/>
              </a:rPr>
              <a:t>し</a:t>
            </a:r>
            <a:r>
              <a:rPr sz="1000" spc="-215" dirty="0" err="1">
                <a:solidFill>
                  <a:srgbClr val="231F20"/>
                </a:solidFill>
                <a:latin typeface="ＭＳ ゴシック"/>
                <a:cs typeface="ＭＳ ゴシック"/>
              </a:rPr>
              <a:t>て</a:t>
            </a:r>
            <a:r>
              <a:rPr sz="1000" spc="-155" dirty="0" err="1">
                <a:solidFill>
                  <a:srgbClr val="231F20"/>
                </a:solidFill>
                <a:latin typeface="ＭＳ ゴシック"/>
                <a:cs typeface="ＭＳ ゴシック"/>
              </a:rPr>
              <a:t>く</a:t>
            </a:r>
            <a:r>
              <a:rPr sz="1000" spc="-105" dirty="0" err="1">
                <a:solidFill>
                  <a:srgbClr val="231F20"/>
                </a:solidFill>
                <a:latin typeface="ＭＳ ゴシック"/>
                <a:cs typeface="ＭＳ ゴシック"/>
              </a:rPr>
              <a:t>だ</a:t>
            </a:r>
            <a:r>
              <a:rPr sz="1000" spc="-100" dirty="0" err="1">
                <a:solidFill>
                  <a:srgbClr val="231F20"/>
                </a:solidFill>
                <a:latin typeface="ＭＳ ゴシック"/>
                <a:cs typeface="ＭＳ ゴシック"/>
              </a:rPr>
              <a:t>さ</a:t>
            </a:r>
            <a:r>
              <a:rPr sz="1000" spc="-65" dirty="0" err="1">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lang="en-US" sz="1000" dirty="0">
              <a:solidFill>
                <a:srgbClr val="231F20"/>
              </a:solidFill>
              <a:latin typeface="ＭＳ ゴシック"/>
              <a:cs typeface="ＭＳ ゴシック"/>
            </a:endParaRPr>
          </a:p>
          <a:p>
            <a:pPr marL="12065" marR="5080">
              <a:lnSpc>
                <a:spcPts val="1600"/>
              </a:lnSpc>
              <a:spcBef>
                <a:spcPts val="300"/>
              </a:spcBef>
              <a:buSzPct val="90000"/>
              <a:tabLst>
                <a:tab pos="132080" algn="l"/>
              </a:tabLst>
            </a:pPr>
            <a:r>
              <a:rPr lang="en-US" altLang="ja-JP" sz="1000" spc="-45" dirty="0">
                <a:solidFill>
                  <a:srgbClr val="231F20"/>
                </a:solidFill>
                <a:latin typeface="ＭＳ ゴシック"/>
                <a:cs typeface="ＭＳ ゴシック"/>
              </a:rPr>
              <a:t>3.</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85" dirty="0">
                <a:solidFill>
                  <a:srgbClr val="231F20"/>
                </a:solidFill>
                <a:latin typeface="ＭＳ ゴシック"/>
                <a:cs typeface="ＭＳ ゴシック"/>
              </a:rPr>
              <a:t>ク</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err="1">
                <a:solidFill>
                  <a:srgbClr val="231F20"/>
                </a:solidFill>
                <a:latin typeface="ＭＳ ゴシック"/>
                <a:cs typeface="ＭＳ ゴシック"/>
              </a:rPr>
              <a:t>。</a:t>
            </a:r>
            <a:endParaRPr lang="en-US" altLang="ja-JP" sz="1000" dirty="0">
              <a:solidFill>
                <a:srgbClr val="231F20"/>
              </a:solidFill>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4.&lt;</a:t>
            </a:r>
            <a:r>
              <a:rPr lang="ja-JP" altLang="en-US" sz="1000" dirty="0">
                <a:solidFill>
                  <a:srgbClr val="231F20"/>
                </a:solidFill>
                <a:latin typeface="ＭＳ ゴシック"/>
                <a:cs typeface="ＭＳ ゴシック"/>
              </a:rPr>
              <a:t>評価票入力</a:t>
            </a:r>
            <a:r>
              <a:rPr lang="en-US" altLang="ja-JP"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閲覧画面</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が開きます。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「表示切替エリア」でタブを切り替えて、研修歯科医の入力した評価票</a:t>
            </a:r>
            <a:r>
              <a:rPr lang="en-US" altLang="ja-JP" sz="1000" dirty="0">
                <a:solidFill>
                  <a:srgbClr val="231F20"/>
                </a:solidFill>
                <a:latin typeface="ＭＳ ゴシック"/>
                <a:cs typeface="ＭＳ ゴシック"/>
              </a:rPr>
              <a:t>Ⅰ/Ⅱ/Ⅲ</a:t>
            </a:r>
            <a:r>
              <a:rPr lang="ja-JP" altLang="en-US" sz="1000" dirty="0">
                <a:solidFill>
                  <a:srgbClr val="231F20"/>
                </a:solidFill>
                <a:latin typeface="ＭＳ ゴシック"/>
                <a:cs typeface="ＭＳ ゴシック"/>
              </a:rPr>
              <a:t>を閲覧・確認してください。</a:t>
            </a:r>
            <a:endParaRPr lang="en-US" altLang="ja-JP" sz="1000" dirty="0">
              <a:solidFill>
                <a:srgbClr val="231F20"/>
              </a:solidFill>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5.</a:t>
            </a:r>
            <a:r>
              <a:rPr lang="ja-JP" altLang="en-US" sz="1000" dirty="0">
                <a:solidFill>
                  <a:srgbClr val="231F20"/>
                </a:solidFill>
                <a:latin typeface="ＭＳ ゴシック"/>
                <a:cs typeface="ＭＳ ゴシック"/>
              </a:rPr>
              <a:t>評価票を研修歯科医に代わって代行入力することもできます。「評価票入力エリア」の各項目のチェックをクリックし、</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評価票を入力します。</a:t>
            </a:r>
            <a:endParaRPr lang="en-US" altLang="ja-JP" sz="1000" dirty="0">
              <a:solidFill>
                <a:srgbClr val="231F20"/>
              </a:solidFill>
              <a:latin typeface="ＭＳ ゴシック"/>
              <a:cs typeface="ＭＳ ゴシック"/>
            </a:endParaRPr>
          </a:p>
          <a:p>
            <a:pPr marL="12065" marR="5080">
              <a:lnSpc>
                <a:spcPts val="1600"/>
              </a:lnSpc>
              <a:spcBef>
                <a:spcPts val="300"/>
              </a:spcBef>
              <a:buSzPct val="90000"/>
              <a:tabLst>
                <a:tab pos="132080" algn="l"/>
              </a:tabLst>
            </a:pPr>
            <a:r>
              <a:rPr lang="en-US" altLang="ja-JP" sz="1000" dirty="0">
                <a:solidFill>
                  <a:srgbClr val="231F20"/>
                </a:solidFill>
                <a:latin typeface="ＭＳ ゴシック"/>
                <a:cs typeface="ＭＳ ゴシック"/>
              </a:rPr>
              <a:t>6.</a:t>
            </a:r>
            <a:r>
              <a:rPr lang="ja-JP" altLang="en-US" sz="1000" dirty="0">
                <a:solidFill>
                  <a:srgbClr val="231F20"/>
                </a:solidFill>
                <a:latin typeface="ＭＳ ゴシック"/>
                <a:cs typeface="ＭＳ ゴシック"/>
              </a:rPr>
              <a:t>入力が終了したら「確定」ボタンをクリックしてください。（指導歯科医に評価依頼が送られます。）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確定を取り消す場合は、「確定取消」ボタンを押します。</a:t>
            </a:r>
            <a:endParaRPr lang="en-US" altLang="ja-JP" sz="1000" dirty="0">
              <a:solidFill>
                <a:srgbClr val="231F20"/>
              </a:solidFill>
              <a:latin typeface="ＭＳ ゴシック"/>
              <a:cs typeface="ＭＳ ゴシック"/>
            </a:endParaRPr>
          </a:p>
          <a:p>
            <a:pPr marL="12065" marR="5080">
              <a:lnSpc>
                <a:spcPct val="150000"/>
              </a:lnSpc>
              <a:spcBef>
                <a:spcPts val="300"/>
              </a:spcBef>
              <a:buSzPct val="90000"/>
              <a:tabLst>
                <a:tab pos="132080" algn="l"/>
              </a:tabLst>
            </a:pPr>
            <a:r>
              <a:rPr lang="en-US" altLang="ja-JP" sz="1000" dirty="0">
                <a:solidFill>
                  <a:srgbClr val="0099FF"/>
                </a:solidFill>
                <a:latin typeface="ＭＳ ゴシック"/>
                <a:cs typeface="ＭＳ ゴシック"/>
              </a:rPr>
              <a:t>※【</a:t>
            </a:r>
            <a:r>
              <a:rPr lang="ja-JP" altLang="en-US" sz="1000" dirty="0">
                <a:solidFill>
                  <a:srgbClr val="0099FF"/>
                </a:solidFill>
                <a:latin typeface="ＭＳ ゴシック"/>
                <a:cs typeface="ＭＳ ゴシック"/>
              </a:rPr>
              <a:t>独自評価票について</a:t>
            </a:r>
            <a:r>
              <a:rPr lang="en-US" altLang="ja-JP" sz="1000" dirty="0">
                <a:solidFill>
                  <a:srgbClr val="0099FF"/>
                </a:solidFill>
                <a:latin typeface="ＭＳ ゴシック"/>
                <a:cs typeface="ＭＳ ゴシック"/>
              </a:rPr>
              <a:t>】</a:t>
            </a:r>
          </a:p>
          <a:p>
            <a:pPr marL="12065" marR="5080">
              <a:lnSpc>
                <a:spcPct val="148200"/>
              </a:lnSpc>
              <a:tabLst>
                <a:tab pos="151765" algn="l"/>
              </a:tabLst>
            </a:pPr>
            <a:r>
              <a:rPr lang="en-US" altLang="ja-JP" sz="1000" dirty="0">
                <a:solidFill>
                  <a:srgbClr val="0099FF"/>
                </a:solidFill>
                <a:latin typeface="ＭＳ ゴシック"/>
                <a:cs typeface="ＭＳ ゴシック"/>
              </a:rPr>
              <a:t>	</a:t>
            </a:r>
            <a:r>
              <a:rPr lang="ja-JP" altLang="en-US" sz="1000" dirty="0">
                <a:solidFill>
                  <a:srgbClr val="231F20"/>
                </a:solidFill>
                <a:latin typeface="ＭＳ ゴシック"/>
                <a:cs typeface="ＭＳ ゴシック"/>
              </a:rPr>
              <a:t>プログラムメニューの「評価票アップロード」（マニュアル </a:t>
            </a:r>
            <a:r>
              <a:rPr lang="en-US" altLang="ja-JP" sz="1000" dirty="0">
                <a:solidFill>
                  <a:srgbClr val="231F20"/>
                </a:solidFill>
                <a:latin typeface="ＭＳ ゴシック"/>
                <a:cs typeface="ＭＳ ゴシック"/>
              </a:rPr>
              <a:t>14</a:t>
            </a:r>
            <a:r>
              <a:rPr lang="ja-JP" altLang="en-US" sz="1000" dirty="0">
                <a:solidFill>
                  <a:srgbClr val="231F20"/>
                </a:solidFill>
                <a:latin typeface="ＭＳ ゴシック"/>
                <a:cs typeface="ＭＳ ゴシック"/>
              </a:rPr>
              <a:t>ページ目）にて、プログラム独自の評価票のアップロード</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を行った場合、</a:t>
            </a:r>
            <a:r>
              <a:rPr lang="en-US" altLang="ja-JP" sz="1000" dirty="0">
                <a:solidFill>
                  <a:srgbClr val="231F20"/>
                </a:solidFill>
                <a:latin typeface="ＭＳ ゴシック"/>
                <a:cs typeface="ＭＳ ゴシック"/>
              </a:rPr>
              <a:t>DEBUT2</a:t>
            </a:r>
            <a:r>
              <a:rPr lang="ja-JP" altLang="en-US" sz="1000" dirty="0">
                <a:solidFill>
                  <a:srgbClr val="231F20"/>
                </a:solidFill>
                <a:latin typeface="ＭＳ ゴシック"/>
                <a:cs typeface="ＭＳ ゴシック"/>
              </a:rPr>
              <a:t>プログラムに元から登録されている「評価票</a:t>
            </a:r>
            <a:r>
              <a:rPr lang="en-US" altLang="ja-JP" sz="1000" dirty="0">
                <a:solidFill>
                  <a:srgbClr val="231F20"/>
                </a:solidFill>
                <a:latin typeface="ＭＳ ゴシック"/>
                <a:cs typeface="ＭＳ ゴシック"/>
              </a:rPr>
              <a:t>Ⅰ/Ⅱ/Ⅲ</a:t>
            </a:r>
            <a:r>
              <a:rPr lang="ja-JP" altLang="en-US" sz="1000" dirty="0">
                <a:solidFill>
                  <a:srgbClr val="231F20"/>
                </a:solidFill>
                <a:latin typeface="ＭＳ ゴシック"/>
                <a:cs typeface="ＭＳ ゴシック"/>
              </a:rPr>
              <a:t>」の下に順に表示がされる形となります</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ので、こちらから評価の確認・代行入力を行ってください。</a:t>
            </a:r>
            <a:endParaRPr lang="ja-JP" altLang="en-US" sz="1000" dirty="0">
              <a:latin typeface="ＭＳ ゴシック"/>
              <a:cs typeface="ＭＳ ゴシック"/>
            </a:endParaRPr>
          </a:p>
        </p:txBody>
      </p:sp>
    </p:spTree>
    <p:extLst>
      <p:ext uri="{BB962C8B-B14F-4D97-AF65-F5344CB8AC3E}">
        <p14:creationId xmlns:p14="http://schemas.microsoft.com/office/powerpoint/2010/main" val="2604764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a:extLst>
              <a:ext uri="{FF2B5EF4-FFF2-40B4-BE49-F238E27FC236}">
                <a16:creationId xmlns:a16="http://schemas.microsoft.com/office/drawing/2014/main" id="{BA6105F0-2D55-490A-8142-CFB97DC8E5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41" y="1712466"/>
            <a:ext cx="6079216" cy="2750918"/>
          </a:xfrm>
          <a:prstGeom prst="rect">
            <a:avLst/>
          </a:prstGeom>
        </p:spPr>
      </p:pic>
      <p:sp>
        <p:nvSpPr>
          <p:cNvPr id="7" name="object 7"/>
          <p:cNvSpPr txBox="1"/>
          <p:nvPr/>
        </p:nvSpPr>
        <p:spPr>
          <a:xfrm>
            <a:off x="736887" y="7785100"/>
            <a:ext cx="6116955" cy="1861022"/>
          </a:xfrm>
          <a:prstGeom prst="rect">
            <a:avLst/>
          </a:prstGeom>
        </p:spPr>
        <p:txBody>
          <a:bodyPr vert="horz" wrap="square" lIns="0" tIns="12700" rIns="0" bIns="0" rtlCol="0">
            <a:spAutoFit/>
          </a:bodyPr>
          <a:lstStyle/>
          <a:p>
            <a:pPr marL="108000">
              <a:lnSpc>
                <a:spcPts val="1600"/>
              </a:lnSpc>
              <a:spcBef>
                <a:spcPts val="50"/>
              </a:spcBef>
            </a:pPr>
            <a:r>
              <a:rPr lang="ja-JP" altLang="en-US" sz="1000" dirty="0">
                <a:solidFill>
                  <a:srgbClr val="231F20"/>
                </a:solidFill>
                <a:latin typeface="ＭＳ ゴシック"/>
                <a:cs typeface="ＭＳ ゴシック"/>
              </a:rPr>
              <a:t>研修歯科医の評価票入力状況と、その依頼先が表示されます。スケジュールに指導歯科医が未設定の場合、</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こちらの画面から管理者が代行して評価依頼を行うことが可能です。</a:t>
            </a:r>
            <a:endParaRPr lang="ja-JP" altLang="en-US"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spcBef>
                <a:spcPts val="5"/>
              </a:spcBef>
              <a:buSzPct val="90000"/>
              <a:buChar char="■"/>
              <a:tabLst>
                <a:tab pos="140335" algn="l"/>
              </a:tabLst>
            </a:pPr>
            <a:r>
              <a:rPr lang="ja-JP" altLang="en-US" sz="1000" dirty="0">
                <a:solidFill>
                  <a:srgbClr val="A9511A"/>
                </a:solidFill>
                <a:latin typeface="ＭＳ ゴシック"/>
                <a:cs typeface="ＭＳ ゴシック"/>
              </a:rPr>
              <a:t>評価票の評価依頼の確認 </a:t>
            </a:r>
            <a:r>
              <a:rPr lang="en-US" altLang="ja-JP" sz="1000" dirty="0">
                <a:solidFill>
                  <a:srgbClr val="A9511A"/>
                </a:solidFill>
                <a:latin typeface="ＭＳ ゴシック"/>
                <a:cs typeface="ＭＳ ゴシック"/>
              </a:rPr>
              <a:t>/ </a:t>
            </a:r>
            <a:r>
              <a:rPr lang="ja-JP" altLang="en-US" sz="1000" dirty="0">
                <a:solidFill>
                  <a:srgbClr val="A9511A"/>
                </a:solidFill>
                <a:latin typeface="ＭＳ ゴシック"/>
                <a:cs typeface="ＭＳ ゴシック"/>
              </a:rPr>
              <a:t>指導歯科医による評価の参照</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一覧画面 &gt; で、参照したい</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を選びます。</a:t>
            </a:r>
            <a:endParaRPr sz="1000" dirty="0">
              <a:latin typeface="ＭＳ ゴシック"/>
              <a:cs typeface="ＭＳ ゴシック"/>
            </a:endParaRPr>
          </a:p>
          <a:p>
            <a:pPr marL="140335" marR="5080" indent="635">
              <a:lnSpc>
                <a:spcPct val="148200"/>
              </a:lnSpc>
            </a:pPr>
            <a:r>
              <a:rPr sz="1000" dirty="0">
                <a:solidFill>
                  <a:srgbClr val="231F20"/>
                </a:solidFill>
                <a:latin typeface="ＭＳ ゴシック"/>
                <a:cs typeface="ＭＳ ゴシック"/>
              </a:rPr>
              <a:t>表示されている</a:t>
            </a:r>
            <a:r>
              <a:rPr lang="ja-JP" altLang="en-US" sz="1000" dirty="0">
                <a:solidFill>
                  <a:srgbClr val="231F20"/>
                </a:solidFill>
                <a:latin typeface="ＭＳ ゴシック"/>
                <a:cs typeface="ＭＳ ゴシック"/>
              </a:rPr>
              <a:t>研修歯科医</a:t>
            </a:r>
            <a:r>
              <a:rPr sz="1000" dirty="0" err="1">
                <a:solidFill>
                  <a:srgbClr val="231F20"/>
                </a:solidFill>
                <a:latin typeface="ＭＳ ゴシック"/>
                <a:cs typeface="ＭＳ ゴシック"/>
              </a:rPr>
              <a:t>が多い場合は</a:t>
            </a:r>
            <a:r>
              <a:rPr sz="100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絞り込みエリア」にて、氏名や、あいうえお順での絞り込みができます。</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dirty="0">
                <a:solidFill>
                  <a:srgbClr val="231F20"/>
                </a:solidFill>
                <a:latin typeface="ＭＳ ゴシック"/>
                <a:cs typeface="ＭＳ ゴシック"/>
              </a:rPr>
              <a:t>その</a:t>
            </a:r>
            <a:r>
              <a:rPr lang="ja-JP" altLang="en-US" sz="100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の行にある「</a:t>
            </a:r>
            <a:r>
              <a:rPr lang="ja-JP" altLang="en-US" sz="1000" dirty="0">
                <a:solidFill>
                  <a:srgbClr val="231F20"/>
                </a:solidFill>
                <a:latin typeface="ＭＳ ゴシック"/>
                <a:cs typeface="ＭＳ ゴシック"/>
              </a:rPr>
              <a:t>確認</a:t>
            </a:r>
            <a:r>
              <a:rPr sz="1000" dirty="0">
                <a:solidFill>
                  <a:srgbClr val="231F20"/>
                </a:solidFill>
                <a:latin typeface="ＭＳ ゴシック"/>
                <a:cs typeface="ＭＳ ゴシック"/>
              </a:rPr>
              <a:t>」ボタンをクリックします。</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評価依頼状況</a:t>
            </a:r>
            <a:r>
              <a:rPr sz="1000" dirty="0">
                <a:solidFill>
                  <a:srgbClr val="231F20"/>
                </a:solidFill>
                <a:latin typeface="ＭＳ ゴシック"/>
                <a:cs typeface="ＭＳ ゴシック"/>
              </a:rPr>
              <a:t>確認画面 &gt; で</a:t>
            </a:r>
            <a:r>
              <a:rPr lang="ja-JP" altLang="en-US" sz="1000" dirty="0">
                <a:solidFill>
                  <a:srgbClr val="231F20"/>
                </a:solidFill>
                <a:latin typeface="ＭＳ ゴシック"/>
                <a:cs typeface="ＭＳ ゴシック"/>
              </a:rPr>
              <a:t>現在の入力状況、依頼状況を確認いただけます。</a:t>
            </a:r>
            <a:endParaRPr sz="1000" dirty="0">
              <a:latin typeface="ＭＳ ゴシック"/>
              <a:cs typeface="ＭＳ ゴシック"/>
            </a:endParaRPr>
          </a:p>
        </p:txBody>
      </p:sp>
      <p:sp>
        <p:nvSpPr>
          <p:cNvPr id="18" name="object 18"/>
          <p:cNvSpPr txBox="1"/>
          <p:nvPr/>
        </p:nvSpPr>
        <p:spPr>
          <a:xfrm>
            <a:off x="3133920" y="1405817"/>
            <a:ext cx="13044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9" name="object 19"/>
          <p:cNvSpPr txBox="1"/>
          <p:nvPr/>
        </p:nvSpPr>
        <p:spPr>
          <a:xfrm>
            <a:off x="2964404" y="4647204"/>
            <a:ext cx="1815823"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lang="ja-JP" altLang="en-US" sz="1000" dirty="0">
                <a:solidFill>
                  <a:srgbClr val="231F20"/>
                </a:solidFill>
                <a:latin typeface="ＭＳ ゴシック"/>
                <a:cs typeface="ＭＳ ゴシック"/>
              </a:rPr>
              <a:t>　評価票依頼状況</a:t>
            </a:r>
            <a:r>
              <a:rPr sz="1000" dirty="0" err="1">
                <a:solidFill>
                  <a:srgbClr val="231F20"/>
                </a:solidFill>
                <a:latin typeface="ＭＳ ゴシック"/>
                <a:cs typeface="ＭＳ ゴシック"/>
              </a:rPr>
              <a:t>確認画面</a:t>
            </a:r>
            <a:r>
              <a:rPr lang="ja-JP" alt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0" name="object 30"/>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1" name="object 31"/>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150" dirty="0">
                <a:solidFill>
                  <a:srgbClr val="FFFFFF"/>
                </a:solidFill>
                <a:latin typeface="HGPｺﾞｼｯｸE" panose="020B0900000000000000" pitchFamily="50" charset="-128"/>
                <a:ea typeface="HGPｺﾞｼｯｸE" panose="020B0900000000000000" pitchFamily="50" charset="-128"/>
                <a:cs typeface="HGPｺﾞｼｯｸE"/>
              </a:rPr>
              <a:t>研修歯科医の評価票の評価依頼の確認</a:t>
            </a:r>
            <a:endParaRPr sz="2200" spc="-150" dirty="0">
              <a:latin typeface="HGPｺﾞｼｯｸE" panose="020B0900000000000000" pitchFamily="50" charset="-128"/>
              <a:ea typeface="HGPｺﾞｼｯｸE" panose="020B0900000000000000" pitchFamily="50" charset="-128"/>
              <a:cs typeface="HGPｺﾞｼｯｸE"/>
            </a:endParaRPr>
          </a:p>
        </p:txBody>
      </p:sp>
      <p:sp>
        <p:nvSpPr>
          <p:cNvPr id="33" name="object 3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34</a:t>
            </a:fld>
            <a:endParaRPr dirty="0"/>
          </a:p>
        </p:txBody>
      </p:sp>
      <p:sp>
        <p:nvSpPr>
          <p:cNvPr id="32" name="object 32"/>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52" name="角丸四角形 45">
            <a:extLst>
              <a:ext uri="{FF2B5EF4-FFF2-40B4-BE49-F238E27FC236}">
                <a16:creationId xmlns:a16="http://schemas.microsoft.com/office/drawing/2014/main" id="{1650AD45-64C0-494E-9188-BED9778EDF2E}"/>
              </a:ext>
            </a:extLst>
          </p:cNvPr>
          <p:cNvSpPr/>
          <p:nvPr/>
        </p:nvSpPr>
        <p:spPr>
          <a:xfrm>
            <a:off x="750850" y="2133219"/>
            <a:ext cx="6047244" cy="605090"/>
          </a:xfrm>
          <a:prstGeom prst="roundRect">
            <a:avLst>
              <a:gd name="adj" fmla="val 7321"/>
            </a:avLst>
          </a:prstGeom>
          <a:ln w="12598">
            <a:solidFill>
              <a:srgbClr val="DA2128"/>
            </a:solidFill>
            <a:round/>
          </a:ln>
        </p:spPr>
        <p:txBody>
          <a:bodyPr wrap="square" lIns="0" tIns="0" rIns="0" bIns="0" rtlCol="0" anchor="ctr"/>
          <a:lstStyle/>
          <a:p>
            <a:pPr algn="ctr"/>
            <a:endParaRPr kumimoji="1" lang="ja-JP" altLang="en-US"/>
          </a:p>
        </p:txBody>
      </p:sp>
      <p:sp>
        <p:nvSpPr>
          <p:cNvPr id="53" name="角丸四角形 50">
            <a:extLst>
              <a:ext uri="{FF2B5EF4-FFF2-40B4-BE49-F238E27FC236}">
                <a16:creationId xmlns:a16="http://schemas.microsoft.com/office/drawing/2014/main" id="{72C0E03E-3EFC-4B8A-9EBD-DC422AF11CD3}"/>
              </a:ext>
            </a:extLst>
          </p:cNvPr>
          <p:cNvSpPr/>
          <p:nvPr/>
        </p:nvSpPr>
        <p:spPr>
          <a:xfrm>
            <a:off x="778622" y="3750210"/>
            <a:ext cx="6003308" cy="706949"/>
          </a:xfrm>
          <a:prstGeom prst="roundRect">
            <a:avLst>
              <a:gd name="adj" fmla="val 7753"/>
            </a:avLst>
          </a:prstGeom>
          <a:ln w="12598">
            <a:solidFill>
              <a:srgbClr val="DA2128"/>
            </a:solidFill>
            <a:round/>
          </a:ln>
        </p:spPr>
        <p:txBody>
          <a:bodyPr wrap="square" lIns="0" tIns="0" rIns="0" bIns="0" rtlCol="0" anchor="ctr"/>
          <a:lstStyle/>
          <a:p>
            <a:pPr algn="ctr"/>
            <a:endParaRPr kumimoji="1" lang="ja-JP" altLang="en-US"/>
          </a:p>
        </p:txBody>
      </p:sp>
      <p:sp>
        <p:nvSpPr>
          <p:cNvPr id="56" name="object 26">
            <a:extLst>
              <a:ext uri="{FF2B5EF4-FFF2-40B4-BE49-F238E27FC236}">
                <a16:creationId xmlns:a16="http://schemas.microsoft.com/office/drawing/2014/main" id="{B1EF56E7-7AB2-4B2F-B9D6-097E4E760296}"/>
              </a:ext>
            </a:extLst>
          </p:cNvPr>
          <p:cNvSpPr/>
          <p:nvPr/>
        </p:nvSpPr>
        <p:spPr>
          <a:xfrm>
            <a:off x="5646291" y="2005381"/>
            <a:ext cx="1151514" cy="252014"/>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a:p>
        </p:txBody>
      </p:sp>
      <p:sp>
        <p:nvSpPr>
          <p:cNvPr id="57" name="object 24">
            <a:extLst>
              <a:ext uri="{FF2B5EF4-FFF2-40B4-BE49-F238E27FC236}">
                <a16:creationId xmlns:a16="http://schemas.microsoft.com/office/drawing/2014/main" id="{E0A3194D-6CB2-4A7E-BF5F-AA723ED1E694}"/>
              </a:ext>
            </a:extLst>
          </p:cNvPr>
          <p:cNvSpPr txBox="1"/>
          <p:nvPr/>
        </p:nvSpPr>
        <p:spPr>
          <a:xfrm>
            <a:off x="5726894" y="2019361"/>
            <a:ext cx="990307" cy="211203"/>
          </a:xfrm>
          <a:prstGeom prst="rect">
            <a:avLst/>
          </a:prstGeom>
        </p:spPr>
        <p:txBody>
          <a:bodyPr vert="horz" wrap="square" lIns="0" tIns="36000" rIns="0" bIns="36000" rtlCol="0">
            <a:spAutoFit/>
          </a:bodyPr>
          <a:lstStyle/>
          <a:p>
            <a:pPr marL="180000">
              <a:lnSpc>
                <a:spcPct val="100000"/>
              </a:lnSpc>
              <a:spcBef>
                <a:spcPts val="58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58" name="角丸四角形 45">
            <a:extLst>
              <a:ext uri="{FF2B5EF4-FFF2-40B4-BE49-F238E27FC236}">
                <a16:creationId xmlns:a16="http://schemas.microsoft.com/office/drawing/2014/main" id="{18D4F518-54D5-45E2-AD49-373E1E74A33B}"/>
              </a:ext>
            </a:extLst>
          </p:cNvPr>
          <p:cNvSpPr/>
          <p:nvPr/>
        </p:nvSpPr>
        <p:spPr>
          <a:xfrm>
            <a:off x="5543894" y="4141261"/>
            <a:ext cx="526634" cy="262627"/>
          </a:xfrm>
          <a:prstGeom prst="roundRect">
            <a:avLst>
              <a:gd name="adj" fmla="val 15627"/>
            </a:avLst>
          </a:prstGeom>
          <a:ln w="12598">
            <a:solidFill>
              <a:srgbClr val="DA2128"/>
            </a:solidFill>
            <a:round/>
          </a:ln>
        </p:spPr>
        <p:txBody>
          <a:bodyPr wrap="square" lIns="0" tIns="0" rIns="0" bIns="0" rtlCol="0" anchor="ctr"/>
          <a:lstStyle/>
          <a:p>
            <a:pPr algn="ctr"/>
            <a:endParaRPr kumimoji="1" lang="ja-JP" altLang="en-US"/>
          </a:p>
        </p:txBody>
      </p:sp>
      <p:pic>
        <p:nvPicPr>
          <p:cNvPr id="63" name="図 62">
            <a:extLst>
              <a:ext uri="{FF2B5EF4-FFF2-40B4-BE49-F238E27FC236}">
                <a16:creationId xmlns:a16="http://schemas.microsoft.com/office/drawing/2014/main" id="{87F19734-C81C-4C77-A725-5052FEF24C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439"/>
          <a:stretch/>
        </p:blipFill>
        <p:spPr>
          <a:xfrm>
            <a:off x="753081" y="4953087"/>
            <a:ext cx="6091556" cy="2553859"/>
          </a:xfrm>
          <a:prstGeom prst="rect">
            <a:avLst/>
          </a:prstGeom>
        </p:spPr>
      </p:pic>
      <p:sp>
        <p:nvSpPr>
          <p:cNvPr id="64" name="角丸四角形 45">
            <a:extLst>
              <a:ext uri="{FF2B5EF4-FFF2-40B4-BE49-F238E27FC236}">
                <a16:creationId xmlns:a16="http://schemas.microsoft.com/office/drawing/2014/main" id="{B17460D7-6532-44EF-9869-349A3B4987F6}"/>
              </a:ext>
            </a:extLst>
          </p:cNvPr>
          <p:cNvSpPr/>
          <p:nvPr/>
        </p:nvSpPr>
        <p:spPr>
          <a:xfrm>
            <a:off x="2330450" y="2833755"/>
            <a:ext cx="2895600" cy="509143"/>
          </a:xfrm>
          <a:prstGeom prst="roundRect">
            <a:avLst>
              <a:gd name="adj" fmla="val 13191"/>
            </a:avLst>
          </a:prstGeom>
          <a:ln w="12598">
            <a:solidFill>
              <a:srgbClr val="DA2128"/>
            </a:solidFill>
            <a:round/>
          </a:ln>
        </p:spPr>
        <p:txBody>
          <a:bodyPr wrap="square" lIns="0" tIns="0" rIns="0" bIns="0" rtlCol="0" anchor="ctr"/>
          <a:lstStyle/>
          <a:p>
            <a:pPr algn="ctr"/>
            <a:endParaRPr kumimoji="1" lang="ja-JP" altLang="en-US"/>
          </a:p>
        </p:txBody>
      </p:sp>
      <p:sp>
        <p:nvSpPr>
          <p:cNvPr id="54" name="object 6">
            <a:extLst>
              <a:ext uri="{FF2B5EF4-FFF2-40B4-BE49-F238E27FC236}">
                <a16:creationId xmlns:a16="http://schemas.microsoft.com/office/drawing/2014/main" id="{12FAF11F-79EF-4DDC-B66C-75C149456331}"/>
              </a:ext>
            </a:extLst>
          </p:cNvPr>
          <p:cNvSpPr/>
          <p:nvPr/>
        </p:nvSpPr>
        <p:spPr>
          <a:xfrm>
            <a:off x="5025609" y="2963136"/>
            <a:ext cx="1759366" cy="234702"/>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55" name="object 27">
            <a:extLst>
              <a:ext uri="{FF2B5EF4-FFF2-40B4-BE49-F238E27FC236}">
                <a16:creationId xmlns:a16="http://schemas.microsoft.com/office/drawing/2014/main" id="{A4A69B42-EE2C-44B4-94E9-8CE66782A09B}"/>
              </a:ext>
            </a:extLst>
          </p:cNvPr>
          <p:cNvSpPr txBox="1"/>
          <p:nvPr/>
        </p:nvSpPr>
        <p:spPr>
          <a:xfrm>
            <a:off x="5378234" y="2986703"/>
            <a:ext cx="142835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研修歯科医絞り込み</a:t>
            </a:r>
            <a:r>
              <a:rPr sz="900" spc="-140" dirty="0" err="1">
                <a:solidFill>
                  <a:srgbClr val="FFFFFF"/>
                </a:solidFill>
                <a:latin typeface="ＭＳ ゴシック"/>
                <a:cs typeface="ＭＳ ゴシック"/>
              </a:rPr>
              <a:t>エ</a:t>
            </a:r>
            <a:r>
              <a:rPr sz="900" spc="-105" dirty="0" err="1">
                <a:solidFill>
                  <a:srgbClr val="FFFFFF"/>
                </a:solidFill>
                <a:latin typeface="ＭＳ ゴシック"/>
                <a:cs typeface="ＭＳ ゴシック"/>
              </a:rPr>
              <a:t>リ</a:t>
            </a:r>
            <a:r>
              <a:rPr sz="900" dirty="0" err="1">
                <a:solidFill>
                  <a:srgbClr val="FFFFFF"/>
                </a:solidFill>
                <a:latin typeface="ＭＳ ゴシック"/>
                <a:cs typeface="ＭＳ ゴシック"/>
              </a:rPr>
              <a:t>ア</a:t>
            </a:r>
            <a:endParaRPr sz="900" dirty="0">
              <a:latin typeface="ＭＳ ゴシック"/>
              <a:cs typeface="ＭＳ ゴシック"/>
            </a:endParaRPr>
          </a:p>
        </p:txBody>
      </p:sp>
      <p:sp>
        <p:nvSpPr>
          <p:cNvPr id="66" name="角丸四角形 50">
            <a:extLst>
              <a:ext uri="{FF2B5EF4-FFF2-40B4-BE49-F238E27FC236}">
                <a16:creationId xmlns:a16="http://schemas.microsoft.com/office/drawing/2014/main" id="{392CF3B4-1D6F-4D3E-8136-2E80F0D7FB2B}"/>
              </a:ext>
            </a:extLst>
          </p:cNvPr>
          <p:cNvSpPr/>
          <p:nvPr/>
        </p:nvSpPr>
        <p:spPr>
          <a:xfrm>
            <a:off x="2863850" y="7099300"/>
            <a:ext cx="1475430" cy="292896"/>
          </a:xfrm>
          <a:prstGeom prst="roundRect">
            <a:avLst>
              <a:gd name="adj" fmla="val 15102"/>
            </a:avLst>
          </a:prstGeom>
          <a:ln w="12598">
            <a:solidFill>
              <a:srgbClr val="DA2128"/>
            </a:solidFill>
            <a:round/>
          </a:ln>
        </p:spPr>
        <p:txBody>
          <a:bodyPr wrap="square" lIns="0" tIns="0" rIns="0" bIns="0" rtlCol="0" anchor="ctr"/>
          <a:lstStyle/>
          <a:p>
            <a:pPr algn="ctr"/>
            <a:endParaRPr kumimoji="1" lang="ja-JP" altLang="en-US"/>
          </a:p>
        </p:txBody>
      </p:sp>
      <p:sp>
        <p:nvSpPr>
          <p:cNvPr id="68" name="角丸四角形 50">
            <a:extLst>
              <a:ext uri="{FF2B5EF4-FFF2-40B4-BE49-F238E27FC236}">
                <a16:creationId xmlns:a16="http://schemas.microsoft.com/office/drawing/2014/main" id="{14305F95-2C31-4765-83EC-1696FA15A8FE}"/>
              </a:ext>
            </a:extLst>
          </p:cNvPr>
          <p:cNvSpPr/>
          <p:nvPr/>
        </p:nvSpPr>
        <p:spPr>
          <a:xfrm>
            <a:off x="4746922" y="6749410"/>
            <a:ext cx="1625759" cy="269201"/>
          </a:xfrm>
          <a:prstGeom prst="roundRect">
            <a:avLst>
              <a:gd name="adj" fmla="val 15102"/>
            </a:avLst>
          </a:prstGeom>
          <a:ln w="12598">
            <a:solidFill>
              <a:srgbClr val="DA2128"/>
            </a:solidFill>
            <a:round/>
          </a:ln>
        </p:spPr>
        <p:txBody>
          <a:bodyPr wrap="square" lIns="0" tIns="0" rIns="0" bIns="0" rtlCol="0" anchor="ctr"/>
          <a:lstStyle/>
          <a:p>
            <a:pPr algn="ctr"/>
            <a:endParaRPr kumimoji="1" lang="ja-JP"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4DC548D-0775-4871-92D0-94B316909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5682" y="2813364"/>
            <a:ext cx="5133267" cy="1364493"/>
          </a:xfrm>
          <a:prstGeom prst="rect">
            <a:avLst/>
          </a:prstGeom>
        </p:spPr>
      </p:pic>
      <p:pic>
        <p:nvPicPr>
          <p:cNvPr id="3" name="図 2">
            <a:extLst>
              <a:ext uri="{FF2B5EF4-FFF2-40B4-BE49-F238E27FC236}">
                <a16:creationId xmlns:a16="http://schemas.microsoft.com/office/drawing/2014/main" id="{E82B1D61-CF4B-4CE3-93A4-A4A40F852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622" y="1005602"/>
            <a:ext cx="6091848" cy="1329172"/>
          </a:xfrm>
          <a:prstGeom prst="rect">
            <a:avLst/>
          </a:prstGeom>
        </p:spPr>
      </p:pic>
      <p:sp>
        <p:nvSpPr>
          <p:cNvPr id="18" name="object 18"/>
          <p:cNvSpPr txBox="1"/>
          <p:nvPr/>
        </p:nvSpPr>
        <p:spPr>
          <a:xfrm>
            <a:off x="3236033" y="753981"/>
            <a:ext cx="104902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評価</a:t>
            </a:r>
            <a:r>
              <a:rPr sz="1000" dirty="0" err="1">
                <a:solidFill>
                  <a:srgbClr val="231F20"/>
                </a:solidFill>
                <a:latin typeface="ＭＳ ゴシック"/>
                <a:cs typeface="ＭＳ ゴシック"/>
              </a:rPr>
              <a:t>一覧画面</a:t>
            </a:r>
            <a:r>
              <a:rPr 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&gt; </a:t>
            </a:r>
            <a:endParaRPr sz="1000" dirty="0">
              <a:latin typeface="ＭＳ ゴシック"/>
              <a:cs typeface="ＭＳ ゴシック"/>
            </a:endParaRPr>
          </a:p>
        </p:txBody>
      </p:sp>
      <p:sp>
        <p:nvSpPr>
          <p:cNvPr id="33" name="object 3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35</a:t>
            </a:fld>
            <a:endParaRPr dirty="0"/>
          </a:p>
        </p:txBody>
      </p:sp>
      <p:sp>
        <p:nvSpPr>
          <p:cNvPr id="52" name="角丸四角形 45">
            <a:extLst>
              <a:ext uri="{FF2B5EF4-FFF2-40B4-BE49-F238E27FC236}">
                <a16:creationId xmlns:a16="http://schemas.microsoft.com/office/drawing/2014/main" id="{1650AD45-64C0-494E-9188-BED9778EDF2E}"/>
              </a:ext>
            </a:extLst>
          </p:cNvPr>
          <p:cNvSpPr/>
          <p:nvPr/>
        </p:nvSpPr>
        <p:spPr>
          <a:xfrm>
            <a:off x="3687642" y="1922752"/>
            <a:ext cx="1493122" cy="255303"/>
          </a:xfrm>
          <a:prstGeom prst="roundRect">
            <a:avLst>
              <a:gd name="adj" fmla="val 10361"/>
            </a:avLst>
          </a:prstGeom>
          <a:ln w="12598">
            <a:solidFill>
              <a:srgbClr val="DA2128"/>
            </a:solidFill>
            <a:round/>
          </a:ln>
        </p:spPr>
        <p:txBody>
          <a:bodyPr wrap="square" lIns="0" tIns="0" rIns="0" bIns="0" rtlCol="0" anchor="ctr"/>
          <a:lstStyle/>
          <a:p>
            <a:pPr algn="ctr"/>
            <a:endParaRPr kumimoji="1" lang="ja-JP" altLang="en-US"/>
          </a:p>
        </p:txBody>
      </p:sp>
      <p:sp>
        <p:nvSpPr>
          <p:cNvPr id="69" name="object 5">
            <a:extLst>
              <a:ext uri="{FF2B5EF4-FFF2-40B4-BE49-F238E27FC236}">
                <a16:creationId xmlns:a16="http://schemas.microsoft.com/office/drawing/2014/main" id="{AF3E45E2-260B-4759-8477-08415A5EB8B1}"/>
              </a:ext>
            </a:extLst>
          </p:cNvPr>
          <p:cNvSpPr txBox="1"/>
          <p:nvPr/>
        </p:nvSpPr>
        <p:spPr>
          <a:xfrm>
            <a:off x="722457" y="4225617"/>
            <a:ext cx="6091848" cy="3105787"/>
          </a:xfrm>
          <a:prstGeom prst="rect">
            <a:avLst/>
          </a:prstGeom>
        </p:spPr>
        <p:txBody>
          <a:bodyPr vert="horz" wrap="square" lIns="0" tIns="12700" rIns="0" bIns="0" rtlCol="0">
            <a:spAutoFit/>
          </a:bodyPr>
          <a:lstStyle/>
          <a:p>
            <a:pPr marL="140335">
              <a:lnSpc>
                <a:spcPct val="100000"/>
              </a:lnSpc>
              <a:spcBef>
                <a:spcPts val="100"/>
              </a:spcBef>
            </a:pPr>
            <a:endParaRPr lang="en-US" sz="1000" dirty="0">
              <a:latin typeface="ＭＳ ゴシック" panose="020B0609070205080204" pitchFamily="49" charset="-128"/>
              <a:ea typeface="ＭＳ ゴシック" panose="020B0609070205080204" pitchFamily="49" charset="-128"/>
              <a:cs typeface="ＭＳ ゴシック"/>
            </a:endParaRPr>
          </a:p>
          <a:p>
            <a:pPr marL="139700" indent="-127635">
              <a:lnSpc>
                <a:spcPct val="100000"/>
              </a:lnSpc>
              <a:spcBef>
                <a:spcPts val="5"/>
              </a:spcBef>
              <a:buSzPct val="90000"/>
              <a:buChar char="■"/>
              <a:tabLst>
                <a:tab pos="140335" algn="l"/>
              </a:tabLst>
            </a:pPr>
            <a:r>
              <a:rPr lang="ja-JP" altLang="en-US" sz="1000" spc="5" dirty="0">
                <a:solidFill>
                  <a:srgbClr val="A9511A"/>
                </a:solidFill>
                <a:latin typeface="ＭＳ ゴシック"/>
                <a:cs typeface="ＭＳ ゴシック"/>
              </a:rPr>
              <a:t>研修歯科医の評価票の評価依頼</a:t>
            </a:r>
            <a:endParaRPr lang="en-US" altLang="ja-JP" sz="1000" spc="5" dirty="0">
              <a:solidFill>
                <a:srgbClr val="A9511A"/>
              </a:solidFill>
              <a:latin typeface="ＭＳ ゴシック"/>
              <a:cs typeface="ＭＳ ゴシック"/>
            </a:endParaRPr>
          </a:p>
          <a:p>
            <a:pPr marL="76835">
              <a:lnSpc>
                <a:spcPct val="150000"/>
              </a:lnSpc>
              <a:spcBef>
                <a:spcPts val="580"/>
              </a:spcBef>
            </a:pPr>
            <a:r>
              <a:rPr lang="ja-JP" altLang="en-US" sz="1000" dirty="0">
                <a:latin typeface="ＭＳ ゴシック"/>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スケジュールに担当指歯科導医の割り当てを行っていない場合は、こちらの画面から</a:t>
            </a:r>
            <a:r>
              <a:rPr lang="ja-JP" altLang="en-US" sz="1000" dirty="0">
                <a:latin typeface="ＭＳ ゴシック"/>
                <a:cs typeface="ＭＳ ゴシック"/>
              </a:rPr>
              <a:t>指導歯科医へ</a:t>
            </a:r>
            <a:br>
              <a:rPr lang="en-US" altLang="ja-JP" sz="1000" dirty="0">
                <a:latin typeface="ＭＳ ゴシック"/>
                <a:cs typeface="ＭＳ ゴシック"/>
              </a:rPr>
            </a:br>
            <a:r>
              <a:rPr lang="ja-JP" altLang="en-US" sz="1000" dirty="0">
                <a:latin typeface="ＭＳ ゴシック"/>
                <a:cs typeface="ＭＳ ゴシック"/>
              </a:rPr>
              <a:t>　評価依頼メールを送信することができます。</a:t>
            </a:r>
            <a:endParaRPr lang="en-US" altLang="ja-JP" sz="1000" dirty="0">
              <a:latin typeface="ＭＳ ゴシック" panose="020B0609070205080204" pitchFamily="49" charset="-128"/>
              <a:ea typeface="ＭＳ ゴシック" panose="020B0609070205080204" pitchFamily="49" charset="-128"/>
              <a:cs typeface="ＭＳ ゴシック"/>
            </a:endParaRPr>
          </a:p>
          <a:p>
            <a:pPr marL="12065">
              <a:lnSpc>
                <a:spcPts val="500"/>
              </a:lnSpc>
              <a:spcBef>
                <a:spcPts val="100"/>
              </a:spcBef>
              <a:buSzPct val="90000"/>
              <a:tabLst>
                <a:tab pos="140335" algn="l"/>
              </a:tabLst>
            </a:pPr>
            <a:endParaRPr lang="en-US" altLang="ja-JP" sz="1000" dirty="0">
              <a:latin typeface="ＭＳ ゴシック" panose="020B0609070205080204" pitchFamily="49" charset="-128"/>
              <a:ea typeface="ＭＳ ゴシック" panose="020B0609070205080204" pitchFamily="49" charset="-128"/>
              <a:cs typeface="ＭＳ ゴシック"/>
            </a:endParaRPr>
          </a:p>
          <a:p>
            <a:pPr marL="240665" indent="-228600">
              <a:lnSpc>
                <a:spcPts val="1800"/>
              </a:lnSpc>
              <a:spcBef>
                <a:spcPts val="100"/>
              </a:spcBef>
              <a:buSzPct val="90000"/>
              <a:buFont typeface="+mj-lt"/>
              <a:buAutoNum type="arabicPeriod"/>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&lt; </a:t>
            </a:r>
            <a:r>
              <a:rPr lang="ja-JP" altLang="en-US" sz="1000" dirty="0">
                <a:latin typeface="ＭＳ ゴシック" panose="020B0609070205080204" pitchFamily="49" charset="-128"/>
                <a:ea typeface="ＭＳ ゴシック" panose="020B0609070205080204" pitchFamily="49" charset="-128"/>
                <a:cs typeface="ＭＳ ゴシック"/>
              </a:rPr>
              <a:t>評価一覧画面 </a:t>
            </a:r>
            <a:r>
              <a:rPr lang="en-US" altLang="ja-JP" sz="1000" dirty="0">
                <a:latin typeface="ＭＳ ゴシック" panose="020B0609070205080204" pitchFamily="49" charset="-128"/>
                <a:ea typeface="ＭＳ ゴシック" panose="020B0609070205080204" pitchFamily="49" charset="-128"/>
                <a:cs typeface="ＭＳ ゴシック"/>
              </a:rPr>
              <a:t>&gt;</a:t>
            </a:r>
            <a:r>
              <a:rPr lang="ja-JP" altLang="en-US" sz="1000" dirty="0">
                <a:latin typeface="ＭＳ ゴシック" panose="020B0609070205080204" pitchFamily="49" charset="-128"/>
                <a:ea typeface="ＭＳ ゴシック" panose="020B0609070205080204" pitchFamily="49" charset="-128"/>
                <a:cs typeface="ＭＳ ゴシック"/>
              </a:rPr>
              <a:t>で、</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評価依頼を行いたいスケジュールの行にある</a:t>
            </a:r>
            <a:br>
              <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「指導歯科医に評価を依頼」ボタンをクリックしてください。</a:t>
            </a: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240665" indent="-228600">
              <a:lnSpc>
                <a:spcPts val="1800"/>
              </a:lnSpc>
              <a:spcBef>
                <a:spcPts val="100"/>
              </a:spcBef>
              <a:buSzPct val="90000"/>
              <a:buFont typeface="+mj-lt"/>
              <a:buAutoNum type="arabicPeriod"/>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&lt; </a:t>
            </a:r>
            <a:r>
              <a:rPr lang="ja-JP" altLang="en-US" sz="1000" dirty="0">
                <a:latin typeface="ＭＳ ゴシック" panose="020B0609070205080204" pitchFamily="49" charset="-128"/>
                <a:ea typeface="ＭＳ ゴシック" panose="020B0609070205080204" pitchFamily="49" charset="-128"/>
                <a:cs typeface="ＭＳ ゴシック"/>
              </a:rPr>
              <a:t>指導歯科医選択画面 </a:t>
            </a:r>
            <a:r>
              <a:rPr lang="en-US" altLang="ja-JP" sz="1000" dirty="0">
                <a:latin typeface="ＭＳ ゴシック" panose="020B0609070205080204" pitchFamily="49" charset="-128"/>
                <a:ea typeface="ＭＳ ゴシック" panose="020B0609070205080204" pitchFamily="49" charset="-128"/>
                <a:cs typeface="ＭＳ ゴシック"/>
              </a:rPr>
              <a:t>&gt;</a:t>
            </a: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が表示されますので、評価の依頼を行う指導歯科医を選択し</a:t>
            </a:r>
            <a:br>
              <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rPr>
            </a:br>
            <a:r>
              <a:rPr lang="ja-JP" altLang="en-US" sz="1000" dirty="0">
                <a:solidFill>
                  <a:srgbClr val="231F20"/>
                </a:solidFill>
                <a:latin typeface="ＭＳ ゴシック" panose="020B0609070205080204" pitchFamily="49" charset="-128"/>
                <a:ea typeface="ＭＳ ゴシック" panose="020B0609070205080204" pitchFamily="49" charset="-128"/>
                <a:cs typeface="ＭＳ ゴシック"/>
              </a:rPr>
              <a:t>依頼を行ってください。</a:t>
            </a:r>
            <a:endParaRPr lang="en-US" altLang="ja-JP" sz="1000" dirty="0">
              <a:solidFill>
                <a:srgbClr val="231F20"/>
              </a:solidFill>
              <a:latin typeface="ＭＳ ゴシック" panose="020B0609070205080204" pitchFamily="49" charset="-128"/>
              <a:ea typeface="ＭＳ ゴシック" panose="020B0609070205080204" pitchFamily="49" charset="-128"/>
              <a:cs typeface="ＭＳ ゴシック"/>
            </a:endParaRPr>
          </a:p>
          <a:p>
            <a:pPr marL="140335">
              <a:lnSpc>
                <a:spcPct val="100000"/>
              </a:lnSpc>
              <a:spcBef>
                <a:spcPts val="100"/>
              </a:spcBef>
            </a:pPr>
            <a:endParaRPr lang="en-US" altLang="ja-JP" sz="1000" dirty="0">
              <a:latin typeface="ＭＳ ゴシック" panose="020B0609070205080204" pitchFamily="49" charset="-128"/>
              <a:ea typeface="ＭＳ ゴシック" panose="020B0609070205080204" pitchFamily="49" charset="-128"/>
              <a:cs typeface="ＭＳ ゴシック"/>
            </a:endParaRPr>
          </a:p>
          <a:p>
            <a:pPr marL="139700" indent="-127635">
              <a:lnSpc>
                <a:spcPct val="100000"/>
              </a:lnSpc>
              <a:spcBef>
                <a:spcPts val="5"/>
              </a:spcBef>
              <a:buSzPct val="90000"/>
              <a:buChar char="■"/>
              <a:tabLst>
                <a:tab pos="140335" algn="l"/>
              </a:tabLst>
            </a:pPr>
            <a:r>
              <a:rPr lang="ja-JP" altLang="en-US" sz="1000" spc="5" dirty="0">
                <a:solidFill>
                  <a:srgbClr val="A9511A"/>
                </a:solidFill>
                <a:latin typeface="ＭＳ ゴシック"/>
                <a:cs typeface="ＭＳ ゴシック"/>
              </a:rPr>
              <a:t>研修歯科医の評価票の評価依頼取り消し</a:t>
            </a:r>
            <a:endParaRPr lang="ja-JP" altLang="en-US" sz="1000" dirty="0">
              <a:solidFill>
                <a:srgbClr val="A9511A"/>
              </a:solidFill>
              <a:latin typeface="ＭＳ ゴシック"/>
              <a:cs typeface="ＭＳ ゴシック"/>
            </a:endParaRPr>
          </a:p>
          <a:p>
            <a:pPr marL="12065">
              <a:lnSpc>
                <a:spcPts val="1800"/>
              </a:lnSpc>
              <a:spcBef>
                <a:spcPts val="100"/>
              </a:spcBef>
              <a:buSzPct val="90000"/>
              <a:tabLst>
                <a:tab pos="140335" algn="l"/>
              </a:tabLst>
            </a:pP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評価の依頼を取り消したいスケジュールの行にある「評価依頼取消」ボタンをクリックし、</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評価依頼の取り消しを行います。</a:t>
            </a:r>
            <a:br>
              <a:rPr lang="en-US" altLang="ja-JP" sz="1000" dirty="0">
                <a:latin typeface="ＭＳ ゴシック" panose="020B0609070205080204" pitchFamily="49" charset="-128"/>
                <a:ea typeface="ＭＳ ゴシック" panose="020B0609070205080204" pitchFamily="49" charset="-128"/>
                <a:cs typeface="ＭＳ ゴシック"/>
              </a:rPr>
            </a:br>
            <a:r>
              <a:rPr lang="en-US" altLang="ja-JP" sz="1000" dirty="0">
                <a:latin typeface="ＭＳ ゴシック" panose="020B0609070205080204" pitchFamily="49" charset="-128"/>
                <a:ea typeface="ＭＳ ゴシック" panose="020B0609070205080204" pitchFamily="49" charset="-128"/>
                <a:cs typeface="ＭＳ ゴシック"/>
              </a:rPr>
              <a:t>	※</a:t>
            </a:r>
            <a:r>
              <a:rPr lang="ja-JP" altLang="en-US" sz="1000" dirty="0">
                <a:latin typeface="ＭＳ ゴシック" panose="020B0609070205080204" pitchFamily="49" charset="-128"/>
                <a:ea typeface="ＭＳ ゴシック" panose="020B0609070205080204" pitchFamily="49" charset="-128"/>
                <a:cs typeface="ＭＳ ゴシック"/>
              </a:rPr>
              <a:t>スケジュールに担当指導医の割り当てを行っている場合は、「評価依頼取消」ボタンは</a:t>
            </a:r>
            <a:br>
              <a:rPr lang="en-US" altLang="ja-JP" sz="1000" dirty="0">
                <a:latin typeface="ＭＳ ゴシック" panose="020B0609070205080204" pitchFamily="49" charset="-128"/>
                <a:ea typeface="ＭＳ ゴシック" panose="020B0609070205080204" pitchFamily="49" charset="-128"/>
                <a:cs typeface="ＭＳ ゴシック"/>
              </a:rPr>
            </a:br>
            <a:r>
              <a:rPr lang="ja-JP" altLang="en-US" sz="1000" dirty="0">
                <a:latin typeface="ＭＳ ゴシック" panose="020B0609070205080204" pitchFamily="49" charset="-128"/>
                <a:ea typeface="ＭＳ ゴシック" panose="020B0609070205080204" pitchFamily="49" charset="-128"/>
                <a:cs typeface="ＭＳ ゴシック"/>
              </a:rPr>
              <a:t>　　表示されないため、こちらから評価依頼の取り消しはできません。</a:t>
            </a:r>
            <a:endParaRPr lang="en-US" altLang="ja-JP" sz="1000" dirty="0">
              <a:latin typeface="ＭＳ ゴシック" panose="020B0609070205080204" pitchFamily="49" charset="-128"/>
              <a:ea typeface="ＭＳ ゴシック" panose="020B0609070205080204" pitchFamily="49" charset="-128"/>
              <a:cs typeface="ＭＳ ゴシック"/>
            </a:endParaRPr>
          </a:p>
        </p:txBody>
      </p:sp>
      <p:sp>
        <p:nvSpPr>
          <p:cNvPr id="35" name="object 18">
            <a:extLst>
              <a:ext uri="{FF2B5EF4-FFF2-40B4-BE49-F238E27FC236}">
                <a16:creationId xmlns:a16="http://schemas.microsoft.com/office/drawing/2014/main" id="{199FEB0C-3D98-4BF5-B9AB-0E959B037408}"/>
              </a:ext>
            </a:extLst>
          </p:cNvPr>
          <p:cNvSpPr txBox="1"/>
          <p:nvPr/>
        </p:nvSpPr>
        <p:spPr>
          <a:xfrm>
            <a:off x="3110572" y="2556797"/>
            <a:ext cx="141423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指導歯科医選択</a:t>
            </a:r>
            <a:r>
              <a:rPr sz="1000" dirty="0" err="1">
                <a:solidFill>
                  <a:srgbClr val="231F20"/>
                </a:solidFill>
                <a:latin typeface="ＭＳ ゴシック"/>
                <a:cs typeface="ＭＳ ゴシック"/>
              </a:rPr>
              <a:t>画面</a:t>
            </a:r>
            <a:r>
              <a:rPr 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&gt; </a:t>
            </a:r>
            <a:endParaRPr sz="1000" dirty="0">
              <a:latin typeface="ＭＳ ゴシック"/>
              <a:cs typeface="ＭＳ ゴシック"/>
            </a:endParaRPr>
          </a:p>
        </p:txBody>
      </p:sp>
    </p:spTree>
    <p:extLst>
      <p:ext uri="{BB962C8B-B14F-4D97-AF65-F5344CB8AC3E}">
        <p14:creationId xmlns:p14="http://schemas.microsoft.com/office/powerpoint/2010/main" val="369635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3170" y="4970445"/>
            <a:ext cx="2945933" cy="2281531"/>
          </a:xfrm>
          <a:prstGeom prst="rect">
            <a:avLst/>
          </a:prstGeom>
          <a:blipFill>
            <a:blip r:embed="rId2" cstate="print"/>
            <a:stretch>
              <a:fillRect/>
            </a:stretch>
          </a:blipFill>
        </p:spPr>
        <p:txBody>
          <a:bodyPr wrap="square" lIns="0" tIns="0" rIns="0" bIns="0" rtlCol="0"/>
          <a:lstStyle/>
          <a:p>
            <a:endParaRPr dirty="0"/>
          </a:p>
        </p:txBody>
      </p:sp>
      <p:sp>
        <p:nvSpPr>
          <p:cNvPr id="3" name="object 3"/>
          <p:cNvSpPr txBox="1"/>
          <p:nvPr/>
        </p:nvSpPr>
        <p:spPr>
          <a:xfrm>
            <a:off x="743782" y="7369396"/>
            <a:ext cx="6116955" cy="2761140"/>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lang="ja-JP" altLang="en-US" sz="1000" spc="5" dirty="0">
                <a:solidFill>
                  <a:srgbClr val="A9511A"/>
                </a:solidFill>
                <a:latin typeface="ＭＳ ゴシック"/>
                <a:cs typeface="ＭＳ ゴシック"/>
              </a:rPr>
              <a:t>研修歯科医</a:t>
            </a:r>
            <a:r>
              <a:rPr sz="1000" spc="-45" dirty="0">
                <a:solidFill>
                  <a:srgbClr val="A9511A"/>
                </a:solidFill>
                <a:latin typeface="ＭＳ ゴシック"/>
                <a:cs typeface="ＭＳ ゴシック"/>
              </a:rPr>
              <a:t>の</a:t>
            </a:r>
            <a:r>
              <a:rPr sz="1000" spc="-50" dirty="0">
                <a:solidFill>
                  <a:srgbClr val="A9511A"/>
                </a:solidFill>
                <a:latin typeface="ＭＳ ゴシック"/>
                <a:cs typeface="ＭＳ ゴシック"/>
              </a:rPr>
              <a:t>そ</a:t>
            </a:r>
            <a:r>
              <a:rPr sz="1000" spc="-15" dirty="0">
                <a:solidFill>
                  <a:srgbClr val="A9511A"/>
                </a:solidFill>
                <a:latin typeface="ＭＳ ゴシック"/>
                <a:cs typeface="ＭＳ ゴシック"/>
              </a:rPr>
              <a:t>の</a:t>
            </a:r>
            <a:r>
              <a:rPr sz="1000" spc="-35" dirty="0">
                <a:solidFill>
                  <a:srgbClr val="A9511A"/>
                </a:solidFill>
                <a:latin typeface="ＭＳ ゴシック"/>
                <a:cs typeface="ＭＳ ゴシック"/>
              </a:rPr>
              <a:t>他</a:t>
            </a:r>
            <a:r>
              <a:rPr sz="1000" spc="-20" dirty="0">
                <a:solidFill>
                  <a:srgbClr val="A9511A"/>
                </a:solidFill>
                <a:latin typeface="ＭＳ ゴシック"/>
                <a:cs typeface="ＭＳ ゴシック"/>
              </a:rPr>
              <a:t>の</a:t>
            </a:r>
            <a:r>
              <a:rPr sz="1000" spc="5" dirty="0">
                <a:solidFill>
                  <a:srgbClr val="A9511A"/>
                </a:solidFill>
                <a:latin typeface="ＭＳ ゴシック"/>
                <a:cs typeface="ＭＳ ゴシック"/>
              </a:rPr>
              <a:t>研</a:t>
            </a:r>
            <a:r>
              <a:rPr sz="1000" spc="-40" dirty="0">
                <a:solidFill>
                  <a:srgbClr val="A9511A"/>
                </a:solidFill>
                <a:latin typeface="ＭＳ ゴシック"/>
                <a:cs typeface="ＭＳ ゴシック"/>
              </a:rPr>
              <a:t>修</a:t>
            </a:r>
            <a:r>
              <a:rPr sz="1000" spc="-35" dirty="0">
                <a:solidFill>
                  <a:srgbClr val="A9511A"/>
                </a:solidFill>
                <a:latin typeface="ＭＳ ゴシック"/>
                <a:cs typeface="ＭＳ ゴシック"/>
              </a:rPr>
              <a:t>活</a:t>
            </a:r>
            <a:r>
              <a:rPr sz="1000" spc="-30" dirty="0">
                <a:solidFill>
                  <a:srgbClr val="A9511A"/>
                </a:solidFill>
                <a:latin typeface="ＭＳ ゴシック"/>
                <a:cs typeface="ＭＳ ゴシック"/>
              </a:rPr>
              <a:t>動</a:t>
            </a:r>
            <a:r>
              <a:rPr sz="1000" spc="-55" dirty="0">
                <a:solidFill>
                  <a:srgbClr val="A9511A"/>
                </a:solidFill>
                <a:latin typeface="ＭＳ ゴシック"/>
                <a:cs typeface="ＭＳ ゴシック"/>
              </a:rPr>
              <a:t>の</a:t>
            </a:r>
            <a:r>
              <a:rPr sz="1000" spc="-25" dirty="0">
                <a:solidFill>
                  <a:srgbClr val="A9511A"/>
                </a:solidFill>
                <a:latin typeface="ＭＳ ゴシック"/>
                <a:cs typeface="ＭＳ ゴシック"/>
              </a:rPr>
              <a:t>記録</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15"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25" dirty="0">
                <a:solidFill>
                  <a:srgbClr val="231F20"/>
                </a:solidFill>
                <a:latin typeface="ＭＳ ゴシック"/>
                <a:cs typeface="ＭＳ ゴシック"/>
              </a:rPr>
              <a:t>表</a:t>
            </a:r>
            <a:r>
              <a:rPr sz="1000" spc="-80"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75" dirty="0">
                <a:solidFill>
                  <a:srgbClr val="231F20"/>
                </a:solidFill>
                <a:latin typeface="ＭＳ ゴシック"/>
                <a:cs typeface="ＭＳ ゴシック"/>
              </a:rPr>
              <a:t>て</a:t>
            </a:r>
            <a:r>
              <a:rPr sz="1000" spc="-40"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研修歯科医</a:t>
            </a:r>
            <a:r>
              <a:rPr sz="1000" spc="-55" dirty="0">
                <a:solidFill>
                  <a:srgbClr val="231F20"/>
                </a:solidFill>
                <a:latin typeface="ＭＳ ゴシック"/>
                <a:cs typeface="ＭＳ ゴシック"/>
              </a:rPr>
              <a:t>が多</a:t>
            </a:r>
            <a:r>
              <a:rPr sz="1000" spc="-15"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lang="ja-JP" altLang="en-US" sz="1000" spc="10"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spc="-150" dirty="0">
                <a:solidFill>
                  <a:srgbClr val="231F20"/>
                </a:solidFill>
                <a:latin typeface="ＭＳ ゴシック"/>
                <a:cs typeface="ＭＳ ゴシック"/>
              </a:rPr>
              <a:t>ア</a:t>
            </a:r>
            <a:r>
              <a:rPr sz="1000" spc="15"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5" dirty="0">
                <a:solidFill>
                  <a:srgbClr val="231F20"/>
                </a:solidFill>
                <a:latin typeface="ＭＳ ゴシック"/>
                <a:cs typeface="ＭＳ ゴシック"/>
              </a:rPr>
              <a:t>、</a:t>
            </a:r>
            <a:br>
              <a:rPr lang="en-US" sz="1000" spc="15" dirty="0">
                <a:solidFill>
                  <a:srgbClr val="231F20"/>
                </a:solidFill>
                <a:latin typeface="ＭＳ ゴシック"/>
                <a:cs typeface="ＭＳ ゴシック"/>
              </a:rPr>
            </a:br>
            <a:r>
              <a:rPr sz="1000" spc="-30" dirty="0">
                <a:solidFill>
                  <a:srgbClr val="231F20"/>
                </a:solidFill>
                <a:latin typeface="ＭＳ ゴシック"/>
                <a:cs typeface="ＭＳ ゴシック"/>
              </a:rPr>
              <a:t>氏</a:t>
            </a:r>
            <a:r>
              <a:rPr sz="1000" spc="-80"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15" dirty="0">
                <a:solidFill>
                  <a:srgbClr val="231F20"/>
                </a:solidFill>
                <a:latin typeface="ＭＳ ゴシック"/>
                <a:cs typeface="ＭＳ ゴシック"/>
              </a:rPr>
              <a:t>、</a:t>
            </a:r>
            <a:r>
              <a:rPr sz="1000" spc="-50" dirty="0">
                <a:solidFill>
                  <a:srgbClr val="231F20"/>
                </a:solidFill>
                <a:latin typeface="ＭＳ ゴシック"/>
                <a:cs typeface="ＭＳ ゴシック"/>
              </a:rPr>
              <a:t>あ</a:t>
            </a:r>
            <a:r>
              <a:rPr sz="1000" spc="-110" dirty="0">
                <a:solidFill>
                  <a:srgbClr val="231F20"/>
                </a:solidFill>
                <a:latin typeface="ＭＳ ゴシック"/>
                <a:cs typeface="ＭＳ ゴシック"/>
              </a:rPr>
              <a:t>い</a:t>
            </a:r>
            <a:r>
              <a:rPr sz="1000" spc="-160" dirty="0">
                <a:solidFill>
                  <a:srgbClr val="231F20"/>
                </a:solidFill>
                <a:latin typeface="ＭＳ ゴシック"/>
                <a:cs typeface="ＭＳ ゴシック"/>
              </a:rPr>
              <a:t>う</a:t>
            </a:r>
            <a:r>
              <a:rPr sz="1000" spc="-55" dirty="0">
                <a:solidFill>
                  <a:srgbClr val="231F20"/>
                </a:solidFill>
                <a:latin typeface="ＭＳ ゴシック"/>
                <a:cs typeface="ＭＳ ゴシック"/>
              </a:rPr>
              <a:t>え</a:t>
            </a:r>
            <a:r>
              <a:rPr sz="1000" spc="-35" dirty="0">
                <a:solidFill>
                  <a:srgbClr val="231F20"/>
                </a:solidFill>
                <a:latin typeface="ＭＳ ゴシック"/>
                <a:cs typeface="ＭＳ ゴシック"/>
              </a:rPr>
              <a:t>お</a:t>
            </a:r>
            <a:r>
              <a:rPr sz="1000" spc="-45" dirty="0">
                <a:solidFill>
                  <a:srgbClr val="231F20"/>
                </a:solidFill>
                <a:latin typeface="ＭＳ ゴシック"/>
                <a:cs typeface="ＭＳ ゴシック"/>
              </a:rPr>
              <a:t>順</a:t>
            </a:r>
            <a:r>
              <a:rPr sz="1000" spc="-40" dirty="0">
                <a:solidFill>
                  <a:srgbClr val="231F20"/>
                </a:solidFill>
                <a:latin typeface="ＭＳ ゴシック"/>
                <a:cs typeface="ＭＳ ゴシック"/>
              </a:rPr>
              <a:t>で</a:t>
            </a:r>
            <a:r>
              <a:rPr sz="1000" spc="-10" dirty="0">
                <a:solidFill>
                  <a:srgbClr val="231F20"/>
                </a:solidFill>
                <a:latin typeface="ＭＳ ゴシック"/>
                <a:cs typeface="ＭＳ ゴシック"/>
              </a:rPr>
              <a:t>の</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60" dirty="0">
                <a:solidFill>
                  <a:srgbClr val="231F20"/>
                </a:solidFill>
                <a:latin typeface="ＭＳ ゴシック"/>
                <a:cs typeface="ＭＳ ゴシック"/>
              </a:rPr>
              <a:t>み</a:t>
            </a:r>
            <a:r>
              <a:rPr sz="1000" spc="-50" dirty="0">
                <a:solidFill>
                  <a:srgbClr val="231F20"/>
                </a:solidFill>
                <a:latin typeface="ＭＳ ゴシック"/>
                <a:cs typeface="ＭＳ ゴシック"/>
              </a:rPr>
              <a:t>が</a:t>
            </a:r>
            <a:r>
              <a:rPr sz="100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45" dirty="0">
                <a:solidFill>
                  <a:srgbClr val="231F20"/>
                </a:solidFill>
                <a:latin typeface="ＭＳ ゴシック"/>
                <a:cs typeface="ＭＳ ゴシック"/>
              </a:rPr>
              <a:t>の</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30" dirty="0">
                <a:solidFill>
                  <a:srgbClr val="231F20"/>
                </a:solidFill>
                <a:latin typeface="ＭＳ ゴシック"/>
                <a:cs typeface="ＭＳ ゴシック"/>
              </a:rPr>
              <a:t>動</a:t>
            </a:r>
            <a:r>
              <a:rPr sz="1000" spc="-55" dirty="0">
                <a:solidFill>
                  <a:srgbClr val="231F20"/>
                </a:solidFill>
                <a:latin typeface="ＭＳ ゴシック"/>
                <a:cs typeface="ＭＳ ゴシック"/>
              </a:rPr>
              <a:t>の</a:t>
            </a:r>
            <a:r>
              <a:rPr sz="1000" spc="-25" dirty="0">
                <a:solidFill>
                  <a:srgbClr val="231F20"/>
                </a:solidFill>
                <a:latin typeface="ＭＳ ゴシック"/>
                <a:cs typeface="ＭＳ ゴシック"/>
              </a:rPr>
              <a:t>記録</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確</a:t>
            </a:r>
            <a:r>
              <a:rPr sz="1000" spc="-15" dirty="0">
                <a:solidFill>
                  <a:srgbClr val="231F20"/>
                </a:solidFill>
                <a:latin typeface="ＭＳ ゴシック"/>
                <a:cs typeface="ＭＳ ゴシック"/>
              </a:rPr>
              <a:t>認</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dirty="0">
                <a:solidFill>
                  <a:srgbClr val="231F20"/>
                </a:solidFill>
                <a:latin typeface="ＭＳ ゴシック"/>
                <a:cs typeface="ＭＳ ゴシック"/>
              </a:rPr>
              <a:t>&lt;</a:t>
            </a:r>
            <a:r>
              <a:rPr sz="1000" spc="-355"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各</a:t>
            </a:r>
            <a:r>
              <a:rPr sz="1000" spc="5" dirty="0">
                <a:solidFill>
                  <a:srgbClr val="231F20"/>
                </a:solidFill>
                <a:latin typeface="ＭＳ ゴシック"/>
                <a:cs typeface="ＭＳ ゴシック"/>
              </a:rPr>
              <a:t>研</a:t>
            </a:r>
            <a:r>
              <a:rPr sz="1000" spc="-15" dirty="0">
                <a:solidFill>
                  <a:srgbClr val="231F20"/>
                </a:solidFill>
                <a:latin typeface="ＭＳ ゴシック"/>
                <a:cs typeface="ＭＳ ゴシック"/>
              </a:rPr>
              <a:t>修</a:t>
            </a:r>
            <a:r>
              <a:rPr sz="1000" spc="-50" dirty="0">
                <a:solidFill>
                  <a:srgbClr val="231F20"/>
                </a:solidFill>
                <a:latin typeface="ＭＳ ゴシック"/>
                <a:cs typeface="ＭＳ ゴシック"/>
              </a:rPr>
              <a:t>の</a:t>
            </a:r>
            <a:r>
              <a:rPr sz="1000" spc="-30" dirty="0">
                <a:solidFill>
                  <a:srgbClr val="231F20"/>
                </a:solidFill>
                <a:latin typeface="ＭＳ ゴシック"/>
                <a:cs typeface="ＭＳ ゴシック"/>
              </a:rPr>
              <a:t>内</a:t>
            </a:r>
            <a:r>
              <a:rPr sz="1000" spc="-70" dirty="0">
                <a:solidFill>
                  <a:srgbClr val="231F20"/>
                </a:solidFill>
                <a:latin typeface="ＭＳ ゴシック"/>
                <a:cs typeface="ＭＳ ゴシック"/>
              </a:rPr>
              <a:t>容</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969644" indent="64135">
              <a:lnSpc>
                <a:spcPct val="148200"/>
              </a:lnSpc>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15" dirty="0">
                <a:solidFill>
                  <a:srgbClr val="231F20"/>
                </a:solidFill>
                <a:latin typeface="ＭＳ ゴシック"/>
                <a:cs typeface="ＭＳ ゴシック"/>
              </a:rPr>
              <a:t>修</a:t>
            </a:r>
            <a:r>
              <a:rPr sz="1000" spc="-35" dirty="0">
                <a:solidFill>
                  <a:srgbClr val="231F20"/>
                </a:solidFill>
                <a:latin typeface="ＭＳ ゴシック"/>
                <a:cs typeface="ＭＳ ゴシック"/>
              </a:rPr>
              <a:t>の</a:t>
            </a:r>
            <a:r>
              <a:rPr sz="1000" spc="-40" dirty="0">
                <a:solidFill>
                  <a:srgbClr val="231F20"/>
                </a:solidFill>
                <a:latin typeface="ＭＳ ゴシック"/>
                <a:cs typeface="ＭＳ ゴシック"/>
              </a:rPr>
              <a:t>場</a:t>
            </a:r>
            <a:r>
              <a:rPr sz="1000" spc="-53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365" dirty="0">
                <a:solidFill>
                  <a:srgbClr val="231F20"/>
                </a:solidFill>
                <a:latin typeface="ＭＳ ゴシック"/>
                <a:cs typeface="ＭＳ ゴシック"/>
              </a:rPr>
              <a:t>日</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期</a:t>
            </a:r>
            <a:r>
              <a:rPr sz="1000" spc="-35" dirty="0">
                <a:solidFill>
                  <a:srgbClr val="231F20"/>
                </a:solidFill>
                <a:latin typeface="ＭＳ ゴシック"/>
                <a:cs typeface="ＭＳ ゴシック"/>
              </a:rPr>
              <a:t>間</a:t>
            </a:r>
            <a:r>
              <a:rPr sz="1000" spc="-49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0" dirty="0">
                <a:solidFill>
                  <a:srgbClr val="231F20"/>
                </a:solidFill>
                <a:latin typeface="ＭＳ ゴシック"/>
                <a:cs typeface="ＭＳ ゴシック"/>
              </a:rPr>
              <a:t>一</a:t>
            </a:r>
            <a:r>
              <a:rPr sz="1000" spc="-65" dirty="0">
                <a:solidFill>
                  <a:srgbClr val="231F20"/>
                </a:solidFill>
                <a:latin typeface="ＭＳ ゴシック"/>
                <a:cs typeface="ＭＳ ゴシック"/>
              </a:rPr>
              <a:t>覧</a:t>
            </a:r>
            <a:r>
              <a:rPr sz="1000" spc="-50" dirty="0">
                <a:solidFill>
                  <a:srgbClr val="231F20"/>
                </a:solidFill>
                <a:latin typeface="ＭＳ ゴシック"/>
                <a:cs typeface="ＭＳ ゴシック"/>
              </a:rPr>
              <a:t>の</a:t>
            </a:r>
            <a:r>
              <a:rPr sz="1000" spc="-25" dirty="0">
                <a:solidFill>
                  <a:srgbClr val="231F20"/>
                </a:solidFill>
                <a:latin typeface="ＭＳ ゴシック"/>
                <a:cs typeface="ＭＳ ゴシック"/>
              </a:rPr>
              <a:t>順</a:t>
            </a:r>
            <a:r>
              <a:rPr sz="1000" spc="-50" dirty="0">
                <a:solidFill>
                  <a:srgbClr val="231F20"/>
                </a:solidFill>
                <a:latin typeface="ＭＳ ゴシック"/>
                <a:cs typeface="ＭＳ ゴシック"/>
              </a:rPr>
              <a:t>番</a:t>
            </a:r>
            <a:r>
              <a:rPr sz="1000" spc="-80" dirty="0">
                <a:solidFill>
                  <a:srgbClr val="231F20"/>
                </a:solidFill>
                <a:latin typeface="ＭＳ ゴシック"/>
                <a:cs typeface="ＭＳ ゴシック"/>
              </a:rPr>
              <a:t>を</a:t>
            </a:r>
            <a:r>
              <a:rPr sz="1000" spc="-55" dirty="0">
                <a:solidFill>
                  <a:srgbClr val="231F20"/>
                </a:solidFill>
                <a:latin typeface="ＭＳ ゴシック"/>
                <a:cs typeface="ＭＳ ゴシック"/>
              </a:rPr>
              <a:t>並</a:t>
            </a:r>
            <a:r>
              <a:rPr sz="1000" spc="-45" dirty="0">
                <a:solidFill>
                  <a:srgbClr val="231F20"/>
                </a:solidFill>
                <a:latin typeface="ＭＳ ゴシック"/>
                <a:cs typeface="ＭＳ ゴシック"/>
              </a:rPr>
              <a:t>べ</a:t>
            </a:r>
            <a:r>
              <a:rPr sz="1000" spc="-80" dirty="0">
                <a:solidFill>
                  <a:srgbClr val="231F20"/>
                </a:solidFill>
                <a:latin typeface="ＭＳ ゴシック"/>
                <a:cs typeface="ＭＳ ゴシック"/>
              </a:rPr>
              <a:t>替</a:t>
            </a:r>
            <a:r>
              <a:rPr sz="1000" spc="-140" dirty="0">
                <a:solidFill>
                  <a:srgbClr val="231F20"/>
                </a:solidFill>
                <a:latin typeface="ＭＳ ゴシック"/>
                <a:cs typeface="ＭＳ ゴシック"/>
              </a:rPr>
              <a:t>え</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4.</a:t>
            </a: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15" dirty="0">
                <a:solidFill>
                  <a:srgbClr val="231F20"/>
                </a:solidFill>
                <a:latin typeface="ＭＳ ゴシック"/>
                <a:cs typeface="ＭＳ ゴシック"/>
              </a:rPr>
              <a:t>修</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20" dirty="0">
                <a:solidFill>
                  <a:srgbClr val="231F20"/>
                </a:solidFill>
                <a:latin typeface="ＭＳ ゴシック"/>
                <a:cs typeface="ＭＳ ゴシック"/>
              </a:rPr>
              <a:t>照</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a:t>
            </a:r>
            <a:r>
              <a:rPr sz="1000" spc="-30" dirty="0">
                <a:solidFill>
                  <a:srgbClr val="231F20"/>
                </a:solidFill>
                <a:latin typeface="ＭＳ ゴシック"/>
                <a:cs typeface="ＭＳ ゴシック"/>
              </a:rPr>
              <a:t>内</a:t>
            </a:r>
            <a:r>
              <a:rPr sz="1000" spc="-10" dirty="0">
                <a:solidFill>
                  <a:srgbClr val="231F20"/>
                </a:solidFill>
                <a:latin typeface="ＭＳ ゴシック"/>
                <a:cs typeface="ＭＳ ゴシック"/>
              </a:rPr>
              <a:t>容</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8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10" dirty="0">
                <a:solidFill>
                  <a:srgbClr val="231F20"/>
                </a:solidFill>
                <a:latin typeface="ＭＳ ゴシック"/>
                <a:cs typeface="ＭＳ ゴシック"/>
              </a:rPr>
              <a:t> </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75"/>
              </a:spcBef>
            </a:pPr>
            <a:r>
              <a:rPr sz="1000" spc="-10" dirty="0">
                <a:solidFill>
                  <a:srgbClr val="231F20"/>
                </a:solidFill>
                <a:latin typeface="ＭＳ ゴシック"/>
                <a:cs typeface="ＭＳ ゴシック"/>
              </a:rPr>
              <a:t>確</a:t>
            </a:r>
            <a:r>
              <a:rPr sz="1000" spc="-80" dirty="0">
                <a:solidFill>
                  <a:srgbClr val="231F20"/>
                </a:solidFill>
                <a:latin typeface="ＭＳ ゴシック"/>
                <a:cs typeface="ＭＳ ゴシック"/>
              </a:rPr>
              <a:t>認</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終え</a:t>
            </a:r>
            <a:r>
              <a:rPr sz="1000" spc="-125" dirty="0">
                <a:solidFill>
                  <a:srgbClr val="231F20"/>
                </a:solidFill>
                <a:latin typeface="ＭＳ ゴシック"/>
                <a:cs typeface="ＭＳ ゴシック"/>
              </a:rPr>
              <a:t>た</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戻</a:t>
            </a:r>
            <a:r>
              <a:rPr sz="1000" spc="-10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45" dirty="0">
                <a:solidFill>
                  <a:srgbClr val="231F20"/>
                </a:solidFill>
                <a:latin typeface="ＭＳ ゴシック"/>
                <a:cs typeface="ＭＳ ゴシック"/>
              </a:rPr>
              <a:t>を</a:t>
            </a:r>
            <a:r>
              <a:rPr sz="1000" spc="-105" dirty="0">
                <a:solidFill>
                  <a:srgbClr val="231F20"/>
                </a:solidFill>
                <a:latin typeface="ＭＳ ゴシック"/>
                <a:cs typeface="ＭＳ ゴシック"/>
              </a:rPr>
              <a:t>押</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128270">
              <a:lnSpc>
                <a:spcPct val="148200"/>
              </a:lnSpc>
              <a:buSzPct val="90000"/>
              <a:buAutoNum type="arabicPeriod" startAt="5"/>
              <a:tabLst>
                <a:tab pos="137160" algn="l"/>
              </a:tabLst>
            </a:pPr>
            <a:r>
              <a:rPr sz="1000" dirty="0">
                <a:solidFill>
                  <a:srgbClr val="231F20"/>
                </a:solidFill>
                <a:latin typeface="ＭＳ ゴシック"/>
                <a:cs typeface="ＭＳ ゴシック"/>
              </a:rPr>
              <a:t>&lt;</a:t>
            </a:r>
            <a:r>
              <a:rPr sz="1000" spc="-360" dirty="0">
                <a:solidFill>
                  <a:srgbClr val="231F20"/>
                </a:solidFill>
                <a:latin typeface="ＭＳ ゴシック"/>
                <a:cs typeface="ＭＳ ゴシック"/>
              </a:rPr>
              <a:t> </a:t>
            </a:r>
            <a:r>
              <a:rPr sz="1000" spc="-45" dirty="0">
                <a:solidFill>
                  <a:srgbClr val="231F20"/>
                </a:solidFill>
                <a:latin typeface="ＭＳ ゴシック"/>
                <a:cs typeface="ＭＳ ゴシック"/>
              </a:rPr>
              <a:t>そ</a:t>
            </a:r>
            <a:r>
              <a:rPr sz="1000" spc="-10" dirty="0">
                <a:solidFill>
                  <a:srgbClr val="231F20"/>
                </a:solidFill>
                <a:latin typeface="ＭＳ ゴシック"/>
                <a:cs typeface="ＭＳ ゴシック"/>
              </a:rPr>
              <a:t>の</a:t>
            </a:r>
            <a:r>
              <a:rPr sz="1000" spc="-30"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10" dirty="0">
                <a:solidFill>
                  <a:srgbClr val="231F20"/>
                </a:solidFill>
                <a:latin typeface="ＭＳ ゴシック"/>
                <a:cs typeface="ＭＳ ゴシック"/>
              </a:rPr>
              <a:t>研</a:t>
            </a:r>
            <a:r>
              <a:rPr sz="1000" spc="-35" dirty="0">
                <a:solidFill>
                  <a:srgbClr val="231F20"/>
                </a:solidFill>
                <a:latin typeface="ＭＳ ゴシック"/>
                <a:cs typeface="ＭＳ ゴシック"/>
              </a:rPr>
              <a:t>修</a:t>
            </a:r>
            <a:r>
              <a:rPr sz="1000" spc="-30" dirty="0">
                <a:solidFill>
                  <a:srgbClr val="231F20"/>
                </a:solidFill>
                <a:latin typeface="ＭＳ ゴシック"/>
                <a:cs typeface="ＭＳ ゴシック"/>
              </a:rPr>
              <a:t>活</a:t>
            </a:r>
            <a:r>
              <a:rPr sz="1000" spc="-20" dirty="0">
                <a:solidFill>
                  <a:srgbClr val="231F20"/>
                </a:solidFill>
                <a:latin typeface="ＭＳ ゴシック"/>
                <a:cs typeface="ＭＳ ゴシック"/>
              </a:rPr>
              <a:t>動</a:t>
            </a:r>
            <a:r>
              <a:rPr sz="1000" spc="-45"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40" dirty="0">
                <a:solidFill>
                  <a:srgbClr val="231F20"/>
                </a:solidFill>
                <a:latin typeface="ＭＳ ゴシック"/>
                <a:cs typeface="ＭＳ ゴシック"/>
              </a:rPr>
              <a:t> </a:t>
            </a:r>
            <a:r>
              <a:rPr sz="1000" spc="-50" dirty="0">
                <a:solidFill>
                  <a:srgbClr val="231F20"/>
                </a:solidFill>
                <a:latin typeface="ＭＳ ゴシック"/>
                <a:cs typeface="ＭＳ ゴシック"/>
              </a:rPr>
              <a:t>で</a:t>
            </a:r>
            <a:r>
              <a:rPr sz="1000" spc="-45" dirty="0">
                <a:solidFill>
                  <a:srgbClr val="231F20"/>
                </a:solidFill>
                <a:latin typeface="ＭＳ ゴシック"/>
                <a:cs typeface="ＭＳ ゴシック"/>
              </a:rPr>
              <a:t>左</a:t>
            </a:r>
            <a:r>
              <a:rPr sz="1000" spc="-10" dirty="0">
                <a:solidFill>
                  <a:srgbClr val="231F20"/>
                </a:solidFill>
                <a:latin typeface="ＭＳ ゴシック"/>
                <a:cs typeface="ＭＳ ゴシック"/>
              </a:rPr>
              <a:t>側</a:t>
            </a:r>
            <a:r>
              <a:rPr sz="1000" spc="-5" dirty="0">
                <a:solidFill>
                  <a:srgbClr val="231F20"/>
                </a:solidFill>
                <a:latin typeface="ＭＳ ゴシック"/>
                <a:cs typeface="ＭＳ ゴシック"/>
              </a:rPr>
              <a:t>欄</a:t>
            </a:r>
            <a:r>
              <a:rPr sz="1000" spc="-20" dirty="0">
                <a:solidFill>
                  <a:srgbClr val="231F20"/>
                </a:solidFill>
                <a:latin typeface="ＭＳ ゴシック"/>
                <a:cs typeface="ＭＳ ゴシック"/>
              </a:rPr>
              <a:t>外</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dirty="0">
                <a:solidFill>
                  <a:srgbClr val="231F20"/>
                </a:solidFill>
                <a:latin typeface="ＭＳ ゴシック"/>
                <a:cs typeface="ＭＳ ゴシック"/>
              </a:rPr>
              <a:t>み</a:t>
            </a:r>
            <a:r>
              <a:rPr sz="1000" spc="-15" dirty="0">
                <a:solidFill>
                  <a:srgbClr val="231F20"/>
                </a:solidFill>
                <a:latin typeface="ＭＳ ゴシック"/>
                <a:cs typeface="ＭＳ ゴシック"/>
              </a:rPr>
              <a:t>検</a:t>
            </a:r>
            <a:r>
              <a:rPr sz="1000" spc="-35" dirty="0">
                <a:solidFill>
                  <a:srgbClr val="231F20"/>
                </a:solidFill>
                <a:latin typeface="ＭＳ ゴシック"/>
                <a:cs typeface="ＭＳ ゴシック"/>
              </a:rPr>
              <a:t>索</a:t>
            </a:r>
            <a:r>
              <a:rPr sz="1000" spc="10" dirty="0">
                <a:solidFill>
                  <a:srgbClr val="231F20"/>
                </a:solidFill>
                <a:latin typeface="ＭＳ ゴシック"/>
                <a:cs typeface="ＭＳ ゴシック"/>
              </a:rPr>
              <a:t>」</a:t>
            </a:r>
            <a:r>
              <a:rPr sz="1000" spc="-50" dirty="0">
                <a:solidFill>
                  <a:srgbClr val="231F20"/>
                </a:solidFill>
                <a:latin typeface="ＭＳ ゴシック"/>
                <a:cs typeface="ＭＳ ゴシック"/>
              </a:rPr>
              <a:t>を</a:t>
            </a:r>
            <a:r>
              <a:rPr sz="1000" spc="-165" dirty="0">
                <a:solidFill>
                  <a:srgbClr val="231F20"/>
                </a:solidFill>
                <a:latin typeface="ＭＳ ゴシック"/>
                <a:cs typeface="ＭＳ ゴシック"/>
              </a:rPr>
              <a:t>クリ</a:t>
            </a:r>
            <a:r>
              <a:rPr sz="1000" spc="-100" dirty="0">
                <a:solidFill>
                  <a:srgbClr val="231F20"/>
                </a:solidFill>
                <a:latin typeface="ＭＳ ゴシック"/>
                <a:cs typeface="ＭＳ ゴシック"/>
              </a:rPr>
              <a:t>ッ</a:t>
            </a:r>
            <a:r>
              <a:rPr sz="1000" spc="-75"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0" dirty="0">
                <a:solidFill>
                  <a:srgbClr val="231F20"/>
                </a:solidFill>
                <a:latin typeface="ＭＳ ゴシック"/>
                <a:cs typeface="ＭＳ ゴシック"/>
              </a:rPr>
              <a:t>研</a:t>
            </a:r>
            <a:r>
              <a:rPr sz="1000" spc="-20" dirty="0">
                <a:solidFill>
                  <a:srgbClr val="231F20"/>
                </a:solidFill>
                <a:latin typeface="ＭＳ ゴシック"/>
                <a:cs typeface="ＭＳ ゴシック"/>
              </a:rPr>
              <a:t>修</a:t>
            </a:r>
            <a:r>
              <a:rPr sz="1000" spc="-30" dirty="0">
                <a:solidFill>
                  <a:srgbClr val="231F20"/>
                </a:solidFill>
                <a:latin typeface="ＭＳ ゴシック"/>
                <a:cs typeface="ＭＳ ゴシック"/>
              </a:rPr>
              <a:t>内</a:t>
            </a:r>
            <a:r>
              <a:rPr sz="1000" spc="-10" dirty="0">
                <a:solidFill>
                  <a:srgbClr val="231F20"/>
                </a:solidFill>
                <a:latin typeface="ＭＳ ゴシック"/>
                <a:cs typeface="ＭＳ ゴシック"/>
              </a:rPr>
              <a:t>容</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385" dirty="0">
                <a:solidFill>
                  <a:srgbClr val="231F20"/>
                </a:solidFill>
                <a:latin typeface="ＭＳ ゴシック"/>
                <a:cs typeface="ＭＳ ゴシック"/>
              </a:rPr>
              <a:t> </a:t>
            </a:r>
            <a:r>
              <a:rPr sz="1000" spc="-95" dirty="0">
                <a:solidFill>
                  <a:srgbClr val="231F20"/>
                </a:solidFill>
                <a:latin typeface="ＭＳ ゴシック"/>
                <a:cs typeface="ＭＳ ゴシック"/>
              </a:rPr>
              <a:t>と </a:t>
            </a:r>
            <a:r>
              <a:rPr sz="1000" dirty="0">
                <a:solidFill>
                  <a:srgbClr val="231F20"/>
                </a:solidFill>
                <a:latin typeface="ＭＳ ゴシック"/>
                <a:cs typeface="ＭＳ ゴシック"/>
              </a:rPr>
              <a:t>同</a:t>
            </a:r>
            <a:r>
              <a:rPr sz="1000" spc="-135" dirty="0">
                <a:solidFill>
                  <a:srgbClr val="231F20"/>
                </a:solidFill>
                <a:latin typeface="ＭＳ ゴシック"/>
                <a:cs typeface="ＭＳ ゴシック"/>
              </a:rPr>
              <a:t>じ</a:t>
            </a:r>
            <a:r>
              <a:rPr sz="1000" spc="-105" dirty="0">
                <a:solidFill>
                  <a:srgbClr val="231F20"/>
                </a:solidFill>
                <a:latin typeface="ＭＳ ゴシック"/>
                <a:cs typeface="ＭＳ ゴシック"/>
              </a:rPr>
              <a:t>フ</a:t>
            </a:r>
            <a:r>
              <a:rPr sz="1000" spc="-65" dirty="0">
                <a:solidFill>
                  <a:srgbClr val="231F20"/>
                </a:solidFill>
                <a:latin typeface="ＭＳ ゴシック"/>
                <a:cs typeface="ＭＳ ゴシック"/>
              </a:rPr>
              <a:t>ォ</a:t>
            </a:r>
            <a:r>
              <a:rPr sz="1000" spc="-90" dirty="0">
                <a:solidFill>
                  <a:srgbClr val="231F20"/>
                </a:solidFill>
                <a:latin typeface="ＭＳ ゴシック"/>
                <a:cs typeface="ＭＳ ゴシック"/>
              </a:rPr>
              <a:t>ー</a:t>
            </a:r>
            <a:r>
              <a:rPr sz="1000" spc="-140" dirty="0">
                <a:solidFill>
                  <a:srgbClr val="231F20"/>
                </a:solidFill>
                <a:latin typeface="ＭＳ ゴシック"/>
                <a:cs typeface="ＭＳ ゴシック"/>
              </a:rPr>
              <a:t>マ</a:t>
            </a:r>
            <a:r>
              <a:rPr sz="1000" spc="-215" dirty="0">
                <a:solidFill>
                  <a:srgbClr val="231F20"/>
                </a:solidFill>
                <a:latin typeface="ＭＳ ゴシック"/>
                <a:cs typeface="ＭＳ ゴシック"/>
              </a:rPr>
              <a:t>ッ</a:t>
            </a:r>
            <a:r>
              <a:rPr sz="1000" spc="-60" dirty="0">
                <a:solidFill>
                  <a:srgbClr val="231F20"/>
                </a:solidFill>
                <a:latin typeface="ＭＳ ゴシック"/>
                <a:cs typeface="ＭＳ ゴシック"/>
              </a:rPr>
              <a:t>ト</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15" dirty="0">
                <a:solidFill>
                  <a:srgbClr val="231F20"/>
                </a:solidFill>
                <a:latin typeface="ＭＳ ゴシック"/>
                <a:cs typeface="ＭＳ ゴシック"/>
              </a:rPr>
              <a:t>検</a:t>
            </a:r>
            <a:r>
              <a:rPr sz="1000" spc="-40" dirty="0">
                <a:solidFill>
                  <a:srgbClr val="231F20"/>
                </a:solidFill>
                <a:latin typeface="ＭＳ ゴシック"/>
                <a:cs typeface="ＭＳ ゴシック"/>
              </a:rPr>
              <a:t>索</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30" dirty="0">
                <a:solidFill>
                  <a:srgbClr val="231F20"/>
                </a:solidFill>
                <a:latin typeface="ＭＳ ゴシック"/>
                <a:cs typeface="ＭＳ ゴシック"/>
              </a:rPr>
              <a:t>み</a:t>
            </a:r>
            <a:r>
              <a:rPr sz="1000" spc="-10" dirty="0">
                <a:solidFill>
                  <a:srgbClr val="231F20"/>
                </a:solidFill>
                <a:latin typeface="ＭＳ ゴシック"/>
                <a:cs typeface="ＭＳ ゴシック"/>
              </a:rPr>
              <a:t>条</a:t>
            </a:r>
            <a:r>
              <a:rPr sz="1000" spc="-50" dirty="0">
                <a:solidFill>
                  <a:srgbClr val="231F20"/>
                </a:solidFill>
                <a:latin typeface="ＭＳ ゴシック"/>
                <a:cs typeface="ＭＳ ゴシック"/>
              </a:rPr>
              <a:t>件</a:t>
            </a:r>
            <a:r>
              <a:rPr sz="1000" spc="-65" dirty="0">
                <a:solidFill>
                  <a:srgbClr val="231F20"/>
                </a:solidFill>
                <a:latin typeface="ＭＳ ゴシック"/>
                <a:cs typeface="ＭＳ ゴシック"/>
              </a:rPr>
              <a:t>を</a:t>
            </a:r>
            <a:r>
              <a:rPr sz="1000" spc="-15" dirty="0">
                <a:solidFill>
                  <a:srgbClr val="231F20"/>
                </a:solidFill>
                <a:latin typeface="ＭＳ ゴシック"/>
                <a:cs typeface="ＭＳ ゴシック"/>
              </a:rPr>
              <a:t>記</a:t>
            </a:r>
            <a:r>
              <a:rPr sz="1000" spc="-120" dirty="0">
                <a:solidFill>
                  <a:srgbClr val="231F20"/>
                </a:solidFill>
                <a:latin typeface="ＭＳ ゴシック"/>
                <a:cs typeface="ＭＳ ゴシック"/>
              </a:rPr>
              <a:t>入</a:t>
            </a:r>
            <a:r>
              <a:rPr sz="1000" spc="-190" dirty="0">
                <a:solidFill>
                  <a:srgbClr val="231F20"/>
                </a:solidFill>
                <a:latin typeface="ＭＳ ゴシック"/>
                <a:cs typeface="ＭＳ ゴシック"/>
              </a:rPr>
              <a:t>し</a:t>
            </a:r>
            <a:r>
              <a:rPr sz="1000" spc="-40" dirty="0">
                <a:solidFill>
                  <a:srgbClr val="231F20"/>
                </a:solidFill>
                <a:latin typeface="ＭＳ ゴシック"/>
                <a:cs typeface="ＭＳ ゴシック"/>
              </a:rPr>
              <a:t>て</a:t>
            </a:r>
            <a:r>
              <a:rPr sz="1000" spc="-15" dirty="0">
                <a:solidFill>
                  <a:srgbClr val="231F20"/>
                </a:solidFill>
                <a:latin typeface="ＭＳ ゴシック"/>
                <a:cs typeface="ＭＳ ゴシック"/>
              </a:rPr>
              <a:t>検</a:t>
            </a:r>
            <a:r>
              <a:rPr sz="1000" spc="-120" dirty="0">
                <a:solidFill>
                  <a:srgbClr val="231F20"/>
                </a:solidFill>
                <a:latin typeface="ＭＳ ゴシック"/>
                <a:cs typeface="ＭＳ ゴシック"/>
              </a:rPr>
              <a:t>索</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5"/>
              <a:tabLst>
                <a:tab pos="137795" algn="l"/>
              </a:tabLst>
            </a:pP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経</a:t>
            </a:r>
            <a:r>
              <a:rPr sz="1000" spc="5" dirty="0">
                <a:solidFill>
                  <a:srgbClr val="231F20"/>
                </a:solidFill>
                <a:latin typeface="ＭＳ ゴシック"/>
                <a:cs typeface="ＭＳ ゴシック"/>
              </a:rPr>
              <a:t>験</a:t>
            </a:r>
            <a:r>
              <a:rPr sz="1000" spc="-35" dirty="0">
                <a:solidFill>
                  <a:srgbClr val="231F20"/>
                </a:solidFill>
                <a:latin typeface="ＭＳ ゴシック"/>
                <a:cs typeface="ＭＳ ゴシック"/>
              </a:rPr>
              <a:t>済</a:t>
            </a:r>
            <a:r>
              <a:rPr sz="1000" spc="-30" dirty="0">
                <a:solidFill>
                  <a:srgbClr val="231F20"/>
                </a:solidFill>
                <a:latin typeface="ＭＳ ゴシック"/>
                <a:cs typeface="ＭＳ ゴシック"/>
              </a:rPr>
              <a:t>み</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50" dirty="0">
                <a:solidFill>
                  <a:srgbClr val="231F20"/>
                </a:solidFill>
                <a:latin typeface="ＭＳ ゴシック"/>
                <a:cs typeface="ＭＳ ゴシック"/>
              </a:rPr>
              <a:t>そ</a:t>
            </a:r>
            <a:r>
              <a:rPr sz="1000" spc="-30" dirty="0">
                <a:solidFill>
                  <a:srgbClr val="231F20"/>
                </a:solidFill>
                <a:latin typeface="ＭＳ ゴシック"/>
                <a:cs typeface="ＭＳ ゴシック"/>
              </a:rPr>
              <a:t>の</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grpSp>
        <p:nvGrpSpPr>
          <p:cNvPr id="11" name="object 11"/>
          <p:cNvGrpSpPr/>
          <p:nvPr/>
        </p:nvGrpSpPr>
        <p:grpSpPr>
          <a:xfrm>
            <a:off x="770035" y="3697848"/>
            <a:ext cx="6093460" cy="887094"/>
            <a:chOff x="734399" y="3298660"/>
            <a:chExt cx="6093460" cy="887094"/>
          </a:xfrm>
        </p:grpSpPr>
        <p:sp>
          <p:nvSpPr>
            <p:cNvPr id="12" name="object 12"/>
            <p:cNvSpPr/>
            <p:nvPr/>
          </p:nvSpPr>
          <p:spPr>
            <a:xfrm>
              <a:off x="6032042" y="3650043"/>
              <a:ext cx="674370" cy="235585"/>
            </a:xfrm>
            <a:custGeom>
              <a:avLst/>
              <a:gdLst/>
              <a:ahLst/>
              <a:cxnLst/>
              <a:rect l="l" t="t" r="r" b="b"/>
              <a:pathLst>
                <a:path w="674370" h="235585">
                  <a:moveTo>
                    <a:pt x="674369" y="0"/>
                  </a:moveTo>
                  <a:lnTo>
                    <a:pt x="0" y="0"/>
                  </a:lnTo>
                  <a:lnTo>
                    <a:pt x="0" y="235457"/>
                  </a:lnTo>
                  <a:lnTo>
                    <a:pt x="674369" y="235457"/>
                  </a:lnTo>
                  <a:lnTo>
                    <a:pt x="674369" y="0"/>
                  </a:lnTo>
                  <a:close/>
                </a:path>
              </a:pathLst>
            </a:custGeom>
            <a:solidFill>
              <a:srgbClr val="231F20">
                <a:alpha val="75000"/>
              </a:srgbClr>
            </a:solidFill>
          </p:spPr>
          <p:txBody>
            <a:bodyPr wrap="square" lIns="0" tIns="0" rIns="0" bIns="0" rtlCol="0"/>
            <a:lstStyle/>
            <a:p>
              <a:endParaRPr dirty="0"/>
            </a:p>
          </p:txBody>
        </p:sp>
        <p:sp>
          <p:nvSpPr>
            <p:cNvPr id="13" name="object 13"/>
            <p:cNvSpPr/>
            <p:nvPr/>
          </p:nvSpPr>
          <p:spPr>
            <a:xfrm>
              <a:off x="6057902" y="3676502"/>
              <a:ext cx="587375" cy="145415"/>
            </a:xfrm>
            <a:custGeom>
              <a:avLst/>
              <a:gdLst/>
              <a:ahLst/>
              <a:cxnLst/>
              <a:rect l="l" t="t" r="r" b="b"/>
              <a:pathLst>
                <a:path w="587375"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514248" y="145084"/>
                  </a:lnTo>
                  <a:lnTo>
                    <a:pt x="542489" y="139384"/>
                  </a:lnTo>
                  <a:lnTo>
                    <a:pt x="565551" y="123839"/>
                  </a:lnTo>
                  <a:lnTo>
                    <a:pt x="581101" y="100781"/>
                  </a:lnTo>
                  <a:lnTo>
                    <a:pt x="586803" y="72542"/>
                  </a:lnTo>
                  <a:lnTo>
                    <a:pt x="581101" y="44303"/>
                  </a:lnTo>
                  <a:lnTo>
                    <a:pt x="565551" y="21245"/>
                  </a:lnTo>
                  <a:lnTo>
                    <a:pt x="542489" y="5700"/>
                  </a:lnTo>
                  <a:lnTo>
                    <a:pt x="514248"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6121590" y="3893045"/>
              <a:ext cx="443865" cy="235585"/>
            </a:xfrm>
            <a:custGeom>
              <a:avLst/>
              <a:gdLst/>
              <a:ahLst/>
              <a:cxnLst/>
              <a:rect l="l" t="t" r="r" b="b"/>
              <a:pathLst>
                <a:path w="443865" h="235585">
                  <a:moveTo>
                    <a:pt x="443483" y="0"/>
                  </a:moveTo>
                  <a:lnTo>
                    <a:pt x="0" y="0"/>
                  </a:lnTo>
                  <a:lnTo>
                    <a:pt x="0" y="235457"/>
                  </a:lnTo>
                  <a:lnTo>
                    <a:pt x="443483" y="235457"/>
                  </a:lnTo>
                  <a:lnTo>
                    <a:pt x="443483" y="0"/>
                  </a:lnTo>
                  <a:close/>
                </a:path>
              </a:pathLst>
            </a:custGeom>
            <a:solidFill>
              <a:srgbClr val="231F20">
                <a:alpha val="75000"/>
              </a:srgbClr>
            </a:solidFill>
          </p:spPr>
          <p:txBody>
            <a:bodyPr wrap="square" lIns="0" tIns="0" rIns="0" bIns="0" rtlCol="0"/>
            <a:lstStyle/>
            <a:p>
              <a:endParaRPr dirty="0"/>
            </a:p>
          </p:txBody>
        </p:sp>
        <p:sp>
          <p:nvSpPr>
            <p:cNvPr id="15" name="object 15"/>
            <p:cNvSpPr/>
            <p:nvPr/>
          </p:nvSpPr>
          <p:spPr>
            <a:xfrm>
              <a:off x="6147452" y="3919503"/>
              <a:ext cx="356870" cy="145415"/>
            </a:xfrm>
            <a:custGeom>
              <a:avLst/>
              <a:gdLst/>
              <a:ahLst/>
              <a:cxnLst/>
              <a:rect l="l" t="t" r="r" b="b"/>
              <a:pathLst>
                <a:path w="35687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284302" y="145084"/>
                  </a:lnTo>
                  <a:lnTo>
                    <a:pt x="312540" y="139384"/>
                  </a:lnTo>
                  <a:lnTo>
                    <a:pt x="335599" y="123839"/>
                  </a:lnTo>
                  <a:lnTo>
                    <a:pt x="351144" y="100781"/>
                  </a:lnTo>
                  <a:lnTo>
                    <a:pt x="356844" y="72542"/>
                  </a:lnTo>
                  <a:lnTo>
                    <a:pt x="351144" y="44303"/>
                  </a:lnTo>
                  <a:lnTo>
                    <a:pt x="335599" y="21245"/>
                  </a:lnTo>
                  <a:lnTo>
                    <a:pt x="312540" y="5700"/>
                  </a:lnTo>
                  <a:lnTo>
                    <a:pt x="284302" y="0"/>
                  </a:lnTo>
                  <a:lnTo>
                    <a:pt x="72542" y="0"/>
                  </a:lnTo>
                  <a:close/>
                </a:path>
              </a:pathLst>
            </a:custGeom>
            <a:ln w="12598">
              <a:solidFill>
                <a:srgbClr val="DA2128"/>
              </a:solidFill>
            </a:ln>
          </p:spPr>
          <p:txBody>
            <a:bodyPr wrap="square" lIns="0" tIns="0" rIns="0" bIns="0" rtlCol="0"/>
            <a:lstStyle/>
            <a:p>
              <a:endParaRPr dirty="0"/>
            </a:p>
          </p:txBody>
        </p:sp>
        <p:sp>
          <p:nvSpPr>
            <p:cNvPr id="16" name="object 16"/>
            <p:cNvSpPr/>
            <p:nvPr/>
          </p:nvSpPr>
          <p:spPr>
            <a:xfrm>
              <a:off x="1139634" y="3650043"/>
              <a:ext cx="562610" cy="235585"/>
            </a:xfrm>
            <a:custGeom>
              <a:avLst/>
              <a:gdLst/>
              <a:ahLst/>
              <a:cxnLst/>
              <a:rect l="l" t="t" r="r" b="b"/>
              <a:pathLst>
                <a:path w="562610" h="235585">
                  <a:moveTo>
                    <a:pt x="562355" y="0"/>
                  </a:moveTo>
                  <a:lnTo>
                    <a:pt x="0" y="0"/>
                  </a:lnTo>
                  <a:lnTo>
                    <a:pt x="0" y="235457"/>
                  </a:lnTo>
                  <a:lnTo>
                    <a:pt x="562355" y="235457"/>
                  </a:lnTo>
                  <a:lnTo>
                    <a:pt x="562355" y="0"/>
                  </a:lnTo>
                  <a:close/>
                </a:path>
              </a:pathLst>
            </a:custGeom>
            <a:solidFill>
              <a:srgbClr val="231F20">
                <a:alpha val="75000"/>
              </a:srgbClr>
            </a:solidFill>
          </p:spPr>
          <p:txBody>
            <a:bodyPr wrap="square" lIns="0" tIns="0" rIns="0" bIns="0" rtlCol="0"/>
            <a:lstStyle/>
            <a:p>
              <a:endParaRPr dirty="0"/>
            </a:p>
          </p:txBody>
        </p:sp>
        <p:sp>
          <p:nvSpPr>
            <p:cNvPr id="17" name="object 17"/>
            <p:cNvSpPr/>
            <p:nvPr/>
          </p:nvSpPr>
          <p:spPr>
            <a:xfrm>
              <a:off x="1165503" y="3676502"/>
              <a:ext cx="474345" cy="145415"/>
            </a:xfrm>
            <a:custGeom>
              <a:avLst/>
              <a:gdLst/>
              <a:ahLst/>
              <a:cxnLst/>
              <a:rect l="l" t="t" r="r" b="b"/>
              <a:pathLst>
                <a:path w="474344"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401307" y="145084"/>
                  </a:lnTo>
                  <a:lnTo>
                    <a:pt x="429540" y="139384"/>
                  </a:lnTo>
                  <a:lnTo>
                    <a:pt x="452599" y="123839"/>
                  </a:lnTo>
                  <a:lnTo>
                    <a:pt x="468147" y="100781"/>
                  </a:lnTo>
                  <a:lnTo>
                    <a:pt x="473849" y="72542"/>
                  </a:lnTo>
                  <a:lnTo>
                    <a:pt x="468147" y="44303"/>
                  </a:lnTo>
                  <a:lnTo>
                    <a:pt x="452599" y="21245"/>
                  </a:lnTo>
                  <a:lnTo>
                    <a:pt x="429540" y="5700"/>
                  </a:lnTo>
                  <a:lnTo>
                    <a:pt x="401307" y="0"/>
                  </a:lnTo>
                  <a:lnTo>
                    <a:pt x="72542" y="0"/>
                  </a:lnTo>
                  <a:close/>
                </a:path>
              </a:pathLst>
            </a:custGeom>
            <a:ln w="12598">
              <a:solidFill>
                <a:srgbClr val="DA2128"/>
              </a:solidFill>
            </a:ln>
          </p:spPr>
          <p:txBody>
            <a:bodyPr wrap="square" lIns="0" tIns="0" rIns="0" bIns="0" rtlCol="0"/>
            <a:lstStyle/>
            <a:p>
              <a:endParaRPr dirty="0"/>
            </a:p>
          </p:txBody>
        </p:sp>
        <p:sp>
          <p:nvSpPr>
            <p:cNvPr id="18" name="object 18"/>
            <p:cNvSpPr/>
            <p:nvPr/>
          </p:nvSpPr>
          <p:spPr>
            <a:xfrm>
              <a:off x="734399" y="3298660"/>
              <a:ext cx="6093070" cy="886784"/>
            </a:xfrm>
            <a:prstGeom prst="rect">
              <a:avLst/>
            </a:prstGeom>
            <a:blipFill>
              <a:blip r:embed="rId3" cstate="print"/>
              <a:stretch>
                <a:fillRect/>
              </a:stretch>
            </a:blipFill>
          </p:spPr>
          <p:txBody>
            <a:bodyPr wrap="square" lIns="0" tIns="0" rIns="0" bIns="0" rtlCol="0"/>
            <a:lstStyle/>
            <a:p>
              <a:endParaRPr dirty="0"/>
            </a:p>
          </p:txBody>
        </p:sp>
      </p:grpSp>
      <p:sp>
        <p:nvSpPr>
          <p:cNvPr id="24" name="object 24"/>
          <p:cNvSpPr txBox="1"/>
          <p:nvPr/>
        </p:nvSpPr>
        <p:spPr>
          <a:xfrm>
            <a:off x="3220077" y="1704614"/>
            <a:ext cx="13044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5" name="object 25"/>
          <p:cNvSpPr txBox="1"/>
          <p:nvPr/>
        </p:nvSpPr>
        <p:spPr>
          <a:xfrm>
            <a:off x="2969797" y="3390326"/>
            <a:ext cx="169354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8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spc="-25" dirty="0">
                <a:solidFill>
                  <a:srgbClr val="231F20"/>
                </a:solidFill>
                <a:latin typeface="ＭＳ ゴシック"/>
                <a:cs typeface="ＭＳ ゴシック"/>
              </a:rPr>
              <a:t>動</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6" name="object 26"/>
          <p:cNvSpPr/>
          <p:nvPr/>
        </p:nvSpPr>
        <p:spPr>
          <a:xfrm>
            <a:off x="734402" y="1991109"/>
            <a:ext cx="6099603" cy="954154"/>
          </a:xfrm>
          <a:prstGeom prst="rect">
            <a:avLst/>
          </a:prstGeom>
          <a:blipFill>
            <a:blip r:embed="rId4" cstate="print"/>
            <a:stretch>
              <a:fillRect/>
            </a:stretch>
          </a:blipFill>
        </p:spPr>
        <p:txBody>
          <a:bodyPr wrap="square" lIns="0" tIns="0" rIns="0" bIns="0" rtlCol="0"/>
          <a:lstStyle/>
          <a:p>
            <a:endParaRPr dirty="0"/>
          </a:p>
        </p:txBody>
      </p:sp>
      <p:sp>
        <p:nvSpPr>
          <p:cNvPr id="27" name="object 27"/>
          <p:cNvSpPr txBox="1"/>
          <p:nvPr/>
        </p:nvSpPr>
        <p:spPr>
          <a:xfrm>
            <a:off x="1585566" y="4733800"/>
            <a:ext cx="134048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a:t>
            </a:r>
            <a:r>
              <a:rPr sz="1000" spc="-30" dirty="0">
                <a:solidFill>
                  <a:srgbClr val="231F20"/>
                </a:solidFill>
                <a:latin typeface="ＭＳ ゴシック"/>
                <a:cs typeface="ＭＳ ゴシック"/>
              </a:rPr>
              <a:t>内</a:t>
            </a:r>
            <a:r>
              <a:rPr sz="1000" spc="-10" dirty="0">
                <a:solidFill>
                  <a:srgbClr val="231F20"/>
                </a:solidFill>
                <a:latin typeface="ＭＳ ゴシック"/>
                <a:cs typeface="ＭＳ ゴシック"/>
              </a:rPr>
              <a:t>容</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8" name="object 28"/>
          <p:cNvSpPr/>
          <p:nvPr/>
        </p:nvSpPr>
        <p:spPr>
          <a:xfrm>
            <a:off x="734402" y="651600"/>
            <a:ext cx="6091555" cy="797911"/>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9" name="object 29"/>
          <p:cNvSpPr txBox="1"/>
          <p:nvPr/>
        </p:nvSpPr>
        <p:spPr>
          <a:xfrm>
            <a:off x="589358" y="789600"/>
            <a:ext cx="6091555" cy="652743"/>
          </a:xfrm>
          <a:prstGeom prst="rect">
            <a:avLst/>
          </a:prstGeom>
          <a:noFill/>
        </p:spPr>
        <p:txBody>
          <a:bodyPr vert="horz" wrap="square" lIns="0" tIns="36830" rIns="0" bIns="0" rtlCol="0">
            <a:spAutoFit/>
          </a:bodyPr>
          <a:lstStyle/>
          <a:p>
            <a:pPr marL="566420">
              <a:lnSpc>
                <a:spcPct val="100000"/>
              </a:lnSpc>
              <a:spcBef>
                <a:spcPts val="290"/>
              </a:spcBef>
            </a:pPr>
            <a:r>
              <a:rPr lang="ja-JP" altLang="en-US" sz="20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000" spc="-5" dirty="0" err="1">
                <a:solidFill>
                  <a:srgbClr val="FFFFFF"/>
                </a:solidFill>
                <a:latin typeface="HGPｺﾞｼｯｸE" panose="020B0900000000000000" pitchFamily="50" charset="-128"/>
                <a:ea typeface="HGPｺﾞｼｯｸE" panose="020B0900000000000000" pitchFamily="50" charset="-128"/>
                <a:cs typeface="HGPｺﾞｼｯｸE"/>
              </a:rPr>
              <a:t>の</a:t>
            </a:r>
            <a:r>
              <a:rPr sz="2000" spc="-25" dirty="0" err="1">
                <a:solidFill>
                  <a:srgbClr val="FFFFFF"/>
                </a:solidFill>
                <a:latin typeface="HGPｺﾞｼｯｸE" panose="020B0900000000000000" pitchFamily="50" charset="-128"/>
                <a:ea typeface="HGPｺﾞｼｯｸE" panose="020B0900000000000000" pitchFamily="50" charset="-128"/>
                <a:cs typeface="HGPｺﾞｼｯｸE"/>
              </a:rPr>
              <a:t>そ</a:t>
            </a:r>
            <a:r>
              <a:rPr sz="2000" spc="15" dirty="0" err="1">
                <a:solidFill>
                  <a:srgbClr val="FFFFFF"/>
                </a:solidFill>
                <a:latin typeface="HGPｺﾞｼｯｸE" panose="020B0900000000000000" pitchFamily="50" charset="-128"/>
                <a:ea typeface="HGPｺﾞｼｯｸE" panose="020B0900000000000000" pitchFamily="50" charset="-128"/>
                <a:cs typeface="HGPｺﾞｼｯｸE"/>
              </a:rPr>
              <a:t>の</a:t>
            </a:r>
            <a:r>
              <a:rPr sz="2000" spc="-35" dirty="0" err="1">
                <a:solidFill>
                  <a:srgbClr val="FFFFFF"/>
                </a:solidFill>
                <a:latin typeface="HGPｺﾞｼｯｸE" panose="020B0900000000000000" pitchFamily="50" charset="-128"/>
                <a:ea typeface="HGPｺﾞｼｯｸE" panose="020B0900000000000000" pitchFamily="50" charset="-128"/>
                <a:cs typeface="HGPｺﾞｼｯｸE"/>
              </a:rPr>
              <a:t>他</a:t>
            </a:r>
            <a:r>
              <a:rPr sz="2000" spc="5" dirty="0" err="1">
                <a:solidFill>
                  <a:srgbClr val="FFFFFF"/>
                </a:solidFill>
                <a:latin typeface="HGPｺﾞｼｯｸE" panose="020B0900000000000000" pitchFamily="50" charset="-128"/>
                <a:ea typeface="HGPｺﾞｼｯｸE" panose="020B0900000000000000" pitchFamily="50" charset="-128"/>
                <a:cs typeface="HGPｺﾞｼｯｸE"/>
              </a:rPr>
              <a:t>の</a:t>
            </a:r>
            <a:r>
              <a:rPr sz="2000" spc="55" dirty="0" err="1">
                <a:solidFill>
                  <a:srgbClr val="FFFFFF"/>
                </a:solidFill>
                <a:latin typeface="HGPｺﾞｼｯｸE" panose="020B0900000000000000" pitchFamily="50" charset="-128"/>
                <a:ea typeface="HGPｺﾞｼｯｸE" panose="020B0900000000000000" pitchFamily="50" charset="-128"/>
                <a:cs typeface="HGPｺﾞｼｯｸE"/>
              </a:rPr>
              <a:t>研</a:t>
            </a:r>
            <a:r>
              <a:rPr sz="2000" spc="-35" dirty="0" err="1">
                <a:solidFill>
                  <a:srgbClr val="FFFFFF"/>
                </a:solidFill>
                <a:latin typeface="HGPｺﾞｼｯｸE" panose="020B0900000000000000" pitchFamily="50" charset="-128"/>
                <a:ea typeface="HGPｺﾞｼｯｸE" panose="020B0900000000000000" pitchFamily="50" charset="-128"/>
                <a:cs typeface="HGPｺﾞｼｯｸE"/>
              </a:rPr>
              <a:t>修</a:t>
            </a:r>
            <a:r>
              <a:rPr sz="2000" spc="-20" dirty="0" err="1">
                <a:solidFill>
                  <a:srgbClr val="FFFFFF"/>
                </a:solidFill>
                <a:latin typeface="HGPｺﾞｼｯｸE" panose="020B0900000000000000" pitchFamily="50" charset="-128"/>
                <a:ea typeface="HGPｺﾞｼｯｸE" panose="020B0900000000000000" pitchFamily="50" charset="-128"/>
                <a:cs typeface="HGPｺﾞｼｯｸE"/>
              </a:rPr>
              <a:t>活</a:t>
            </a:r>
            <a:r>
              <a:rPr sz="2000" spc="-35" dirty="0" err="1">
                <a:solidFill>
                  <a:srgbClr val="FFFFFF"/>
                </a:solidFill>
                <a:latin typeface="HGPｺﾞｼｯｸE" panose="020B0900000000000000" pitchFamily="50" charset="-128"/>
                <a:ea typeface="HGPｺﾞｼｯｸE" panose="020B0900000000000000" pitchFamily="50" charset="-128"/>
                <a:cs typeface="HGPｺﾞｼｯｸE"/>
              </a:rPr>
              <a:t>動</a:t>
            </a:r>
            <a:r>
              <a:rPr sz="2000" spc="-40" dirty="0" err="1">
                <a:solidFill>
                  <a:srgbClr val="FFFFFF"/>
                </a:solidFill>
                <a:latin typeface="HGPｺﾞｼｯｸE" panose="020B0900000000000000" pitchFamily="50" charset="-128"/>
                <a:ea typeface="HGPｺﾞｼｯｸE" panose="020B0900000000000000" pitchFamily="50" charset="-128"/>
                <a:cs typeface="HGPｺﾞｼｯｸE"/>
              </a:rPr>
              <a:t>の</a:t>
            </a:r>
            <a:br>
              <a:rPr lang="en-US" sz="2000" spc="-40" dirty="0">
                <a:solidFill>
                  <a:srgbClr val="FFFFFF"/>
                </a:solidFill>
                <a:latin typeface="HGPｺﾞｼｯｸE" panose="020B0900000000000000" pitchFamily="50" charset="-128"/>
                <a:ea typeface="HGPｺﾞｼｯｸE" panose="020B0900000000000000" pitchFamily="50" charset="-128"/>
                <a:cs typeface="HGPｺﾞｼｯｸE"/>
              </a:rPr>
            </a:br>
            <a:r>
              <a:rPr lang="ja-JP" altLang="en-US" sz="2000" spc="-40" dirty="0">
                <a:solidFill>
                  <a:srgbClr val="FFFFFF"/>
                </a:solidFill>
                <a:latin typeface="HGPｺﾞｼｯｸE" panose="020B0900000000000000" pitchFamily="50" charset="-128"/>
                <a:ea typeface="HGPｺﾞｼｯｸE" panose="020B0900000000000000" pitchFamily="50" charset="-128"/>
                <a:cs typeface="HGPｺﾞｼｯｸE"/>
              </a:rPr>
              <a:t>　　　　　　　　　　　　　　　　</a:t>
            </a:r>
            <a:r>
              <a:rPr sz="2000" spc="-20" dirty="0" err="1">
                <a:solidFill>
                  <a:srgbClr val="FFFFFF"/>
                </a:solidFill>
                <a:latin typeface="HGPｺﾞｼｯｸE" panose="020B0900000000000000" pitchFamily="50" charset="-128"/>
                <a:ea typeface="HGPｺﾞｼｯｸE" panose="020B0900000000000000" pitchFamily="50" charset="-128"/>
                <a:cs typeface="HGPｺﾞｼｯｸE"/>
              </a:rPr>
              <a:t>記録</a:t>
            </a:r>
            <a:r>
              <a:rPr sz="2000" spc="5" dirty="0" err="1">
                <a:solidFill>
                  <a:srgbClr val="FFFFFF"/>
                </a:solidFill>
                <a:latin typeface="HGPｺﾞｼｯｸE" panose="020B0900000000000000" pitchFamily="50" charset="-128"/>
                <a:ea typeface="HGPｺﾞｼｯｸE" panose="020B0900000000000000" pitchFamily="50" charset="-128"/>
                <a:cs typeface="HGPｺﾞｼｯｸE"/>
              </a:rPr>
              <a:t>の</a:t>
            </a:r>
            <a:r>
              <a:rPr sz="2000" spc="20" dirty="0" err="1">
                <a:solidFill>
                  <a:srgbClr val="FFFFFF"/>
                </a:solidFill>
                <a:latin typeface="HGPｺﾞｼｯｸE" panose="020B0900000000000000" pitchFamily="50" charset="-128"/>
                <a:ea typeface="HGPｺﾞｼｯｸE" panose="020B0900000000000000" pitchFamily="50" charset="-128"/>
                <a:cs typeface="HGPｺﾞｼｯｸE"/>
              </a:rPr>
              <a:t>確</a:t>
            </a:r>
            <a:r>
              <a:rPr sz="2000" spc="-5" dirty="0" err="1">
                <a:solidFill>
                  <a:srgbClr val="FFFFFF"/>
                </a:solidFill>
                <a:latin typeface="HGPｺﾞｼｯｸE" panose="020B0900000000000000" pitchFamily="50" charset="-128"/>
                <a:ea typeface="HGPｺﾞｼｯｸE" panose="020B0900000000000000" pitchFamily="50" charset="-128"/>
                <a:cs typeface="HGPｺﾞｼｯｸE"/>
              </a:rPr>
              <a:t>認</a:t>
            </a:r>
            <a:r>
              <a:rPr lang="en-US" sz="2000" spc="-5"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z="2000" spc="-5" dirty="0">
                <a:solidFill>
                  <a:srgbClr val="FFFFFF"/>
                </a:solidFill>
                <a:latin typeface="HGPｺﾞｼｯｸE" panose="020B0900000000000000" pitchFamily="50" charset="-128"/>
                <a:ea typeface="HGPｺﾞｼｯｸE" panose="020B0900000000000000" pitchFamily="50" charset="-128"/>
                <a:cs typeface="HGPｺﾞｼｯｸE"/>
              </a:rPr>
              <a:t>代行入力</a:t>
            </a:r>
            <a:endParaRPr sz="2000" dirty="0">
              <a:latin typeface="HGPｺﾞｼｯｸE" panose="020B0900000000000000" pitchFamily="50" charset="-128"/>
              <a:ea typeface="HGPｺﾞｼｯｸE" panose="020B0900000000000000" pitchFamily="50" charset="-128"/>
              <a:cs typeface="HGPｺﾞｼｯｸE"/>
            </a:endParaRPr>
          </a:p>
        </p:txBody>
      </p:sp>
      <p:sp>
        <p:nvSpPr>
          <p:cNvPr id="31" name="object 3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36</a:t>
            </a:fld>
            <a:endParaRPr dirty="0"/>
          </a:p>
        </p:txBody>
      </p:sp>
      <p:sp>
        <p:nvSpPr>
          <p:cNvPr id="30" name="object 3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9" name="角丸四角形 8"/>
          <p:cNvSpPr/>
          <p:nvPr/>
        </p:nvSpPr>
        <p:spPr>
          <a:xfrm>
            <a:off x="3092450" y="2202096"/>
            <a:ext cx="1676400" cy="304800"/>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175270" y="2705507"/>
            <a:ext cx="5566778" cy="239756"/>
          </a:xfrm>
          <a:prstGeom prst="roundRect">
            <a:avLst>
              <a:gd name="adj" fmla="val 13591"/>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object 28"/>
          <p:cNvSpPr/>
          <p:nvPr/>
        </p:nvSpPr>
        <p:spPr>
          <a:xfrm>
            <a:off x="5487904" y="2518835"/>
            <a:ext cx="1338053"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sp>
        <p:nvSpPr>
          <p:cNvPr id="34" name="object 6"/>
          <p:cNvSpPr/>
          <p:nvPr/>
        </p:nvSpPr>
        <p:spPr>
          <a:xfrm>
            <a:off x="4527217" y="2130628"/>
            <a:ext cx="1712705"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35" name="object 28"/>
          <p:cNvSpPr txBox="1"/>
          <p:nvPr/>
        </p:nvSpPr>
        <p:spPr>
          <a:xfrm>
            <a:off x="4840756" y="2166957"/>
            <a:ext cx="137160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研修歯科医絞り込みエリア</a:t>
            </a:r>
            <a:endParaRPr sz="900" dirty="0">
              <a:solidFill>
                <a:srgbClr val="FFFFFF"/>
              </a:solidFill>
              <a:latin typeface="ＭＳ ゴシック"/>
              <a:cs typeface="ＭＳ ゴシック"/>
            </a:endParaRPr>
          </a:p>
        </p:txBody>
      </p:sp>
      <p:sp>
        <p:nvSpPr>
          <p:cNvPr id="36" name="object 28"/>
          <p:cNvSpPr txBox="1"/>
          <p:nvPr/>
        </p:nvSpPr>
        <p:spPr>
          <a:xfrm>
            <a:off x="5818418" y="2561082"/>
            <a:ext cx="96574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研修歯科医一覧</a:t>
            </a:r>
            <a:endParaRPr sz="900" dirty="0">
              <a:solidFill>
                <a:srgbClr val="FFFFFF"/>
              </a:solidFill>
              <a:latin typeface="ＭＳ ゴシック"/>
              <a:cs typeface="ＭＳ ゴシック"/>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34399" y="5208303"/>
            <a:ext cx="2968285" cy="1282754"/>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p:nvPr/>
        </p:nvSpPr>
        <p:spPr>
          <a:xfrm>
            <a:off x="721700" y="6680956"/>
            <a:ext cx="6116955" cy="1832610"/>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lang="ja-JP" altLang="en-US" sz="1000" spc="-15" dirty="0">
                <a:solidFill>
                  <a:srgbClr val="A9511A"/>
                </a:solidFill>
                <a:latin typeface="ＭＳ ゴシック"/>
                <a:cs typeface="ＭＳ ゴシック"/>
              </a:rPr>
              <a:t>指導歯科医</a:t>
            </a:r>
            <a:r>
              <a:rPr sz="1000" spc="-90" dirty="0">
                <a:solidFill>
                  <a:srgbClr val="A9511A"/>
                </a:solidFill>
                <a:latin typeface="ＭＳ ゴシック"/>
                <a:cs typeface="ＭＳ ゴシック"/>
              </a:rPr>
              <a:t>か</a:t>
            </a:r>
            <a:r>
              <a:rPr sz="1000" spc="-70" dirty="0">
                <a:solidFill>
                  <a:srgbClr val="A9511A"/>
                </a:solidFill>
                <a:latin typeface="ＭＳ ゴシック"/>
                <a:cs typeface="ＭＳ ゴシック"/>
              </a:rPr>
              <a:t>ら</a:t>
            </a:r>
            <a:r>
              <a:rPr sz="1000" spc="-85" dirty="0">
                <a:solidFill>
                  <a:srgbClr val="A9511A"/>
                </a:solidFill>
                <a:latin typeface="ＭＳ ゴシック"/>
                <a:cs typeface="ＭＳ ゴシック"/>
              </a:rPr>
              <a:t>の</a:t>
            </a:r>
            <a:r>
              <a:rPr sz="1000" spc="-120" dirty="0">
                <a:solidFill>
                  <a:srgbClr val="A9511A"/>
                </a:solidFill>
                <a:latin typeface="ＭＳ ゴシック"/>
                <a:cs typeface="ＭＳ ゴシック"/>
              </a:rPr>
              <a:t>コ</a:t>
            </a:r>
            <a:r>
              <a:rPr sz="1000" spc="-185" dirty="0">
                <a:solidFill>
                  <a:srgbClr val="A9511A"/>
                </a:solidFill>
                <a:latin typeface="ＭＳ ゴシック"/>
                <a:cs typeface="ＭＳ ゴシック"/>
              </a:rPr>
              <a:t>メ</a:t>
            </a:r>
            <a:r>
              <a:rPr sz="1000" spc="-170" dirty="0">
                <a:solidFill>
                  <a:srgbClr val="A9511A"/>
                </a:solidFill>
                <a:latin typeface="ＭＳ ゴシック"/>
                <a:cs typeface="ＭＳ ゴシック"/>
              </a:rPr>
              <a:t>ン</a:t>
            </a:r>
            <a:r>
              <a:rPr sz="1000" spc="-60" dirty="0">
                <a:solidFill>
                  <a:srgbClr val="A9511A"/>
                </a:solidFill>
                <a:latin typeface="ＭＳ ゴシック"/>
                <a:cs typeface="ＭＳ ゴシック"/>
              </a:rPr>
              <a:t>ト</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25" dirty="0">
                <a:solidFill>
                  <a:srgbClr val="231F20"/>
                </a:solidFill>
                <a:latin typeface="ＭＳ ゴシック"/>
                <a:cs typeface="ＭＳ ゴシック"/>
              </a:rPr>
              <a:t>表</a:t>
            </a:r>
            <a:r>
              <a:rPr sz="1000" spc="-80"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75" dirty="0">
                <a:solidFill>
                  <a:srgbClr val="231F20"/>
                </a:solidFill>
                <a:latin typeface="ＭＳ ゴシック"/>
                <a:cs typeface="ＭＳ ゴシック"/>
              </a:rPr>
              <a:t>て</a:t>
            </a:r>
            <a:r>
              <a:rPr sz="1000" spc="-40"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研修歯科医</a:t>
            </a:r>
            <a:r>
              <a:rPr sz="1000" spc="-55" dirty="0">
                <a:solidFill>
                  <a:srgbClr val="231F20"/>
                </a:solidFill>
                <a:latin typeface="ＭＳ ゴシック"/>
                <a:cs typeface="ＭＳ ゴシック"/>
              </a:rPr>
              <a:t>が多</a:t>
            </a:r>
            <a:r>
              <a:rPr sz="1000" spc="-15"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lang="ja-JP" altLang="en-US" sz="1000" spc="-610" dirty="0">
                <a:solidFill>
                  <a:srgbClr val="231F20"/>
                </a:solidFill>
                <a:latin typeface="ＭＳ ゴシック"/>
                <a:cs typeface="ＭＳ ゴシック"/>
              </a:rPr>
              <a:t>　</a:t>
            </a:r>
            <a:r>
              <a:rPr sz="1000" spc="15"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spc="-150" dirty="0">
                <a:solidFill>
                  <a:srgbClr val="231F20"/>
                </a:solidFill>
                <a:latin typeface="ＭＳ ゴシック"/>
                <a:cs typeface="ＭＳ ゴシック"/>
              </a:rPr>
              <a:t>ア</a:t>
            </a:r>
            <a:r>
              <a:rPr sz="1000" spc="15"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5" dirty="0">
                <a:solidFill>
                  <a:srgbClr val="231F20"/>
                </a:solidFill>
                <a:latin typeface="ＭＳ ゴシック"/>
                <a:cs typeface="ＭＳ ゴシック"/>
              </a:rPr>
              <a:t>、</a:t>
            </a:r>
            <a:r>
              <a:rPr sz="1000" spc="-30" dirty="0">
                <a:solidFill>
                  <a:srgbClr val="231F20"/>
                </a:solidFill>
                <a:latin typeface="ＭＳ ゴシック"/>
                <a:cs typeface="ＭＳ ゴシック"/>
              </a:rPr>
              <a:t>氏</a:t>
            </a:r>
            <a:r>
              <a:rPr sz="1000" spc="-80"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15" dirty="0">
                <a:solidFill>
                  <a:srgbClr val="231F20"/>
                </a:solidFill>
                <a:latin typeface="ＭＳ ゴシック"/>
                <a:cs typeface="ＭＳ ゴシック"/>
              </a:rPr>
              <a:t>、</a:t>
            </a:r>
            <a:r>
              <a:rPr sz="1000" spc="-50" dirty="0">
                <a:solidFill>
                  <a:srgbClr val="231F20"/>
                </a:solidFill>
                <a:latin typeface="ＭＳ ゴシック"/>
                <a:cs typeface="ＭＳ ゴシック"/>
              </a:rPr>
              <a:t>あ</a:t>
            </a:r>
            <a:r>
              <a:rPr sz="1000" spc="-110" dirty="0">
                <a:solidFill>
                  <a:srgbClr val="231F20"/>
                </a:solidFill>
                <a:latin typeface="ＭＳ ゴシック"/>
                <a:cs typeface="ＭＳ ゴシック"/>
              </a:rPr>
              <a:t>い</a:t>
            </a:r>
            <a:r>
              <a:rPr sz="1000" spc="-160" dirty="0">
                <a:solidFill>
                  <a:srgbClr val="231F20"/>
                </a:solidFill>
                <a:latin typeface="ＭＳ ゴシック"/>
                <a:cs typeface="ＭＳ ゴシック"/>
              </a:rPr>
              <a:t>う</a:t>
            </a:r>
            <a:r>
              <a:rPr sz="1000" spc="-55" dirty="0">
                <a:solidFill>
                  <a:srgbClr val="231F20"/>
                </a:solidFill>
                <a:latin typeface="ＭＳ ゴシック"/>
                <a:cs typeface="ＭＳ ゴシック"/>
              </a:rPr>
              <a:t>え</a:t>
            </a:r>
            <a:r>
              <a:rPr sz="1000" spc="-35" dirty="0">
                <a:solidFill>
                  <a:srgbClr val="231F20"/>
                </a:solidFill>
                <a:latin typeface="ＭＳ ゴシック"/>
                <a:cs typeface="ＭＳ ゴシック"/>
              </a:rPr>
              <a:t>お</a:t>
            </a:r>
            <a:r>
              <a:rPr sz="1000" spc="-45" dirty="0">
                <a:solidFill>
                  <a:srgbClr val="231F20"/>
                </a:solidFill>
                <a:latin typeface="ＭＳ ゴシック"/>
                <a:cs typeface="ＭＳ ゴシック"/>
              </a:rPr>
              <a:t>順</a:t>
            </a:r>
            <a:r>
              <a:rPr sz="1000" spc="-40" dirty="0">
                <a:solidFill>
                  <a:srgbClr val="231F20"/>
                </a:solidFill>
                <a:latin typeface="ＭＳ ゴシック"/>
                <a:cs typeface="ＭＳ ゴシック"/>
              </a:rPr>
              <a:t>で</a:t>
            </a:r>
            <a:r>
              <a:rPr sz="1000" spc="-10" dirty="0">
                <a:solidFill>
                  <a:srgbClr val="231F20"/>
                </a:solidFill>
                <a:latin typeface="ＭＳ ゴシック"/>
                <a:cs typeface="ＭＳ ゴシック"/>
              </a:rPr>
              <a:t>の</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60" dirty="0">
                <a:solidFill>
                  <a:srgbClr val="231F20"/>
                </a:solidFill>
                <a:latin typeface="ＭＳ ゴシック"/>
                <a:cs typeface="ＭＳ ゴシック"/>
              </a:rPr>
              <a:t>み</a:t>
            </a:r>
            <a:r>
              <a:rPr sz="1000" spc="-50" dirty="0">
                <a:solidFill>
                  <a:srgbClr val="231F20"/>
                </a:solidFill>
                <a:latin typeface="ＭＳ ゴシック"/>
                <a:cs typeface="ＭＳ ゴシック"/>
              </a:rPr>
              <a:t>が</a:t>
            </a:r>
            <a:r>
              <a:rPr sz="100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0" dirty="0">
                <a:solidFill>
                  <a:srgbClr val="231F20"/>
                </a:solidFill>
                <a:latin typeface="ＭＳ ゴシック"/>
                <a:cs typeface="ＭＳ ゴシック"/>
              </a:rPr>
              <a:t>ト</a:t>
            </a:r>
            <a:r>
              <a:rPr sz="1000" spc="-15" dirty="0">
                <a:solidFill>
                  <a:srgbClr val="231F20"/>
                </a:solidFill>
                <a:latin typeface="ＭＳ ゴシック"/>
                <a:cs typeface="ＭＳ ゴシック"/>
              </a:rPr>
              <a:t>の</a:t>
            </a:r>
            <a:r>
              <a:rPr sz="1000" spc="-10" dirty="0">
                <a:solidFill>
                  <a:srgbClr val="231F20"/>
                </a:solidFill>
                <a:latin typeface="ＭＳ ゴシック"/>
                <a:cs typeface="ＭＳ ゴシック"/>
              </a:rPr>
              <a:t>確</a:t>
            </a:r>
            <a:r>
              <a:rPr sz="1000" spc="-15" dirty="0">
                <a:solidFill>
                  <a:srgbClr val="231F20"/>
                </a:solidFill>
                <a:latin typeface="ＭＳ ゴシック"/>
                <a:cs typeface="ＭＳ ゴシック"/>
              </a:rPr>
              <a:t>認</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384810" indent="-128270">
              <a:lnSpc>
                <a:spcPct val="148200"/>
              </a:lnSpc>
              <a:buSzPct val="90000"/>
              <a:buAutoNum type="arabicPeriod" startAt="2"/>
              <a:tabLst>
                <a:tab pos="137795" algn="l"/>
              </a:tabLst>
            </a:pPr>
            <a:r>
              <a:rPr sz="1000" dirty="0">
                <a:solidFill>
                  <a:srgbClr val="231F20"/>
                </a:solidFill>
                <a:latin typeface="ＭＳ ゴシック"/>
                <a:cs typeface="ＭＳ ゴシック"/>
              </a:rPr>
              <a:t>&lt;</a:t>
            </a:r>
            <a:r>
              <a:rPr sz="1000" spc="-320" dirty="0">
                <a:solidFill>
                  <a:srgbClr val="231F20"/>
                </a:solidFill>
                <a:latin typeface="ＭＳ ゴシック"/>
                <a:cs typeface="ＭＳ ゴシック"/>
              </a:rPr>
              <a:t> </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5" dirty="0">
                <a:solidFill>
                  <a:srgbClr val="231F20"/>
                </a:solidFill>
                <a:latin typeface="ＭＳ ゴシック"/>
                <a:cs typeface="ＭＳ ゴシック"/>
              </a:rPr>
              <a:t>ト</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95" dirty="0">
                <a:solidFill>
                  <a:srgbClr val="231F20"/>
                </a:solidFill>
                <a:latin typeface="ＭＳ ゴシック"/>
                <a:cs typeface="ＭＳ ゴシック"/>
              </a:rPr>
              <a:t> </a:t>
            </a:r>
            <a:r>
              <a:rPr sz="1000" spc="-55" dirty="0">
                <a:solidFill>
                  <a:srgbClr val="231F20"/>
                </a:solidFill>
                <a:latin typeface="ＭＳ ゴシック"/>
                <a:cs typeface="ＭＳ ゴシック"/>
              </a:rPr>
              <a:t>に</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35" dirty="0">
                <a:solidFill>
                  <a:srgbClr val="231F20"/>
                </a:solidFill>
                <a:latin typeface="ＭＳ ゴシック"/>
                <a:cs typeface="ＭＳ ゴシック"/>
              </a:rPr>
              <a:t>ト</a:t>
            </a:r>
            <a:r>
              <a:rPr sz="1000" spc="-100" dirty="0">
                <a:solidFill>
                  <a:srgbClr val="231F20"/>
                </a:solidFill>
                <a:latin typeface="ＭＳ ゴシック"/>
                <a:cs typeface="ＭＳ ゴシック"/>
              </a:rPr>
              <a:t>と</a:t>
            </a:r>
            <a:r>
              <a:rPr sz="1000" spc="-45" dirty="0">
                <a:solidFill>
                  <a:srgbClr val="231F20"/>
                </a:solidFill>
                <a:latin typeface="ＭＳ ゴシック"/>
                <a:cs typeface="ＭＳ ゴシック"/>
              </a:rPr>
              <a:t>そ</a:t>
            </a:r>
            <a:r>
              <a:rPr sz="1000" spc="-30" dirty="0">
                <a:solidFill>
                  <a:srgbClr val="231F20"/>
                </a:solidFill>
                <a:latin typeface="ＭＳ ゴシック"/>
                <a:cs typeface="ＭＳ ゴシック"/>
              </a:rPr>
              <a:t>れ</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対</a:t>
            </a:r>
            <a:r>
              <a:rPr sz="1000" spc="-140" dirty="0">
                <a:solidFill>
                  <a:srgbClr val="231F20"/>
                </a:solidFill>
                <a:latin typeface="ＭＳ ゴシック"/>
                <a:cs typeface="ＭＳ ゴシック"/>
              </a:rPr>
              <a:t>す</a:t>
            </a:r>
            <a:r>
              <a:rPr sz="1000" spc="-5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研修歯科医</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10" dirty="0">
                <a:solidFill>
                  <a:srgbClr val="231F20"/>
                </a:solidFill>
                <a:latin typeface="ＭＳ ゴシック"/>
                <a:cs typeface="ＭＳ ゴシック"/>
              </a:rPr>
              <a:t>ト</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85" dirty="0">
                <a:solidFill>
                  <a:srgbClr val="231F20"/>
                </a:solidFill>
                <a:latin typeface="ＭＳ ゴシック"/>
                <a:cs typeface="ＭＳ ゴシック"/>
              </a:rPr>
              <a:t>い</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r>
              <a:rPr sz="1000" spc="-210" dirty="0">
                <a:solidFill>
                  <a:srgbClr val="231F20"/>
                </a:solidFill>
                <a:latin typeface="ＭＳ ゴシック"/>
                <a:cs typeface="ＭＳ ゴシック"/>
              </a:rPr>
              <a:t> </a:t>
            </a:r>
            <a:r>
              <a:rPr sz="1000" spc="-80" dirty="0">
                <a:solidFill>
                  <a:srgbClr val="231F20"/>
                </a:solidFill>
                <a:latin typeface="ＭＳ ゴシック"/>
                <a:cs typeface="ＭＳ ゴシック"/>
              </a:rPr>
              <a:t>行</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80" dirty="0">
                <a:solidFill>
                  <a:srgbClr val="231F20"/>
                </a:solidFill>
                <a:latin typeface="ＭＳ ゴシック"/>
                <a:cs typeface="ＭＳ ゴシック"/>
              </a:rPr>
              <a:t>と</a:t>
            </a:r>
            <a:r>
              <a:rPr sz="1000" spc="-35" dirty="0">
                <a:solidFill>
                  <a:srgbClr val="231F20"/>
                </a:solidFill>
                <a:latin typeface="ＭＳ ゴシック"/>
                <a:cs typeface="ＭＳ ゴシック"/>
              </a:rPr>
              <a:t>別</a:t>
            </a:r>
            <a:r>
              <a:rPr sz="1000" spc="-20" dirty="0">
                <a:solidFill>
                  <a:srgbClr val="231F20"/>
                </a:solidFill>
                <a:latin typeface="ＭＳ ゴシック"/>
                <a:cs typeface="ＭＳ ゴシック"/>
              </a:rPr>
              <a:t>画</a:t>
            </a:r>
            <a:r>
              <a:rPr sz="1000" spc="-65" dirty="0">
                <a:solidFill>
                  <a:srgbClr val="231F20"/>
                </a:solidFill>
                <a:latin typeface="ＭＳ ゴシック"/>
                <a:cs typeface="ＭＳ ゴシック"/>
              </a:rPr>
              <a:t>面</a:t>
            </a:r>
            <a:r>
              <a:rPr sz="1000" spc="-85" dirty="0">
                <a:solidFill>
                  <a:srgbClr val="231F20"/>
                </a:solidFill>
                <a:latin typeface="ＭＳ ゴシック"/>
                <a:cs typeface="ＭＳ ゴシック"/>
              </a:rPr>
              <a:t>で</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90" dirty="0">
                <a:solidFill>
                  <a:srgbClr val="231F20"/>
                </a:solidFill>
                <a:latin typeface="ＭＳ ゴシック"/>
                <a:cs typeface="ＭＳ ゴシック"/>
              </a:rPr>
              <a:t>ト</a:t>
            </a:r>
            <a:r>
              <a:rPr sz="1000" spc="-45" dirty="0">
                <a:solidFill>
                  <a:srgbClr val="231F20"/>
                </a:solidFill>
                <a:latin typeface="ＭＳ ゴシック"/>
                <a:cs typeface="ＭＳ ゴシック"/>
              </a:rPr>
              <a:t>を</a:t>
            </a:r>
            <a:r>
              <a:rPr sz="1000" spc="-25" dirty="0">
                <a:solidFill>
                  <a:srgbClr val="231F20"/>
                </a:solidFill>
                <a:latin typeface="ＭＳ ゴシック"/>
                <a:cs typeface="ＭＳ ゴシック"/>
              </a:rPr>
              <a:t>読</a:t>
            </a:r>
            <a:r>
              <a:rPr sz="1000" spc="-125" dirty="0">
                <a:solidFill>
                  <a:srgbClr val="231F20"/>
                </a:solidFill>
                <a:latin typeface="ＭＳ ゴシック"/>
                <a:cs typeface="ＭＳ ゴシック"/>
              </a:rPr>
              <a:t>む</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80"/>
              </a:spcBef>
              <a:buSzPct val="90000"/>
              <a:buAutoNum type="arabicPeriod" startAt="2"/>
              <a:tabLst>
                <a:tab pos="138430" algn="l"/>
              </a:tabLst>
            </a:pP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日</a:t>
            </a:r>
            <a:r>
              <a:rPr sz="1000" spc="-85" dirty="0">
                <a:solidFill>
                  <a:srgbClr val="231F20"/>
                </a:solidFill>
                <a:latin typeface="ＭＳ ゴシック"/>
                <a:cs typeface="ＭＳ ゴシック"/>
              </a:rPr>
              <a:t>時</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昇</a:t>
            </a:r>
            <a:r>
              <a:rPr sz="1000" dirty="0">
                <a:solidFill>
                  <a:srgbClr val="231F20"/>
                </a:solidFill>
                <a:latin typeface="ＭＳ ゴシック"/>
                <a:cs typeface="ＭＳ ゴシック"/>
              </a:rPr>
              <a:t>降</a:t>
            </a:r>
            <a:r>
              <a:rPr sz="1000" spc="-28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70" dirty="0">
                <a:solidFill>
                  <a:srgbClr val="231F20"/>
                </a:solidFill>
                <a:latin typeface="ＭＳ ゴシック"/>
                <a:cs typeface="ＭＳ ゴシック"/>
              </a:rPr>
              <a:t> </a:t>
            </a:r>
            <a:r>
              <a:rPr sz="1000" spc="-35" dirty="0">
                <a:solidFill>
                  <a:srgbClr val="231F20"/>
                </a:solidFill>
                <a:latin typeface="ＭＳ ゴシック"/>
                <a:cs typeface="ＭＳ ゴシック"/>
              </a:rPr>
              <a:t>下</a:t>
            </a:r>
            <a:r>
              <a:rPr sz="1000" spc="-70" dirty="0">
                <a:solidFill>
                  <a:srgbClr val="231F20"/>
                </a:solidFill>
                <a:latin typeface="ＭＳ ゴシック"/>
                <a:cs typeface="ＭＳ ゴシック"/>
              </a:rPr>
              <a:t>降</a:t>
            </a:r>
            <a:r>
              <a:rPr sz="1000" spc="-80" dirty="0">
                <a:solidFill>
                  <a:srgbClr val="231F20"/>
                </a:solidFill>
                <a:latin typeface="ＭＳ ゴシック"/>
                <a:cs typeface="ＭＳ ゴシック"/>
              </a:rPr>
              <a:t>と</a:t>
            </a:r>
            <a:r>
              <a:rPr sz="1000" spc="-25" dirty="0">
                <a:solidFill>
                  <a:srgbClr val="231F20"/>
                </a:solidFill>
                <a:latin typeface="ＭＳ ゴシック"/>
                <a:cs typeface="ＭＳ ゴシック"/>
              </a:rPr>
              <a:t>順</a:t>
            </a:r>
            <a:r>
              <a:rPr sz="1000" spc="-50" dirty="0">
                <a:solidFill>
                  <a:srgbClr val="231F20"/>
                </a:solidFill>
                <a:latin typeface="ＭＳ ゴシック"/>
                <a:cs typeface="ＭＳ ゴシック"/>
              </a:rPr>
              <a:t>番</a:t>
            </a:r>
            <a:r>
              <a:rPr sz="1000" spc="-60" dirty="0">
                <a:solidFill>
                  <a:srgbClr val="231F20"/>
                </a:solidFill>
                <a:latin typeface="ＭＳ ゴシック"/>
                <a:cs typeface="ＭＳ ゴシック"/>
              </a:rPr>
              <a:t>を</a:t>
            </a:r>
            <a:r>
              <a:rPr sz="1000" spc="-40" dirty="0">
                <a:solidFill>
                  <a:srgbClr val="231F20"/>
                </a:solidFill>
                <a:latin typeface="ＭＳ ゴシック"/>
                <a:cs typeface="ＭＳ ゴシック"/>
              </a:rPr>
              <a:t>変</a:t>
            </a:r>
            <a:r>
              <a:rPr sz="1000" spc="-140" dirty="0">
                <a:solidFill>
                  <a:srgbClr val="231F20"/>
                </a:solidFill>
                <a:latin typeface="ＭＳ ゴシック"/>
                <a:cs typeface="ＭＳ ゴシック"/>
              </a:rPr>
              <a:t>え</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8" name="object 18"/>
          <p:cNvSpPr txBox="1"/>
          <p:nvPr/>
        </p:nvSpPr>
        <p:spPr>
          <a:xfrm>
            <a:off x="3235772" y="1535457"/>
            <a:ext cx="13806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9" name="object 19"/>
          <p:cNvSpPr txBox="1"/>
          <p:nvPr/>
        </p:nvSpPr>
        <p:spPr>
          <a:xfrm>
            <a:off x="2842510" y="3058254"/>
            <a:ext cx="223114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5" dirty="0">
                <a:solidFill>
                  <a:srgbClr val="231F20"/>
                </a:solidFill>
                <a:latin typeface="ＭＳ ゴシック"/>
                <a:cs typeface="ＭＳ ゴシック"/>
              </a:rPr>
              <a:t>ト</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0" name="object 20"/>
          <p:cNvSpPr txBox="1"/>
          <p:nvPr/>
        </p:nvSpPr>
        <p:spPr>
          <a:xfrm>
            <a:off x="1269714" y="4971647"/>
            <a:ext cx="220373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90" dirty="0">
                <a:solidFill>
                  <a:srgbClr val="231F20"/>
                </a:solidFill>
                <a:latin typeface="ＭＳ ゴシック"/>
                <a:cs typeface="ＭＳ ゴシック"/>
              </a:rPr>
              <a:t>か</a:t>
            </a:r>
            <a:r>
              <a:rPr sz="1000" spc="-70" dirty="0">
                <a:solidFill>
                  <a:srgbClr val="231F20"/>
                </a:solidFill>
                <a:latin typeface="ＭＳ ゴシック"/>
                <a:cs typeface="ＭＳ ゴシック"/>
              </a:rPr>
              <a:t>ら</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5" dirty="0">
                <a:solidFill>
                  <a:srgbClr val="231F20"/>
                </a:solidFill>
                <a:latin typeface="ＭＳ ゴシック"/>
                <a:cs typeface="ＭＳ ゴシック"/>
              </a:rPr>
              <a:t>ト</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1" name="object 21"/>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2" name="object 22"/>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か</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ら</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60" dirty="0">
                <a:solidFill>
                  <a:srgbClr val="FFFFFF"/>
                </a:solidFill>
                <a:latin typeface="HGPｺﾞｼｯｸE" panose="020B0900000000000000" pitchFamily="50" charset="-128"/>
                <a:ea typeface="HGPｺﾞｼｯｸE" panose="020B0900000000000000" pitchFamily="50" charset="-128"/>
                <a:cs typeface="HGPｺﾞｼｯｸE"/>
              </a:rPr>
              <a:t>コ</a:t>
            </a:r>
            <a:r>
              <a:rPr sz="2200" spc="-130" dirty="0">
                <a:solidFill>
                  <a:srgbClr val="FFFFFF"/>
                </a:solidFill>
                <a:latin typeface="HGPｺﾞｼｯｸE" panose="020B0900000000000000" pitchFamily="50" charset="-128"/>
                <a:ea typeface="HGPｺﾞｼｯｸE" panose="020B0900000000000000" pitchFamily="50" charset="-128"/>
                <a:cs typeface="HGPｺﾞｼｯｸE"/>
              </a:rPr>
              <a:t>メ</a:t>
            </a:r>
            <a:r>
              <a:rPr sz="2200" spc="-70" dirty="0">
                <a:solidFill>
                  <a:srgbClr val="FFFFFF"/>
                </a:solidFill>
                <a:latin typeface="HGPｺﾞｼｯｸE" panose="020B0900000000000000" pitchFamily="50" charset="-128"/>
                <a:ea typeface="HGPｺﾞｼｯｸE" panose="020B0900000000000000" pitchFamily="50" charset="-128"/>
                <a:cs typeface="HGPｺﾞｼｯｸE"/>
              </a:rPr>
              <a:t>ン</a:t>
            </a:r>
            <a:r>
              <a:rPr sz="2200" dirty="0">
                <a:solidFill>
                  <a:srgbClr val="FFFFFF"/>
                </a:solidFill>
                <a:latin typeface="HGPｺﾞｼｯｸE" panose="020B0900000000000000" pitchFamily="50" charset="-128"/>
                <a:ea typeface="HGPｺﾞｼｯｸE" panose="020B0900000000000000" pitchFamily="50" charset="-128"/>
                <a:cs typeface="HGPｺﾞｼｯｸE"/>
              </a:rPr>
              <a:t>ト</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4" name="object 2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37</a:t>
            </a:fld>
            <a:endParaRPr dirty="0"/>
          </a:p>
        </p:txBody>
      </p:sp>
      <p:sp>
        <p:nvSpPr>
          <p:cNvPr id="23" name="object 23"/>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7965" y="1856066"/>
            <a:ext cx="5073650" cy="914472"/>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6955" y="3303889"/>
            <a:ext cx="5302250" cy="14352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34402" y="1780209"/>
            <a:ext cx="6091985" cy="965115"/>
            <a:chOff x="734402" y="1780209"/>
            <a:chExt cx="6091985" cy="965115"/>
          </a:xfrm>
        </p:grpSpPr>
        <p:sp>
          <p:nvSpPr>
            <p:cNvPr id="4" name="object 4"/>
            <p:cNvSpPr/>
            <p:nvPr/>
          </p:nvSpPr>
          <p:spPr>
            <a:xfrm>
              <a:off x="734402" y="1780209"/>
              <a:ext cx="6091985" cy="965115"/>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3093298" y="1975502"/>
              <a:ext cx="1787525" cy="322580"/>
            </a:xfrm>
            <a:custGeom>
              <a:avLst/>
              <a:gdLst/>
              <a:ahLst/>
              <a:cxnLst/>
              <a:rect l="l" t="t" r="r" b="b"/>
              <a:pathLst>
                <a:path w="1787525" h="322580">
                  <a:moveTo>
                    <a:pt x="108000" y="0"/>
                  </a:moveTo>
                  <a:lnTo>
                    <a:pt x="65960" y="8486"/>
                  </a:lnTo>
                  <a:lnTo>
                    <a:pt x="31630" y="31630"/>
                  </a:lnTo>
                  <a:lnTo>
                    <a:pt x="8486" y="65960"/>
                  </a:lnTo>
                  <a:lnTo>
                    <a:pt x="0" y="108000"/>
                  </a:lnTo>
                  <a:lnTo>
                    <a:pt x="0" y="214198"/>
                  </a:lnTo>
                  <a:lnTo>
                    <a:pt x="8486" y="256238"/>
                  </a:lnTo>
                  <a:lnTo>
                    <a:pt x="31630" y="290568"/>
                  </a:lnTo>
                  <a:lnTo>
                    <a:pt x="65960" y="313712"/>
                  </a:lnTo>
                  <a:lnTo>
                    <a:pt x="108000" y="322199"/>
                  </a:lnTo>
                  <a:lnTo>
                    <a:pt x="1679397" y="322199"/>
                  </a:lnTo>
                  <a:lnTo>
                    <a:pt x="1721437" y="313712"/>
                  </a:lnTo>
                  <a:lnTo>
                    <a:pt x="1755767" y="290568"/>
                  </a:lnTo>
                  <a:lnTo>
                    <a:pt x="1778911" y="256238"/>
                  </a:lnTo>
                  <a:lnTo>
                    <a:pt x="1787397" y="214198"/>
                  </a:lnTo>
                  <a:lnTo>
                    <a:pt x="1787397" y="108000"/>
                  </a:lnTo>
                  <a:lnTo>
                    <a:pt x="1778911" y="65960"/>
                  </a:lnTo>
                  <a:lnTo>
                    <a:pt x="1755767" y="31630"/>
                  </a:lnTo>
                  <a:lnTo>
                    <a:pt x="1721437" y="8486"/>
                  </a:lnTo>
                  <a:lnTo>
                    <a:pt x="1679397" y="0"/>
                  </a:lnTo>
                  <a:lnTo>
                    <a:pt x="108000" y="0"/>
                  </a:lnTo>
                  <a:close/>
                </a:path>
              </a:pathLst>
            </a:custGeom>
            <a:ln w="12598">
              <a:solidFill>
                <a:srgbClr val="DA2128"/>
              </a:solidFill>
            </a:ln>
          </p:spPr>
          <p:txBody>
            <a:bodyPr wrap="square" lIns="0" tIns="0" rIns="0" bIns="0" rtlCol="0"/>
            <a:lstStyle/>
            <a:p>
              <a:endParaRPr dirty="0"/>
            </a:p>
          </p:txBody>
        </p:sp>
        <p:sp>
          <p:nvSpPr>
            <p:cNvPr id="8" name="object 8"/>
            <p:cNvSpPr/>
            <p:nvPr/>
          </p:nvSpPr>
          <p:spPr>
            <a:xfrm>
              <a:off x="5640302" y="2591103"/>
              <a:ext cx="676910" cy="145415"/>
            </a:xfrm>
            <a:custGeom>
              <a:avLst/>
              <a:gdLst/>
              <a:ahLst/>
              <a:cxnLst/>
              <a:rect l="l" t="t" r="r" b="b"/>
              <a:pathLst>
                <a:path w="67691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604253" y="145084"/>
                  </a:lnTo>
                  <a:lnTo>
                    <a:pt x="632491" y="139384"/>
                  </a:lnTo>
                  <a:lnTo>
                    <a:pt x="655550" y="123839"/>
                  </a:lnTo>
                  <a:lnTo>
                    <a:pt x="671095" y="100781"/>
                  </a:lnTo>
                  <a:lnTo>
                    <a:pt x="676795" y="72542"/>
                  </a:lnTo>
                  <a:lnTo>
                    <a:pt x="671095" y="44303"/>
                  </a:lnTo>
                  <a:lnTo>
                    <a:pt x="655550" y="21245"/>
                  </a:lnTo>
                  <a:lnTo>
                    <a:pt x="632491" y="5700"/>
                  </a:lnTo>
                  <a:lnTo>
                    <a:pt x="604253" y="0"/>
                  </a:lnTo>
                  <a:lnTo>
                    <a:pt x="72542"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4948205" y="2012402"/>
              <a:ext cx="1557020"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grpSp>
      <p:sp>
        <p:nvSpPr>
          <p:cNvPr id="11" name="object 11"/>
          <p:cNvSpPr txBox="1"/>
          <p:nvPr/>
        </p:nvSpPr>
        <p:spPr>
          <a:xfrm>
            <a:off x="721700" y="6649456"/>
            <a:ext cx="6116955" cy="1832610"/>
          </a:xfrm>
          <a:prstGeom prst="rect">
            <a:avLst/>
          </a:prstGeom>
        </p:spPr>
        <p:txBody>
          <a:bodyPr vert="horz" wrap="square" lIns="0" tIns="85725" rIns="0" bIns="0" rtlCol="0">
            <a:spAutoFit/>
          </a:bodyPr>
          <a:lstStyle/>
          <a:p>
            <a:pPr marL="12700">
              <a:lnSpc>
                <a:spcPct val="100000"/>
              </a:lnSpc>
              <a:spcBef>
                <a:spcPts val="675"/>
              </a:spcBef>
            </a:pPr>
            <a:r>
              <a:rPr sz="1000" spc="-40" dirty="0">
                <a:solidFill>
                  <a:srgbClr val="A9511A"/>
                </a:solidFill>
                <a:latin typeface="ＭＳ ゴシック"/>
                <a:cs typeface="ＭＳ ゴシック"/>
              </a:rPr>
              <a:t>■</a:t>
            </a:r>
            <a:r>
              <a:rPr sz="1000" spc="5" dirty="0">
                <a:solidFill>
                  <a:srgbClr val="A9511A"/>
                </a:solidFill>
                <a:latin typeface="ＭＳ ゴシック"/>
                <a:cs typeface="ＭＳ ゴシック"/>
              </a:rPr>
              <a:t>研</a:t>
            </a:r>
            <a:r>
              <a:rPr sz="1000" spc="-30" dirty="0">
                <a:solidFill>
                  <a:srgbClr val="A9511A"/>
                </a:solidFill>
                <a:latin typeface="ＭＳ ゴシック"/>
                <a:cs typeface="ＭＳ ゴシック"/>
              </a:rPr>
              <a:t>修</a:t>
            </a:r>
            <a:r>
              <a:rPr sz="1000" dirty="0">
                <a:solidFill>
                  <a:srgbClr val="A9511A"/>
                </a:solidFill>
                <a:latin typeface="ＭＳ ゴシック"/>
                <a:cs typeface="ＭＳ ゴシック"/>
              </a:rPr>
              <a:t>履</a:t>
            </a:r>
            <a:r>
              <a:rPr sz="1000" spc="-20" dirty="0">
                <a:solidFill>
                  <a:srgbClr val="A9511A"/>
                </a:solidFill>
                <a:latin typeface="ＭＳ ゴシック"/>
                <a:cs typeface="ＭＳ ゴシック"/>
              </a:rPr>
              <a:t>歴</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31445" indent="-119380">
              <a:lnSpc>
                <a:spcPct val="100000"/>
              </a:lnSpc>
              <a:spcBef>
                <a:spcPts val="580"/>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25" dirty="0">
                <a:solidFill>
                  <a:srgbClr val="231F20"/>
                </a:solidFill>
                <a:latin typeface="ＭＳ ゴシック"/>
                <a:cs typeface="ＭＳ ゴシック"/>
              </a:rPr>
              <a:t>表</a:t>
            </a:r>
            <a:r>
              <a:rPr sz="1000" spc="-80"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75" dirty="0">
                <a:solidFill>
                  <a:srgbClr val="231F20"/>
                </a:solidFill>
                <a:latin typeface="ＭＳ ゴシック"/>
                <a:cs typeface="ＭＳ ゴシック"/>
              </a:rPr>
              <a:t>て</a:t>
            </a:r>
            <a:r>
              <a:rPr sz="1000" spc="-40"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研修歯科医</a:t>
            </a:r>
            <a:r>
              <a:rPr sz="1000" spc="-55" dirty="0">
                <a:solidFill>
                  <a:srgbClr val="231F20"/>
                </a:solidFill>
                <a:latin typeface="ＭＳ ゴシック"/>
                <a:cs typeface="ＭＳ ゴシック"/>
              </a:rPr>
              <a:t>が多</a:t>
            </a:r>
            <a:r>
              <a:rPr sz="1000" spc="-15"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lang="ja-JP" altLang="en-US" sz="1000" spc="10"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spc="-150" dirty="0">
                <a:solidFill>
                  <a:srgbClr val="231F20"/>
                </a:solidFill>
                <a:latin typeface="ＭＳ ゴシック"/>
                <a:cs typeface="ＭＳ ゴシック"/>
              </a:rPr>
              <a:t>ア</a:t>
            </a:r>
            <a:r>
              <a:rPr sz="1000" spc="15"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5" dirty="0">
                <a:solidFill>
                  <a:srgbClr val="231F20"/>
                </a:solidFill>
                <a:latin typeface="ＭＳ ゴシック"/>
                <a:cs typeface="ＭＳ ゴシック"/>
              </a:rPr>
              <a:t>、</a:t>
            </a:r>
            <a:r>
              <a:rPr sz="1000" spc="-30" dirty="0">
                <a:solidFill>
                  <a:srgbClr val="231F20"/>
                </a:solidFill>
                <a:latin typeface="ＭＳ ゴシック"/>
                <a:cs typeface="ＭＳ ゴシック"/>
              </a:rPr>
              <a:t>氏</a:t>
            </a:r>
            <a:r>
              <a:rPr sz="1000" spc="-80"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15" dirty="0">
                <a:solidFill>
                  <a:srgbClr val="231F20"/>
                </a:solidFill>
                <a:latin typeface="ＭＳ ゴシック"/>
                <a:cs typeface="ＭＳ ゴシック"/>
              </a:rPr>
              <a:t>、</a:t>
            </a:r>
            <a:r>
              <a:rPr sz="1000" spc="-50" dirty="0">
                <a:solidFill>
                  <a:srgbClr val="231F20"/>
                </a:solidFill>
                <a:latin typeface="ＭＳ ゴシック"/>
                <a:cs typeface="ＭＳ ゴシック"/>
              </a:rPr>
              <a:t>あ</a:t>
            </a:r>
            <a:r>
              <a:rPr sz="1000" spc="-110" dirty="0">
                <a:solidFill>
                  <a:srgbClr val="231F20"/>
                </a:solidFill>
                <a:latin typeface="ＭＳ ゴシック"/>
                <a:cs typeface="ＭＳ ゴシック"/>
              </a:rPr>
              <a:t>い</a:t>
            </a:r>
            <a:r>
              <a:rPr sz="1000" spc="-160" dirty="0">
                <a:solidFill>
                  <a:srgbClr val="231F20"/>
                </a:solidFill>
                <a:latin typeface="ＭＳ ゴシック"/>
                <a:cs typeface="ＭＳ ゴシック"/>
              </a:rPr>
              <a:t>う</a:t>
            </a:r>
            <a:r>
              <a:rPr sz="1000" spc="-55" dirty="0">
                <a:solidFill>
                  <a:srgbClr val="231F20"/>
                </a:solidFill>
                <a:latin typeface="ＭＳ ゴシック"/>
                <a:cs typeface="ＭＳ ゴシック"/>
              </a:rPr>
              <a:t>え</a:t>
            </a:r>
            <a:r>
              <a:rPr sz="1000" spc="-35" dirty="0">
                <a:solidFill>
                  <a:srgbClr val="231F20"/>
                </a:solidFill>
                <a:latin typeface="ＭＳ ゴシック"/>
                <a:cs typeface="ＭＳ ゴシック"/>
              </a:rPr>
              <a:t>お</a:t>
            </a:r>
            <a:r>
              <a:rPr sz="1000" spc="-45" dirty="0">
                <a:solidFill>
                  <a:srgbClr val="231F20"/>
                </a:solidFill>
                <a:latin typeface="ＭＳ ゴシック"/>
                <a:cs typeface="ＭＳ ゴシック"/>
              </a:rPr>
              <a:t>順</a:t>
            </a:r>
            <a:r>
              <a:rPr sz="1000" spc="-40" dirty="0">
                <a:solidFill>
                  <a:srgbClr val="231F20"/>
                </a:solidFill>
                <a:latin typeface="ＭＳ ゴシック"/>
                <a:cs typeface="ＭＳ ゴシック"/>
              </a:rPr>
              <a:t>で</a:t>
            </a:r>
            <a:r>
              <a:rPr sz="1000" spc="-10" dirty="0">
                <a:solidFill>
                  <a:srgbClr val="231F20"/>
                </a:solidFill>
                <a:latin typeface="ＭＳ ゴシック"/>
                <a:cs typeface="ＭＳ ゴシック"/>
              </a:rPr>
              <a:t>の</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60" dirty="0">
                <a:solidFill>
                  <a:srgbClr val="231F20"/>
                </a:solidFill>
                <a:latin typeface="ＭＳ ゴシック"/>
                <a:cs typeface="ＭＳ ゴシック"/>
              </a:rPr>
              <a:t>み</a:t>
            </a:r>
            <a:r>
              <a:rPr sz="1000" spc="-50" dirty="0">
                <a:solidFill>
                  <a:srgbClr val="231F20"/>
                </a:solidFill>
                <a:latin typeface="ＭＳ ゴシック"/>
                <a:cs typeface="ＭＳ ゴシック"/>
              </a:rPr>
              <a:t>が</a:t>
            </a:r>
            <a:r>
              <a:rPr sz="100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20" dirty="0">
                <a:solidFill>
                  <a:srgbClr val="231F20"/>
                </a:solidFill>
                <a:latin typeface="ＭＳ ゴシック"/>
                <a:cs typeface="ＭＳ ゴシック"/>
              </a:rPr>
              <a:t>歴</a:t>
            </a:r>
            <a:r>
              <a:rPr sz="1000" spc="-35" dirty="0">
                <a:solidFill>
                  <a:srgbClr val="231F20"/>
                </a:solidFill>
                <a:latin typeface="ＭＳ ゴシック"/>
                <a:cs typeface="ＭＳ ゴシック"/>
              </a:rPr>
              <a:t>の</a:t>
            </a:r>
            <a:r>
              <a:rPr sz="1000" spc="-30" dirty="0">
                <a:solidFill>
                  <a:srgbClr val="231F20"/>
                </a:solidFill>
                <a:latin typeface="ＭＳ ゴシック"/>
                <a:cs typeface="ＭＳ ゴシック"/>
              </a:rPr>
              <a:t>表</a:t>
            </a:r>
            <a:r>
              <a:rPr sz="1000" spc="-45" dirty="0">
                <a:solidFill>
                  <a:srgbClr val="231F20"/>
                </a:solidFill>
                <a:latin typeface="ＭＳ ゴシック"/>
                <a:cs typeface="ＭＳ ゴシック"/>
              </a:rPr>
              <a:t>示</a:t>
            </a:r>
            <a:r>
              <a:rPr sz="1000" spc="-10" dirty="0">
                <a:solidFill>
                  <a:srgbClr val="231F20"/>
                </a:solidFill>
                <a:latin typeface="ＭＳ ゴシック"/>
                <a:cs typeface="ＭＳ ゴシック"/>
              </a:rPr>
              <a:t>確</a:t>
            </a:r>
            <a:r>
              <a:rPr sz="1000" spc="-15" dirty="0">
                <a:solidFill>
                  <a:srgbClr val="231F20"/>
                </a:solidFill>
                <a:latin typeface="ＭＳ ゴシック"/>
                <a:cs typeface="ＭＳ ゴシック"/>
              </a:rPr>
              <a:t>認</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10" dirty="0">
                <a:solidFill>
                  <a:srgbClr val="231F20"/>
                </a:solidFill>
                <a:latin typeface="ＭＳ ゴシック"/>
                <a:cs typeface="ＭＳ ゴシック"/>
              </a:rPr>
              <a:t>歴確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80" dirty="0">
                <a:solidFill>
                  <a:srgbClr val="231F20"/>
                </a:solidFill>
                <a:latin typeface="ＭＳ ゴシック"/>
                <a:cs typeface="ＭＳ ゴシック"/>
              </a:rPr>
              <a:t> </a:t>
            </a:r>
            <a:r>
              <a:rPr sz="1000" spc="-65" dirty="0">
                <a:solidFill>
                  <a:srgbClr val="231F20"/>
                </a:solidFill>
                <a:latin typeface="ＭＳ ゴシック"/>
                <a:cs typeface="ＭＳ ゴシック"/>
              </a:rPr>
              <a:t>に</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25" dirty="0">
                <a:solidFill>
                  <a:srgbClr val="231F20"/>
                </a:solidFill>
                <a:latin typeface="ＭＳ ゴシック"/>
                <a:cs typeface="ＭＳ ゴシック"/>
              </a:rPr>
              <a:t>替</a:t>
            </a:r>
            <a:r>
              <a:rPr sz="1000" spc="-110" dirty="0">
                <a:solidFill>
                  <a:srgbClr val="231F20"/>
                </a:solidFill>
                <a:latin typeface="ＭＳ ゴシック"/>
                <a:cs typeface="ＭＳ ゴシック"/>
              </a:rPr>
              <a:t>わ</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00">
              <a:lnSpc>
                <a:spcPct val="148200"/>
              </a:lnSpc>
            </a:pPr>
            <a:r>
              <a:rPr sz="1000" spc="2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情</a:t>
            </a:r>
            <a:r>
              <a:rPr sz="1000" spc="5" dirty="0">
                <a:solidFill>
                  <a:srgbClr val="231F20"/>
                </a:solidFill>
                <a:latin typeface="ＭＳ ゴシック"/>
                <a:cs typeface="ＭＳ ゴシック"/>
              </a:rPr>
              <a:t>報</a:t>
            </a:r>
            <a:r>
              <a:rPr sz="1000" spc="-535" dirty="0">
                <a:solidFill>
                  <a:srgbClr val="231F20"/>
                </a:solidFill>
                <a:latin typeface="ＭＳ ゴシック"/>
                <a:cs typeface="ＭＳ ゴシック"/>
              </a:rPr>
              <a:t>」</a:t>
            </a:r>
            <a:r>
              <a:rPr sz="1000" spc="2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　</a:t>
            </a:r>
            <a:r>
              <a:rPr sz="1000" spc="-50" dirty="0">
                <a:solidFill>
                  <a:srgbClr val="231F20"/>
                </a:solidFill>
                <a:latin typeface="ＭＳ ゴシック"/>
                <a:cs typeface="ＭＳ ゴシック"/>
              </a:rPr>
              <a:t>主</a:t>
            </a:r>
            <a:r>
              <a:rPr sz="1000" spc="20"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85" dirty="0">
                <a:solidFill>
                  <a:srgbClr val="231F20"/>
                </a:solidFill>
                <a:latin typeface="ＭＳ ゴシック"/>
                <a:cs typeface="ＭＳ ゴシック"/>
              </a:rPr>
              <a:t>ブ</a:t>
            </a:r>
            <a:r>
              <a:rPr sz="1000" spc="-120" dirty="0">
                <a:solidFill>
                  <a:srgbClr val="231F20"/>
                </a:solidFill>
                <a:latin typeface="ＭＳ ゴシック"/>
                <a:cs typeface="ＭＳ ゴシック"/>
              </a:rPr>
              <a:t>ロ</a:t>
            </a:r>
            <a:r>
              <a:rPr sz="1000" spc="-85" dirty="0">
                <a:solidFill>
                  <a:srgbClr val="231F20"/>
                </a:solidFill>
                <a:latin typeface="ＭＳ ゴシック"/>
                <a:cs typeface="ＭＳ ゴシック"/>
              </a:rPr>
              <a:t>ッ</a:t>
            </a:r>
            <a:r>
              <a:rPr sz="1000" spc="-175" dirty="0">
                <a:solidFill>
                  <a:srgbClr val="231F20"/>
                </a:solidFill>
                <a:latin typeface="ＭＳ ゴシック"/>
                <a:cs typeface="ＭＳ ゴシック"/>
              </a:rPr>
              <a:t>ク</a:t>
            </a:r>
            <a:r>
              <a:rPr sz="1000" spc="-535" dirty="0">
                <a:solidFill>
                  <a:srgbClr val="231F20"/>
                </a:solidFill>
                <a:latin typeface="ＭＳ ゴシック"/>
                <a:cs typeface="ＭＳ ゴシック"/>
              </a:rPr>
              <a:t>」</a:t>
            </a:r>
            <a:r>
              <a:rPr sz="1000" spc="2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　</a:t>
            </a:r>
            <a:r>
              <a:rPr sz="1000" spc="-25" dirty="0">
                <a:solidFill>
                  <a:srgbClr val="231F20"/>
                </a:solidFill>
                <a:latin typeface="ＭＳ ゴシック"/>
                <a:cs typeface="ＭＳ ゴシック"/>
              </a:rPr>
              <a:t>並</a:t>
            </a:r>
            <a:r>
              <a:rPr sz="1000" spc="-15" dirty="0">
                <a:solidFill>
                  <a:srgbClr val="231F20"/>
                </a:solidFill>
                <a:latin typeface="ＭＳ ゴシック"/>
                <a:cs typeface="ＭＳ ゴシック"/>
              </a:rPr>
              <a:t>行</a:t>
            </a:r>
            <a:r>
              <a:rPr sz="1000" spc="20" dirty="0">
                <a:solidFill>
                  <a:srgbClr val="231F20"/>
                </a:solidFill>
                <a:latin typeface="ＭＳ ゴシック"/>
                <a:cs typeface="ＭＳ ゴシック"/>
              </a:rPr>
              <a:t>研</a:t>
            </a:r>
            <a:r>
              <a:rPr sz="1000" spc="-75" dirty="0">
                <a:solidFill>
                  <a:srgbClr val="231F20"/>
                </a:solidFill>
                <a:latin typeface="ＭＳ ゴシック"/>
                <a:cs typeface="ＭＳ ゴシック"/>
              </a:rPr>
              <a:t>修</a:t>
            </a:r>
            <a:r>
              <a:rPr sz="1000" spc="-535" dirty="0">
                <a:solidFill>
                  <a:srgbClr val="231F20"/>
                </a:solidFill>
                <a:latin typeface="ＭＳ ゴシック"/>
                <a:cs typeface="ＭＳ ゴシック"/>
              </a:rPr>
              <a:t>」</a:t>
            </a:r>
            <a:r>
              <a:rPr sz="1000" spc="20" dirty="0">
                <a:solidFill>
                  <a:srgbClr val="231F20"/>
                </a:solidFill>
                <a:latin typeface="ＭＳ ゴシック"/>
                <a:cs typeface="ＭＳ ゴシック"/>
              </a:rPr>
              <a:t>「</a:t>
            </a:r>
            <a:r>
              <a:rPr lang="ja-JP" altLang="en-US" sz="1000" spc="20" dirty="0">
                <a:solidFill>
                  <a:srgbClr val="231F20"/>
                </a:solidFill>
                <a:latin typeface="ＭＳ ゴシック"/>
                <a:cs typeface="ＭＳ ゴシック"/>
              </a:rPr>
              <a:t>　</a:t>
            </a:r>
            <a:r>
              <a:rPr sz="1000" spc="20" dirty="0">
                <a:solidFill>
                  <a:srgbClr val="231F20"/>
                </a:solidFill>
                <a:latin typeface="ＭＳ ゴシック"/>
                <a:cs typeface="ＭＳ ゴシック"/>
              </a:rPr>
              <a:t>研</a:t>
            </a:r>
            <a:r>
              <a:rPr sz="1000" spc="-65" dirty="0">
                <a:solidFill>
                  <a:srgbClr val="231F20"/>
                </a:solidFill>
                <a:latin typeface="ＭＳ ゴシック"/>
                <a:cs typeface="ＭＳ ゴシック"/>
              </a:rPr>
              <a:t>修</a:t>
            </a:r>
            <a:r>
              <a:rPr sz="1000" spc="-85" dirty="0">
                <a:solidFill>
                  <a:srgbClr val="231F20"/>
                </a:solidFill>
                <a:latin typeface="ＭＳ ゴシック"/>
                <a:cs typeface="ＭＳ ゴシック"/>
              </a:rPr>
              <a:t>ブ</a:t>
            </a:r>
            <a:r>
              <a:rPr sz="1000" spc="-120" dirty="0">
                <a:solidFill>
                  <a:srgbClr val="231F20"/>
                </a:solidFill>
                <a:latin typeface="ＭＳ ゴシック"/>
                <a:cs typeface="ＭＳ ゴシック"/>
              </a:rPr>
              <a:t>ロ</a:t>
            </a:r>
            <a:r>
              <a:rPr sz="1000" spc="-85" dirty="0">
                <a:solidFill>
                  <a:srgbClr val="231F20"/>
                </a:solidFill>
                <a:latin typeface="ＭＳ ゴシック"/>
                <a:cs typeface="ＭＳ ゴシック"/>
              </a:rPr>
              <a:t>ッ</a:t>
            </a:r>
            <a:r>
              <a:rPr sz="1000" spc="-75" dirty="0">
                <a:solidFill>
                  <a:srgbClr val="231F20"/>
                </a:solidFill>
                <a:latin typeface="ＭＳ ゴシック"/>
                <a:cs typeface="ＭＳ ゴシック"/>
              </a:rPr>
              <a:t>ク</a:t>
            </a:r>
            <a:r>
              <a:rPr sz="1000" spc="-10" dirty="0">
                <a:solidFill>
                  <a:srgbClr val="231F20"/>
                </a:solidFill>
                <a:latin typeface="ＭＳ ゴシック"/>
                <a:cs typeface="ＭＳ ゴシック"/>
              </a:rPr>
              <a:t>毎</a:t>
            </a:r>
            <a:r>
              <a:rPr sz="1000" spc="-5" dirty="0">
                <a:solidFill>
                  <a:srgbClr val="231F20"/>
                </a:solidFill>
                <a:latin typeface="ＭＳ ゴシック"/>
                <a:cs typeface="ＭＳ ゴシック"/>
              </a:rPr>
              <a:t>の</a:t>
            </a:r>
            <a:r>
              <a:rPr sz="1000" spc="10" dirty="0">
                <a:solidFill>
                  <a:srgbClr val="231F20"/>
                </a:solidFill>
                <a:latin typeface="ＭＳ ゴシック"/>
                <a:cs typeface="ＭＳ ゴシック"/>
              </a:rPr>
              <a:t>経</a:t>
            </a:r>
            <a:r>
              <a:rPr sz="1000" spc="-55" dirty="0">
                <a:solidFill>
                  <a:srgbClr val="231F20"/>
                </a:solidFill>
                <a:latin typeface="ＭＳ ゴシック"/>
                <a:cs typeface="ＭＳ ゴシック"/>
              </a:rPr>
              <a:t>験</a:t>
            </a:r>
            <a:r>
              <a:rPr sz="1000" spc="-60" dirty="0">
                <a:solidFill>
                  <a:srgbClr val="231F20"/>
                </a:solidFill>
                <a:latin typeface="ＭＳ ゴシック"/>
                <a:cs typeface="ＭＳ ゴシック"/>
              </a:rPr>
              <a:t>日</a:t>
            </a:r>
            <a:r>
              <a:rPr sz="1000" dirty="0">
                <a:solidFill>
                  <a:srgbClr val="231F20"/>
                </a:solidFill>
                <a:latin typeface="ＭＳ ゴシック"/>
                <a:cs typeface="ＭＳ ゴシック"/>
              </a:rPr>
              <a:t>数</a:t>
            </a:r>
            <a:r>
              <a:rPr sz="1000" spc="20" dirty="0">
                <a:solidFill>
                  <a:srgbClr val="231F20"/>
                </a:solidFill>
                <a:latin typeface="ＭＳ ゴシック"/>
                <a:cs typeface="ＭＳ ゴシック"/>
              </a:rPr>
              <a:t>」</a:t>
            </a:r>
            <a:r>
              <a:rPr sz="1000" spc="-190" dirty="0">
                <a:solidFill>
                  <a:srgbClr val="231F20"/>
                </a:solidFill>
                <a:latin typeface="ＭＳ ゴシック"/>
                <a:cs typeface="ＭＳ ゴシック"/>
              </a:rPr>
              <a:t>を</a:t>
            </a:r>
            <a:r>
              <a:rPr sz="1000" spc="-155" dirty="0">
                <a:solidFill>
                  <a:srgbClr val="231F20"/>
                </a:solidFill>
                <a:latin typeface="ＭＳ ゴシック"/>
                <a:cs typeface="ＭＳ ゴシック"/>
              </a:rPr>
              <a:t>１</a:t>
            </a:r>
            <a:r>
              <a:rPr sz="1000" spc="-5" dirty="0">
                <a:solidFill>
                  <a:srgbClr val="231F20"/>
                </a:solidFill>
                <a:latin typeface="ＭＳ ゴシック"/>
                <a:cs typeface="ＭＳ ゴシック"/>
              </a:rPr>
              <a:t>画</a:t>
            </a:r>
            <a:r>
              <a:rPr sz="1000" spc="-50" dirty="0">
                <a:solidFill>
                  <a:srgbClr val="231F20"/>
                </a:solidFill>
                <a:latin typeface="ＭＳ ゴシック"/>
                <a:cs typeface="ＭＳ ゴシック"/>
              </a:rPr>
              <a:t>面</a:t>
            </a:r>
            <a:r>
              <a:rPr sz="1000" spc="-35" dirty="0">
                <a:solidFill>
                  <a:srgbClr val="231F20"/>
                </a:solidFill>
                <a:latin typeface="ＭＳ ゴシック"/>
                <a:cs typeface="ＭＳ ゴシック"/>
              </a:rPr>
              <a:t>で</a:t>
            </a:r>
            <a:r>
              <a:rPr sz="1000" spc="5" dirty="0">
                <a:solidFill>
                  <a:srgbClr val="231F20"/>
                </a:solidFill>
                <a:latin typeface="ＭＳ ゴシック"/>
                <a:cs typeface="ＭＳ ゴシック"/>
              </a:rPr>
              <a:t>確</a:t>
            </a:r>
            <a:r>
              <a:rPr sz="1000" dirty="0">
                <a:solidFill>
                  <a:srgbClr val="231F20"/>
                </a:solidFill>
                <a:latin typeface="ＭＳ ゴシック"/>
                <a:cs typeface="ＭＳ ゴシック"/>
              </a:rPr>
              <a:t>認</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12" name="object 12"/>
          <p:cNvSpPr txBox="1"/>
          <p:nvPr/>
        </p:nvSpPr>
        <p:spPr>
          <a:xfrm>
            <a:off x="4768851" y="1969840"/>
            <a:ext cx="1794776" cy="233397"/>
          </a:xfrm>
          <a:prstGeom prst="rect">
            <a:avLst/>
          </a:prstGeom>
        </p:spPr>
        <p:txBody>
          <a:bodyPr vert="horz" wrap="square" lIns="0" tIns="93980" rIns="0" bIns="0" rtlCol="0">
            <a:spAutoFit/>
          </a:bodyPr>
          <a:lstStyle/>
          <a:p>
            <a:pPr marL="352425">
              <a:lnSpc>
                <a:spcPct val="100000"/>
              </a:lnSpc>
              <a:spcBef>
                <a:spcPts val="740"/>
              </a:spcBef>
            </a:pPr>
            <a:r>
              <a:rPr lang="ja-JP" altLang="en-US" sz="900" spc="10" dirty="0">
                <a:solidFill>
                  <a:srgbClr val="FFFFFF"/>
                </a:solidFill>
                <a:latin typeface="ＭＳ ゴシック"/>
                <a:cs typeface="ＭＳ ゴシック"/>
              </a:rPr>
              <a:t>研修歯科医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5" name="object 15"/>
          <p:cNvSpPr/>
          <p:nvPr/>
        </p:nvSpPr>
        <p:spPr>
          <a:xfrm>
            <a:off x="5837406" y="2304002"/>
            <a:ext cx="990600" cy="259715"/>
          </a:xfrm>
          <a:custGeom>
            <a:avLst/>
            <a:gdLst/>
            <a:ahLst/>
            <a:cxnLst/>
            <a:rect l="l" t="t" r="r" b="b"/>
            <a:pathLst>
              <a:path w="990600" h="259714">
                <a:moveTo>
                  <a:pt x="989990" y="0"/>
                </a:moveTo>
                <a:lnTo>
                  <a:pt x="247903" y="0"/>
                </a:lnTo>
                <a:lnTo>
                  <a:pt x="0" y="259194"/>
                </a:lnTo>
                <a:lnTo>
                  <a:pt x="989990" y="259194"/>
                </a:lnTo>
                <a:lnTo>
                  <a:pt x="989990" y="0"/>
                </a:lnTo>
                <a:close/>
              </a:path>
            </a:pathLst>
          </a:custGeom>
          <a:solidFill>
            <a:srgbClr val="DA2128"/>
          </a:solidFill>
        </p:spPr>
        <p:txBody>
          <a:bodyPr wrap="square" lIns="0" tIns="0" rIns="0" bIns="0" rtlCol="0"/>
          <a:lstStyle/>
          <a:p>
            <a:endParaRPr dirty="0"/>
          </a:p>
        </p:txBody>
      </p:sp>
      <p:sp>
        <p:nvSpPr>
          <p:cNvPr id="16" name="object 16"/>
          <p:cNvSpPr txBox="1"/>
          <p:nvPr/>
        </p:nvSpPr>
        <p:spPr>
          <a:xfrm>
            <a:off x="5701605" y="2369741"/>
            <a:ext cx="1124115" cy="128240"/>
          </a:xfrm>
          <a:prstGeom prst="rect">
            <a:avLst/>
          </a:prstGeom>
        </p:spPr>
        <p:txBody>
          <a:bodyPr vert="horz" wrap="square" lIns="0" tIns="0" rIns="0" bIns="0" rtlCol="0">
            <a:spAutoFit/>
          </a:bodyPr>
          <a:lstStyle/>
          <a:p>
            <a:pPr marL="318770">
              <a:lnSpc>
                <a:spcPts val="1045"/>
              </a:lnSpc>
            </a:pPr>
            <a:r>
              <a:rPr lang="ja-JP" altLang="en-US" sz="900" spc="10" dirty="0">
                <a:solidFill>
                  <a:srgbClr val="FFFFFF"/>
                </a:solidFill>
                <a:latin typeface="ＭＳ ゴシック"/>
                <a:cs typeface="ＭＳ ゴシック"/>
              </a:rPr>
              <a:t>研修歯科医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17" name="object 17"/>
          <p:cNvSpPr txBox="1"/>
          <p:nvPr/>
        </p:nvSpPr>
        <p:spPr>
          <a:xfrm>
            <a:off x="3235772" y="1535457"/>
            <a:ext cx="13806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8" name="object 18"/>
          <p:cNvSpPr txBox="1"/>
          <p:nvPr/>
        </p:nvSpPr>
        <p:spPr>
          <a:xfrm>
            <a:off x="3152226" y="2891253"/>
            <a:ext cx="12541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10" dirty="0">
                <a:solidFill>
                  <a:srgbClr val="231F20"/>
                </a:solidFill>
                <a:latin typeface="ＭＳ ゴシック"/>
                <a:cs typeface="ＭＳ ゴシック"/>
              </a:rPr>
              <a:t>歴確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19" name="object 19"/>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0" name="object 20"/>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25" dirty="0">
                <a:solidFill>
                  <a:srgbClr val="FFFFFF"/>
                </a:solidFill>
                <a:latin typeface="HGPｺﾞｼｯｸE"/>
                <a:cs typeface="HGPｺﾞｼｯｸE"/>
              </a:rPr>
              <a:t>修</a:t>
            </a:r>
            <a:r>
              <a:rPr sz="2200" spc="45" dirty="0">
                <a:solidFill>
                  <a:srgbClr val="FFFFFF"/>
                </a:solidFill>
                <a:latin typeface="HGPｺﾞｼｯｸE"/>
                <a:cs typeface="HGPｺﾞｼｯｸE"/>
              </a:rPr>
              <a:t>履</a:t>
            </a:r>
            <a:r>
              <a:rPr sz="2200" dirty="0">
                <a:solidFill>
                  <a:srgbClr val="FFFFFF"/>
                </a:solidFill>
                <a:latin typeface="HGPｺﾞｼｯｸE"/>
                <a:cs typeface="HGPｺﾞｼｯｸE"/>
              </a:rPr>
              <a:t>歴</a:t>
            </a:r>
            <a:r>
              <a:rPr sz="2200" spc="20" dirty="0">
                <a:solidFill>
                  <a:srgbClr val="FFFFFF"/>
                </a:solidFill>
                <a:latin typeface="HGPｺﾞｼｯｸE"/>
                <a:cs typeface="HGPｺﾞｼｯｸE"/>
              </a:rPr>
              <a:t>確</a:t>
            </a:r>
            <a:r>
              <a:rPr sz="2200" spc="-5" dirty="0">
                <a:solidFill>
                  <a:srgbClr val="FFFFFF"/>
                </a:solidFill>
                <a:latin typeface="HGPｺﾞｼｯｸE"/>
                <a:cs typeface="HGPｺﾞｼｯｸE"/>
              </a:rPr>
              <a:t>認</a:t>
            </a:r>
            <a:endParaRPr sz="2200" dirty="0">
              <a:latin typeface="HGPｺﾞｼｯｸE"/>
              <a:cs typeface="HGPｺﾞｼｯｸE"/>
            </a:endParaRPr>
          </a:p>
        </p:txBody>
      </p:sp>
      <p:sp>
        <p:nvSpPr>
          <p:cNvPr id="22" name="object 2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38</a:t>
            </a:fld>
            <a:endParaRPr dirty="0"/>
          </a:p>
        </p:txBody>
      </p:sp>
      <p:sp>
        <p:nvSpPr>
          <p:cNvPr id="21" name="object 21"/>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863" y="3094483"/>
            <a:ext cx="6210291" cy="332911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721700" y="4949158"/>
            <a:ext cx="6116955" cy="2211070"/>
          </a:xfrm>
          <a:prstGeom prst="rect">
            <a:avLst/>
          </a:prstGeom>
        </p:spPr>
        <p:txBody>
          <a:bodyPr vert="horz" wrap="square" lIns="0" tIns="12700" rIns="0" bIns="0" rtlCol="0">
            <a:spAutoFit/>
          </a:bodyPr>
          <a:lstStyle/>
          <a:p>
            <a:pPr marL="140335">
              <a:lnSpc>
                <a:spcPct val="100000"/>
              </a:lnSpc>
              <a:spcBef>
                <a:spcPts val="100"/>
              </a:spcBef>
            </a:pPr>
            <a:r>
              <a:rPr sz="1000" spc="-5" dirty="0">
                <a:solidFill>
                  <a:srgbClr val="231F20"/>
                </a:solidFill>
                <a:latin typeface="ＭＳ ゴシック"/>
                <a:cs typeface="ＭＳ ゴシック"/>
              </a:rPr>
              <a:t>360</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度</a:t>
            </a:r>
            <a:r>
              <a:rPr sz="1000" spc="-15" dirty="0">
                <a:solidFill>
                  <a:srgbClr val="231F20"/>
                </a:solidFill>
                <a:latin typeface="ＭＳ ゴシック"/>
                <a:cs typeface="ＭＳ ゴシック"/>
              </a:rPr>
              <a:t>評</a:t>
            </a:r>
            <a:r>
              <a:rPr sz="1000" spc="-85" dirty="0">
                <a:solidFill>
                  <a:srgbClr val="231F20"/>
                </a:solidFill>
                <a:latin typeface="ＭＳ ゴシック"/>
                <a:cs typeface="ＭＳ ゴシック"/>
              </a:rPr>
              <a:t>価</a:t>
            </a:r>
            <a:r>
              <a:rPr sz="1000" spc="-170" dirty="0">
                <a:solidFill>
                  <a:srgbClr val="231F20"/>
                </a:solidFill>
                <a:latin typeface="ＭＳ ゴシック"/>
                <a:cs typeface="ＭＳ ゴシック"/>
              </a:rPr>
              <a:t>と</a:t>
            </a:r>
            <a:r>
              <a:rPr sz="1000" spc="-190" dirty="0">
                <a:solidFill>
                  <a:srgbClr val="231F20"/>
                </a:solidFill>
                <a:latin typeface="ＭＳ ゴシック"/>
                <a:cs typeface="ＭＳ ゴシック"/>
              </a:rPr>
              <a:t>し</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40" dirty="0">
                <a:solidFill>
                  <a:srgbClr val="231F20"/>
                </a:solidFill>
                <a:latin typeface="ＭＳ ゴシック"/>
                <a:cs typeface="ＭＳ ゴシック"/>
              </a:rPr>
              <a:t>等</a:t>
            </a:r>
            <a:r>
              <a:rPr sz="1000" spc="-70" dirty="0">
                <a:solidFill>
                  <a:srgbClr val="231F20"/>
                </a:solidFill>
                <a:latin typeface="ＭＳ ゴシック"/>
                <a:cs typeface="ＭＳ ゴシック"/>
              </a:rPr>
              <a:t>に</a:t>
            </a:r>
            <a:r>
              <a:rPr lang="ja-JP" altLang="en-US" sz="1000" spc="5" dirty="0">
                <a:solidFill>
                  <a:srgbClr val="231F20"/>
                </a:solidFill>
                <a:latin typeface="ＭＳ ゴシック"/>
                <a:cs typeface="ＭＳ ゴシック"/>
              </a:rPr>
              <a:t>研修歯科医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10" dirty="0">
                <a:solidFill>
                  <a:srgbClr val="231F20"/>
                </a:solidFill>
                <a:latin typeface="ＭＳ ゴシック"/>
                <a:cs typeface="ＭＳ ゴシック"/>
              </a:rPr>
              <a:t>価</a:t>
            </a:r>
            <a:r>
              <a:rPr sz="1000" spc="5" dirty="0">
                <a:solidFill>
                  <a:srgbClr val="231F20"/>
                </a:solidFill>
                <a:latin typeface="ＭＳ ゴシック"/>
                <a:cs typeface="ＭＳ ゴシック"/>
              </a:rPr>
              <a:t>依</a:t>
            </a:r>
            <a:r>
              <a:rPr sz="1000" spc="-70" dirty="0">
                <a:solidFill>
                  <a:srgbClr val="231F20"/>
                </a:solidFill>
                <a:latin typeface="ＭＳ ゴシック"/>
                <a:cs typeface="ＭＳ ゴシック"/>
              </a:rPr>
              <a:t>頼</a:t>
            </a:r>
            <a:r>
              <a:rPr sz="1000" spc="-80" dirty="0">
                <a:solidFill>
                  <a:srgbClr val="231F20"/>
                </a:solidFill>
                <a:latin typeface="ＭＳ ゴシック"/>
                <a:cs typeface="ＭＳ ゴシック"/>
              </a:rPr>
              <a:t>を</a:t>
            </a:r>
            <a:r>
              <a:rPr sz="1000" spc="-140" dirty="0">
                <a:solidFill>
                  <a:srgbClr val="231F20"/>
                </a:solidFill>
                <a:latin typeface="ＭＳ ゴシック"/>
                <a:cs typeface="ＭＳ ゴシック"/>
              </a:rPr>
              <a:t>す</a:t>
            </a:r>
            <a:r>
              <a:rPr sz="1000" spc="-50" dirty="0">
                <a:solidFill>
                  <a:srgbClr val="231F20"/>
                </a:solidFill>
                <a:latin typeface="ＭＳ ゴシック"/>
                <a:cs typeface="ＭＳ ゴシック"/>
              </a:rPr>
              <a:t>る</a:t>
            </a:r>
            <a:r>
              <a:rPr sz="1000" spc="-20" dirty="0">
                <a:solidFill>
                  <a:srgbClr val="231F20"/>
                </a:solidFill>
                <a:latin typeface="ＭＳ ゴシック"/>
                <a:cs typeface="ＭＳ ゴシック"/>
              </a:rPr>
              <a:t>際</a:t>
            </a:r>
            <a:r>
              <a:rPr sz="1000" spc="-40" dirty="0">
                <a:solidFill>
                  <a:srgbClr val="231F20"/>
                </a:solidFill>
                <a:latin typeface="ＭＳ ゴシック"/>
                <a:cs typeface="ＭＳ ゴシック"/>
              </a:rPr>
              <a:t>に</a:t>
            </a:r>
            <a:r>
              <a:rPr sz="1000" spc="-30" dirty="0">
                <a:solidFill>
                  <a:srgbClr val="231F20"/>
                </a:solidFill>
                <a:latin typeface="ＭＳ ゴシック"/>
                <a:cs typeface="ＭＳ ゴシック"/>
              </a:rPr>
              <a:t>利</a:t>
            </a:r>
            <a:r>
              <a:rPr sz="1000" spc="-55" dirty="0">
                <a:solidFill>
                  <a:srgbClr val="231F20"/>
                </a:solidFill>
                <a:latin typeface="ＭＳ ゴシック"/>
                <a:cs typeface="ＭＳ ゴシック"/>
              </a:rPr>
              <a:t>用</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dirty="0">
                <a:solidFill>
                  <a:srgbClr val="231F20"/>
                </a:solidFill>
                <a:latin typeface="ＭＳ ゴシック"/>
                <a:cs typeface="ＭＳ ゴシック"/>
              </a:rPr>
              <a:t>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5" dirty="0">
                <a:solidFill>
                  <a:srgbClr val="A9511A"/>
                </a:solidFill>
                <a:latin typeface="ＭＳ ゴシック"/>
                <a:cs typeface="ＭＳ ゴシック"/>
              </a:rPr>
              <a:t>研修歯科医</a:t>
            </a:r>
            <a:r>
              <a:rPr sz="1000" dirty="0">
                <a:solidFill>
                  <a:srgbClr val="A9511A"/>
                </a:solidFill>
                <a:latin typeface="ＭＳ ゴシック"/>
                <a:cs typeface="ＭＳ ゴシック"/>
              </a:rPr>
              <a:t>の</a:t>
            </a:r>
            <a:r>
              <a:rPr sz="1000" spc="-280" dirty="0">
                <a:solidFill>
                  <a:srgbClr val="A9511A"/>
                </a:solidFill>
                <a:latin typeface="ＭＳ ゴシック"/>
                <a:cs typeface="ＭＳ ゴシック"/>
              </a:rPr>
              <a:t> </a:t>
            </a:r>
            <a:r>
              <a:rPr sz="1000" spc="-5" dirty="0">
                <a:solidFill>
                  <a:srgbClr val="A9511A"/>
                </a:solidFill>
                <a:latin typeface="ＭＳ ゴシック"/>
                <a:cs typeface="ＭＳ ゴシック"/>
              </a:rPr>
              <a:t>360</a:t>
            </a:r>
            <a:r>
              <a:rPr sz="1000" spc="-280" dirty="0">
                <a:solidFill>
                  <a:srgbClr val="A9511A"/>
                </a:solidFill>
                <a:latin typeface="ＭＳ ゴシック"/>
                <a:cs typeface="ＭＳ ゴシック"/>
              </a:rPr>
              <a:t> </a:t>
            </a:r>
            <a:r>
              <a:rPr sz="1000" spc="-25" dirty="0">
                <a:solidFill>
                  <a:srgbClr val="A9511A"/>
                </a:solidFill>
                <a:latin typeface="ＭＳ ゴシック"/>
                <a:cs typeface="ＭＳ ゴシック"/>
              </a:rPr>
              <a:t>度</a:t>
            </a:r>
            <a:r>
              <a:rPr sz="1000" spc="-15" dirty="0">
                <a:solidFill>
                  <a:srgbClr val="A9511A"/>
                </a:solidFill>
                <a:latin typeface="ＭＳ ゴシック"/>
                <a:cs typeface="ＭＳ ゴシック"/>
              </a:rPr>
              <a:t>評</a:t>
            </a:r>
            <a:r>
              <a:rPr sz="1000" spc="-25" dirty="0">
                <a:solidFill>
                  <a:srgbClr val="A9511A"/>
                </a:solidFill>
                <a:latin typeface="ＭＳ ゴシック"/>
                <a:cs typeface="ＭＳ ゴシック"/>
              </a:rPr>
              <a:t>価</a:t>
            </a:r>
            <a:r>
              <a:rPr sz="1000" spc="235" dirty="0">
                <a:solidFill>
                  <a:srgbClr val="A9511A"/>
                </a:solidFill>
                <a:latin typeface="ＭＳ ゴシック"/>
                <a:cs typeface="ＭＳ ゴシック"/>
              </a:rPr>
              <a:t>用</a:t>
            </a:r>
            <a:r>
              <a:rPr sz="1000" spc="10" dirty="0">
                <a:solidFill>
                  <a:srgbClr val="A9511A"/>
                </a:solidFill>
                <a:latin typeface="ＭＳ ゴシック"/>
                <a:cs typeface="ＭＳ ゴシック"/>
              </a:rPr>
              <a:t>QR</a:t>
            </a:r>
            <a:r>
              <a:rPr sz="1000" spc="-300" dirty="0">
                <a:solidFill>
                  <a:srgbClr val="A9511A"/>
                </a:solidFill>
                <a:latin typeface="ＭＳ ゴシック"/>
                <a:cs typeface="ＭＳ ゴシック"/>
              </a:rPr>
              <a:t> </a:t>
            </a:r>
            <a:r>
              <a:rPr sz="1000" spc="-75" dirty="0">
                <a:solidFill>
                  <a:srgbClr val="A9511A"/>
                </a:solidFill>
                <a:latin typeface="ＭＳ ゴシック"/>
                <a:cs typeface="ＭＳ ゴシック"/>
              </a:rPr>
              <a:t>コ</a:t>
            </a:r>
            <a:r>
              <a:rPr sz="1000" spc="-155" dirty="0">
                <a:solidFill>
                  <a:srgbClr val="A9511A"/>
                </a:solidFill>
                <a:latin typeface="ＭＳ ゴシック"/>
                <a:cs typeface="ＭＳ ゴシック"/>
              </a:rPr>
              <a:t>ー</a:t>
            </a:r>
            <a:r>
              <a:rPr sz="1000" spc="-35" dirty="0">
                <a:solidFill>
                  <a:srgbClr val="A9511A"/>
                </a:solidFill>
                <a:latin typeface="ＭＳ ゴシック"/>
                <a:cs typeface="ＭＳ ゴシック"/>
              </a:rPr>
              <a:t>ド印</a:t>
            </a:r>
            <a:r>
              <a:rPr sz="1000" dirty="0">
                <a:solidFill>
                  <a:srgbClr val="A9511A"/>
                </a:solidFill>
                <a:latin typeface="ＭＳ ゴシック"/>
                <a:cs typeface="ＭＳ ゴシック"/>
              </a:rPr>
              <a:t>刷</a:t>
            </a:r>
            <a:endParaRPr sz="1000" dirty="0">
              <a:latin typeface="ＭＳ ゴシック"/>
              <a:cs typeface="ＭＳ ゴシック"/>
            </a:endParaRPr>
          </a:p>
          <a:p>
            <a:pPr marL="131445" indent="-119380">
              <a:lnSpc>
                <a:spcPct val="100000"/>
              </a:lnSpc>
              <a:spcBef>
                <a:spcPts val="575"/>
              </a:spcBef>
              <a:buSzPct val="90000"/>
              <a:buAutoNum type="arabicPeriod"/>
              <a:tabLst>
                <a:tab pos="132080" algn="l"/>
              </a:tabLst>
            </a:pPr>
            <a:r>
              <a:rPr sz="1000" dirty="0">
                <a:solidFill>
                  <a:srgbClr val="231F20"/>
                </a:solidFill>
                <a:latin typeface="ＭＳ ゴシック"/>
                <a:cs typeface="ＭＳ ゴシック"/>
              </a:rPr>
              <a:t>&lt;</a:t>
            </a:r>
            <a:r>
              <a:rPr sz="1000" spc="-26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110" dirty="0">
                <a:solidFill>
                  <a:srgbClr val="231F20"/>
                </a:solidFill>
                <a:latin typeface="ＭＳ ゴシック"/>
                <a:cs typeface="ＭＳ ゴシック"/>
              </a:rPr>
              <a:t>価</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20" dirty="0">
                <a:solidFill>
                  <a:srgbClr val="231F20"/>
                </a:solidFill>
                <a:latin typeface="ＭＳ ゴシック"/>
                <a:cs typeface="ＭＳ ゴシック"/>
              </a:rPr>
              <a:t>い</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
              <a:lnSpc>
                <a:spcPct val="148200"/>
              </a:lnSpc>
            </a:pPr>
            <a:r>
              <a:rPr sz="1000" spc="-25" dirty="0">
                <a:solidFill>
                  <a:srgbClr val="231F20"/>
                </a:solidFill>
                <a:latin typeface="ＭＳ ゴシック"/>
                <a:cs typeface="ＭＳ ゴシック"/>
              </a:rPr>
              <a:t>表</a:t>
            </a:r>
            <a:r>
              <a:rPr sz="1000" spc="-80"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75" dirty="0">
                <a:solidFill>
                  <a:srgbClr val="231F20"/>
                </a:solidFill>
                <a:latin typeface="ＭＳ ゴシック"/>
                <a:cs typeface="ＭＳ ゴシック"/>
              </a:rPr>
              <a:t>て</a:t>
            </a:r>
            <a:r>
              <a:rPr sz="1000" spc="-40"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0" dirty="0">
                <a:solidFill>
                  <a:srgbClr val="231F20"/>
                </a:solidFill>
                <a:latin typeface="ＭＳ ゴシック"/>
                <a:cs typeface="ＭＳ ゴシック"/>
              </a:rPr>
              <a:t>研修歯科医</a:t>
            </a:r>
            <a:r>
              <a:rPr sz="1000" spc="-55" dirty="0">
                <a:solidFill>
                  <a:srgbClr val="231F20"/>
                </a:solidFill>
                <a:latin typeface="ＭＳ ゴシック"/>
                <a:cs typeface="ＭＳ ゴシック"/>
              </a:rPr>
              <a:t>が多</a:t>
            </a:r>
            <a:r>
              <a:rPr sz="1000" spc="-15" dirty="0">
                <a:solidFill>
                  <a:srgbClr val="231F20"/>
                </a:solidFill>
                <a:latin typeface="ＭＳ ゴシック"/>
                <a:cs typeface="ＭＳ ゴシック"/>
              </a:rPr>
              <a:t>い</a:t>
            </a:r>
            <a:r>
              <a:rPr sz="1000" spc="-5" dirty="0">
                <a:solidFill>
                  <a:srgbClr val="231F20"/>
                </a:solidFill>
                <a:latin typeface="ＭＳ ゴシック"/>
                <a:cs typeface="ＭＳ ゴシック"/>
              </a:rPr>
              <a:t>場</a:t>
            </a:r>
            <a:r>
              <a:rPr sz="1000" spc="-40" dirty="0">
                <a:solidFill>
                  <a:srgbClr val="231F20"/>
                </a:solidFill>
                <a:latin typeface="ＭＳ ゴシック"/>
                <a:cs typeface="ＭＳ ゴシック"/>
              </a:rPr>
              <a:t>合</a:t>
            </a:r>
            <a:r>
              <a:rPr sz="1000" spc="-25" dirty="0">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5"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　</a:t>
            </a:r>
            <a:r>
              <a:rPr lang="ja-JP" altLang="en-US" sz="1000" spc="10" dirty="0">
                <a:solidFill>
                  <a:srgbClr val="231F20"/>
                </a:solidFill>
                <a:latin typeface="ＭＳ ゴシック"/>
                <a:cs typeface="ＭＳ ゴシック"/>
              </a:rPr>
              <a:t>研修歯科医</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40" dirty="0">
                <a:solidFill>
                  <a:srgbClr val="231F20"/>
                </a:solidFill>
                <a:latin typeface="ＭＳ ゴシック"/>
                <a:cs typeface="ＭＳ ゴシック"/>
              </a:rPr>
              <a:t>み</a:t>
            </a:r>
            <a:r>
              <a:rPr sz="1000" spc="-155" dirty="0">
                <a:solidFill>
                  <a:srgbClr val="231F20"/>
                </a:solidFill>
                <a:latin typeface="ＭＳ ゴシック"/>
                <a:cs typeface="ＭＳ ゴシック"/>
              </a:rPr>
              <a:t>エ</a:t>
            </a:r>
            <a:r>
              <a:rPr sz="1000" spc="-120" dirty="0">
                <a:solidFill>
                  <a:srgbClr val="231F20"/>
                </a:solidFill>
                <a:latin typeface="ＭＳ ゴシック"/>
                <a:cs typeface="ＭＳ ゴシック"/>
              </a:rPr>
              <a:t>リ</a:t>
            </a:r>
            <a:r>
              <a:rPr sz="1000" spc="-150" dirty="0">
                <a:solidFill>
                  <a:srgbClr val="231F20"/>
                </a:solidFill>
                <a:latin typeface="ＭＳ ゴシック"/>
                <a:cs typeface="ＭＳ ゴシック"/>
              </a:rPr>
              <a:t>ア</a:t>
            </a:r>
            <a:r>
              <a:rPr sz="1000" spc="15"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105" dirty="0">
                <a:solidFill>
                  <a:srgbClr val="231F20"/>
                </a:solidFill>
                <a:latin typeface="ＭＳ ゴシック"/>
                <a:cs typeface="ＭＳ ゴシック"/>
              </a:rPr>
              <a:t>て</a:t>
            </a:r>
            <a:r>
              <a:rPr sz="1000" spc="15" dirty="0">
                <a:solidFill>
                  <a:srgbClr val="231F20"/>
                </a:solidFill>
                <a:latin typeface="ＭＳ ゴシック"/>
                <a:cs typeface="ＭＳ ゴシック"/>
              </a:rPr>
              <a:t>、</a:t>
            </a:r>
            <a:br>
              <a:rPr lang="en-US" sz="1000" spc="15" dirty="0">
                <a:solidFill>
                  <a:srgbClr val="231F20"/>
                </a:solidFill>
                <a:latin typeface="ＭＳ ゴシック"/>
                <a:cs typeface="ＭＳ ゴシック"/>
              </a:rPr>
            </a:br>
            <a:r>
              <a:rPr sz="1000" spc="-30" dirty="0">
                <a:solidFill>
                  <a:srgbClr val="231F20"/>
                </a:solidFill>
                <a:latin typeface="ＭＳ ゴシック"/>
                <a:cs typeface="ＭＳ ゴシック"/>
              </a:rPr>
              <a:t>氏</a:t>
            </a:r>
            <a:r>
              <a:rPr sz="1000" spc="-80"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15" dirty="0">
                <a:solidFill>
                  <a:srgbClr val="231F20"/>
                </a:solidFill>
                <a:latin typeface="ＭＳ ゴシック"/>
                <a:cs typeface="ＭＳ ゴシック"/>
              </a:rPr>
              <a:t>、</a:t>
            </a:r>
            <a:r>
              <a:rPr sz="1000" spc="-50" dirty="0">
                <a:solidFill>
                  <a:srgbClr val="231F20"/>
                </a:solidFill>
                <a:latin typeface="ＭＳ ゴシック"/>
                <a:cs typeface="ＭＳ ゴシック"/>
              </a:rPr>
              <a:t>あ</a:t>
            </a:r>
            <a:r>
              <a:rPr sz="1000" spc="-110" dirty="0">
                <a:solidFill>
                  <a:srgbClr val="231F20"/>
                </a:solidFill>
                <a:latin typeface="ＭＳ ゴシック"/>
                <a:cs typeface="ＭＳ ゴシック"/>
              </a:rPr>
              <a:t>い</a:t>
            </a:r>
            <a:r>
              <a:rPr sz="1000" spc="-160" dirty="0">
                <a:solidFill>
                  <a:srgbClr val="231F20"/>
                </a:solidFill>
                <a:latin typeface="ＭＳ ゴシック"/>
                <a:cs typeface="ＭＳ ゴシック"/>
              </a:rPr>
              <a:t>う</a:t>
            </a:r>
            <a:r>
              <a:rPr sz="1000" spc="-55" dirty="0">
                <a:solidFill>
                  <a:srgbClr val="231F20"/>
                </a:solidFill>
                <a:latin typeface="ＭＳ ゴシック"/>
                <a:cs typeface="ＭＳ ゴシック"/>
              </a:rPr>
              <a:t>え</a:t>
            </a:r>
            <a:r>
              <a:rPr sz="1000" spc="-35" dirty="0">
                <a:solidFill>
                  <a:srgbClr val="231F20"/>
                </a:solidFill>
                <a:latin typeface="ＭＳ ゴシック"/>
                <a:cs typeface="ＭＳ ゴシック"/>
              </a:rPr>
              <a:t>お</a:t>
            </a:r>
            <a:r>
              <a:rPr sz="1000" spc="-45" dirty="0">
                <a:solidFill>
                  <a:srgbClr val="231F20"/>
                </a:solidFill>
                <a:latin typeface="ＭＳ ゴシック"/>
                <a:cs typeface="ＭＳ ゴシック"/>
              </a:rPr>
              <a:t>順</a:t>
            </a:r>
            <a:r>
              <a:rPr sz="1000" spc="-40" dirty="0">
                <a:solidFill>
                  <a:srgbClr val="231F20"/>
                </a:solidFill>
                <a:latin typeface="ＭＳ ゴシック"/>
                <a:cs typeface="ＭＳ ゴシック"/>
              </a:rPr>
              <a:t>で</a:t>
            </a:r>
            <a:r>
              <a:rPr sz="1000" spc="-10" dirty="0">
                <a:solidFill>
                  <a:srgbClr val="231F20"/>
                </a:solidFill>
                <a:latin typeface="ＭＳ ゴシック"/>
                <a:cs typeface="ＭＳ ゴシック"/>
              </a:rPr>
              <a:t>の</a:t>
            </a:r>
            <a:r>
              <a:rPr sz="1000" spc="-95" dirty="0">
                <a:solidFill>
                  <a:srgbClr val="231F20"/>
                </a:solidFill>
                <a:latin typeface="ＭＳ ゴシック"/>
                <a:cs typeface="ＭＳ ゴシック"/>
              </a:rPr>
              <a:t>絞り</a:t>
            </a:r>
            <a:r>
              <a:rPr sz="1000" spc="-5" dirty="0">
                <a:solidFill>
                  <a:srgbClr val="231F20"/>
                </a:solidFill>
                <a:latin typeface="ＭＳ ゴシック"/>
                <a:cs typeface="ＭＳ ゴシック"/>
              </a:rPr>
              <a:t>込</a:t>
            </a:r>
            <a:r>
              <a:rPr sz="1000" spc="-60" dirty="0">
                <a:solidFill>
                  <a:srgbClr val="231F20"/>
                </a:solidFill>
                <a:latin typeface="ＭＳ ゴシック"/>
                <a:cs typeface="ＭＳ ゴシック"/>
              </a:rPr>
              <a:t>み</a:t>
            </a:r>
            <a:r>
              <a:rPr sz="1000" spc="-50" dirty="0">
                <a:solidFill>
                  <a:srgbClr val="231F20"/>
                </a:solidFill>
                <a:latin typeface="ＭＳ ゴシック"/>
                <a:cs typeface="ＭＳ ゴシック"/>
              </a:rPr>
              <a:t>が</a:t>
            </a:r>
            <a:r>
              <a:rPr sz="1000"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indent="-128270">
              <a:lnSpc>
                <a:spcPct val="100000"/>
              </a:lnSpc>
              <a:spcBef>
                <a:spcPts val="580"/>
              </a:spcBef>
              <a:buSzPct val="90000"/>
              <a:buAutoNum type="arabicPeriod" startAt="2"/>
              <a:tabLst>
                <a:tab pos="140970" algn="l"/>
              </a:tabLst>
            </a:pP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0" dirty="0">
                <a:solidFill>
                  <a:srgbClr val="231F20"/>
                </a:solidFill>
                <a:latin typeface="ＭＳ ゴシック"/>
                <a:cs typeface="ＭＳ ゴシック"/>
              </a:rPr>
              <a:t>ル</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SzPct val="90000"/>
              <a:buAutoNum type="arabicPeriod" startAt="2"/>
              <a:tabLst>
                <a:tab pos="137795" algn="l"/>
              </a:tabLst>
            </a:pP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0" dirty="0">
                <a:solidFill>
                  <a:srgbClr val="231F20"/>
                </a:solidFill>
                <a:latin typeface="ＭＳ ゴシック"/>
                <a:cs typeface="ＭＳ ゴシック"/>
              </a:rPr>
              <a:t>ル</a:t>
            </a:r>
            <a:r>
              <a:rPr sz="1000" spc="-30" dirty="0">
                <a:solidFill>
                  <a:srgbClr val="231F20"/>
                </a:solidFill>
                <a:latin typeface="ＭＳ ゴシック"/>
                <a:cs typeface="ＭＳ ゴシック"/>
              </a:rPr>
              <a:t>表</a:t>
            </a:r>
            <a:r>
              <a:rPr sz="1000" dirty="0">
                <a:solidFill>
                  <a:srgbClr val="231F20"/>
                </a:solidFill>
                <a:latin typeface="ＭＳ ゴシック"/>
                <a:cs typeface="ＭＳ ゴシック"/>
              </a:rPr>
              <a:t>示</a:t>
            </a:r>
            <a:r>
              <a:rPr sz="1000" spc="-27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80" dirty="0">
                <a:solidFill>
                  <a:srgbClr val="231F20"/>
                </a:solidFill>
                <a:latin typeface="ＭＳ ゴシック"/>
                <a:cs typeface="ＭＳ ゴシック"/>
              </a:rPr>
              <a:t> </a:t>
            </a:r>
            <a:r>
              <a:rPr sz="1000" spc="-65" dirty="0">
                <a:solidFill>
                  <a:srgbClr val="231F20"/>
                </a:solidFill>
                <a:latin typeface="ＭＳ ゴシック"/>
                <a:cs typeface="ＭＳ ゴシック"/>
              </a:rPr>
              <a:t>に</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25" dirty="0">
                <a:solidFill>
                  <a:srgbClr val="231F20"/>
                </a:solidFill>
                <a:latin typeface="ＭＳ ゴシック"/>
                <a:cs typeface="ＭＳ ゴシック"/>
              </a:rPr>
              <a:t>替</a:t>
            </a:r>
            <a:r>
              <a:rPr sz="1000" spc="-110" dirty="0">
                <a:solidFill>
                  <a:srgbClr val="231F20"/>
                </a:solidFill>
                <a:latin typeface="ＭＳ ゴシック"/>
                <a:cs typeface="ＭＳ ゴシック"/>
              </a:rPr>
              <a:t>わ</a:t>
            </a:r>
            <a:r>
              <a:rPr sz="1000" spc="-125" dirty="0">
                <a:solidFill>
                  <a:srgbClr val="231F20"/>
                </a:solidFill>
                <a:latin typeface="ＭＳ ゴシック"/>
                <a:cs typeface="ＭＳ ゴシック"/>
              </a:rPr>
              <a:t>り</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702310">
              <a:lnSpc>
                <a:spcPct val="148200"/>
              </a:lnSpc>
            </a:pP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65" dirty="0">
                <a:solidFill>
                  <a:srgbClr val="231F20"/>
                </a:solidFill>
                <a:latin typeface="ＭＳ ゴシック"/>
                <a:cs typeface="ＭＳ ゴシック"/>
              </a:rPr>
              <a:t>ル</a:t>
            </a:r>
            <a:r>
              <a:rPr sz="1000" spc="-90" dirty="0">
                <a:solidFill>
                  <a:srgbClr val="231F20"/>
                </a:solidFill>
                <a:latin typeface="ＭＳ ゴシック"/>
                <a:cs typeface="ＭＳ ゴシック"/>
              </a:rPr>
              <a:t>か</a:t>
            </a:r>
            <a:r>
              <a:rPr sz="1000" spc="-80" dirty="0">
                <a:solidFill>
                  <a:srgbClr val="231F20"/>
                </a:solidFill>
                <a:latin typeface="ＭＳ ゴシック"/>
                <a:cs typeface="ＭＳ ゴシック"/>
              </a:rPr>
              <a:t>ら</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50" dirty="0">
                <a:solidFill>
                  <a:srgbClr val="231F20"/>
                </a:solidFill>
                <a:latin typeface="ＭＳ ゴシック"/>
                <a:cs typeface="ＭＳ ゴシック"/>
              </a:rPr>
              <a:t>そ</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「QR</a:t>
            </a:r>
            <a:r>
              <a:rPr sz="1000" spc="-37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45" dirty="0">
                <a:solidFill>
                  <a:srgbClr val="231F20"/>
                </a:solidFill>
                <a:latin typeface="ＭＳ ゴシック"/>
                <a:cs typeface="ＭＳ ゴシック"/>
              </a:rPr>
              <a:t>ド</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35" dirty="0">
                <a:solidFill>
                  <a:srgbClr val="231F20"/>
                </a:solidFill>
                <a:latin typeface="ＭＳ ゴシック"/>
                <a:cs typeface="ＭＳ ゴシック"/>
              </a:rPr>
              <a:t>し</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a:t>
            </a:r>
            <a:r>
              <a:rPr sz="1000" spc="-100" dirty="0">
                <a:solidFill>
                  <a:srgbClr val="231F20"/>
                </a:solidFill>
                <a:latin typeface="ＭＳ ゴシック"/>
                <a:cs typeface="ＭＳ ゴシック"/>
              </a:rPr>
              <a:t>さ</a:t>
            </a:r>
            <a:r>
              <a:rPr sz="1000" spc="-45" dirty="0">
                <a:solidFill>
                  <a:srgbClr val="231F20"/>
                </a:solidFill>
                <a:latin typeface="ＭＳ ゴシック"/>
                <a:cs typeface="ＭＳ ゴシック"/>
              </a:rPr>
              <a:t>せ</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lang="ja-JP" altLang="en-US" sz="1000" spc="-65" dirty="0">
                <a:solidFill>
                  <a:srgbClr val="231F20"/>
                </a:solidFill>
                <a:latin typeface="ＭＳ ゴシック"/>
                <a:cs typeface="ＭＳ ゴシック"/>
              </a:rPr>
              <a:t>。</a:t>
            </a:r>
            <a:r>
              <a:rPr sz="1000" dirty="0">
                <a:solidFill>
                  <a:srgbClr val="231F20"/>
                </a:solidFill>
                <a:latin typeface="ＭＳ ゴシック"/>
                <a:cs typeface="ＭＳ ゴシック"/>
              </a:rPr>
              <a:t> </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220" dirty="0">
                <a:solidFill>
                  <a:srgbClr val="231F20"/>
                </a:solidFill>
                <a:latin typeface="ＭＳ ゴシック"/>
                <a:cs typeface="ＭＳ ゴシック"/>
              </a:rPr>
              <a:t>た</a:t>
            </a:r>
            <a:r>
              <a:rPr sz="1000" spc="10" dirty="0">
                <a:solidFill>
                  <a:srgbClr val="231F20"/>
                </a:solidFill>
                <a:latin typeface="ＭＳ ゴシック"/>
                <a:cs typeface="ＭＳ ゴシック"/>
              </a:rPr>
              <a:t>QR</a:t>
            </a:r>
            <a:r>
              <a:rPr sz="1000" spc="-305"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75" dirty="0">
                <a:solidFill>
                  <a:srgbClr val="231F20"/>
                </a:solidFill>
                <a:latin typeface="ＭＳ ゴシック"/>
                <a:cs typeface="ＭＳ ゴシック"/>
              </a:rPr>
              <a:t>ド</a:t>
            </a:r>
            <a:r>
              <a:rPr sz="1000" spc="-55" dirty="0">
                <a:solidFill>
                  <a:srgbClr val="231F20"/>
                </a:solidFill>
                <a:latin typeface="ＭＳ ゴシック"/>
                <a:cs typeface="ＭＳ ゴシック"/>
              </a:rPr>
              <a:t>を</a:t>
            </a:r>
            <a:r>
              <a:rPr sz="1000" spc="-35" dirty="0">
                <a:solidFill>
                  <a:srgbClr val="231F20"/>
                </a:solidFill>
                <a:latin typeface="ＭＳ ゴシック"/>
                <a:cs typeface="ＭＳ ゴシック"/>
              </a:rPr>
              <a:t>印</a:t>
            </a:r>
            <a:r>
              <a:rPr sz="1000" spc="-25" dirty="0">
                <a:solidFill>
                  <a:srgbClr val="231F20"/>
                </a:solidFill>
                <a:latin typeface="ＭＳ ゴシック"/>
                <a:cs typeface="ＭＳ ゴシック"/>
              </a:rPr>
              <a:t>刷</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20" dirty="0">
                <a:solidFill>
                  <a:srgbClr val="231F20"/>
                </a:solidFill>
                <a:latin typeface="ＭＳ ゴシック"/>
                <a:cs typeface="ＭＳ ゴシック"/>
              </a:rPr>
              <a:t>も</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20" name="object 20"/>
          <p:cNvSpPr txBox="1"/>
          <p:nvPr/>
        </p:nvSpPr>
        <p:spPr>
          <a:xfrm>
            <a:off x="3235772" y="1535457"/>
            <a:ext cx="1304478"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1" name="object 21"/>
          <p:cNvSpPr txBox="1"/>
          <p:nvPr/>
        </p:nvSpPr>
        <p:spPr>
          <a:xfrm>
            <a:off x="3168895" y="3058254"/>
            <a:ext cx="125412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dirty="0">
                <a:solidFill>
                  <a:srgbClr val="231F20"/>
                </a:solidFill>
                <a:latin typeface="ＭＳ ゴシック"/>
                <a:cs typeface="ＭＳ ゴシック"/>
              </a:rPr>
              <a:t>履</a:t>
            </a:r>
            <a:r>
              <a:rPr sz="1000" spc="-10" dirty="0">
                <a:solidFill>
                  <a:srgbClr val="231F20"/>
                </a:solidFill>
                <a:latin typeface="ＭＳ ゴシック"/>
                <a:cs typeface="ＭＳ ゴシック"/>
              </a:rPr>
              <a:t>歴確</a:t>
            </a:r>
            <a:r>
              <a:rPr sz="1000" spc="-20" dirty="0">
                <a:solidFill>
                  <a:srgbClr val="231F20"/>
                </a:solidFill>
                <a:latin typeface="ＭＳ ゴシック"/>
                <a:cs typeface="ＭＳ ゴシック"/>
              </a:rPr>
              <a:t>認画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2" name="object 2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3" name="object 2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360</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度評</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価</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用</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QR</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コ</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ー</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ド</a:t>
            </a:r>
            <a:r>
              <a:rPr sz="2200" spc="-60" dirty="0">
                <a:solidFill>
                  <a:srgbClr val="FFFFFF"/>
                </a:solidFill>
                <a:latin typeface="HGPｺﾞｼｯｸE" panose="020B0900000000000000" pitchFamily="50" charset="-128"/>
                <a:ea typeface="HGPｺﾞｼｯｸE" panose="020B0900000000000000" pitchFamily="50" charset="-128"/>
                <a:cs typeface="HGPｺﾞｼｯｸE"/>
              </a:rPr>
              <a:t>印</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刷</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5" name="object 2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39</a:t>
            </a:fld>
            <a:endParaRPr dirty="0"/>
          </a:p>
        </p:txBody>
      </p:sp>
      <p:sp>
        <p:nvSpPr>
          <p:cNvPr id="24" name="object 2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399" y="1713654"/>
            <a:ext cx="6104256" cy="1131234"/>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816" y="3241548"/>
            <a:ext cx="3682281" cy="16534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7920352-C3B1-407F-8289-A1C96635E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95" y="1262412"/>
            <a:ext cx="5651755" cy="3213826"/>
          </a:xfrm>
          <a:prstGeom prst="rect">
            <a:avLst/>
          </a:prstGeom>
        </p:spPr>
      </p:pic>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6" name="object 6"/>
          <p:cNvSpPr/>
          <p:nvPr/>
        </p:nvSpPr>
        <p:spPr>
          <a:xfrm>
            <a:off x="793495" y="1535367"/>
            <a:ext cx="4978771" cy="964828"/>
          </a:xfrm>
          <a:custGeom>
            <a:avLst/>
            <a:gdLst/>
            <a:ahLst/>
            <a:cxnLst/>
            <a:rect l="l" t="t" r="r" b="b"/>
            <a:pathLst>
              <a:path w="5320030" h="351155">
                <a:moveTo>
                  <a:pt x="108000" y="0"/>
                </a:moveTo>
                <a:lnTo>
                  <a:pt x="45562" y="1687"/>
                </a:lnTo>
                <a:lnTo>
                  <a:pt x="13500" y="13500"/>
                </a:lnTo>
                <a:lnTo>
                  <a:pt x="1687" y="45562"/>
                </a:lnTo>
                <a:lnTo>
                  <a:pt x="0" y="108000"/>
                </a:lnTo>
                <a:lnTo>
                  <a:pt x="0" y="242697"/>
                </a:lnTo>
                <a:lnTo>
                  <a:pt x="1687" y="305134"/>
                </a:lnTo>
                <a:lnTo>
                  <a:pt x="13500" y="337197"/>
                </a:lnTo>
                <a:lnTo>
                  <a:pt x="45562" y="349010"/>
                </a:lnTo>
                <a:lnTo>
                  <a:pt x="108000" y="350697"/>
                </a:lnTo>
                <a:lnTo>
                  <a:pt x="5211445" y="350697"/>
                </a:lnTo>
                <a:lnTo>
                  <a:pt x="5273882" y="349010"/>
                </a:lnTo>
                <a:lnTo>
                  <a:pt x="5305945" y="337197"/>
                </a:lnTo>
                <a:lnTo>
                  <a:pt x="5317758" y="305134"/>
                </a:lnTo>
                <a:lnTo>
                  <a:pt x="5319445" y="242697"/>
                </a:lnTo>
                <a:lnTo>
                  <a:pt x="5319445" y="108000"/>
                </a:lnTo>
                <a:lnTo>
                  <a:pt x="5317758" y="45562"/>
                </a:lnTo>
                <a:lnTo>
                  <a:pt x="5305945" y="13500"/>
                </a:lnTo>
                <a:lnTo>
                  <a:pt x="5273882" y="1687"/>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8" name="object 8"/>
          <p:cNvSpPr/>
          <p:nvPr/>
        </p:nvSpPr>
        <p:spPr>
          <a:xfrm>
            <a:off x="863522" y="3046681"/>
            <a:ext cx="5429327" cy="1429557"/>
          </a:xfrm>
          <a:custGeom>
            <a:avLst/>
            <a:gdLst/>
            <a:ahLst/>
            <a:cxnLst/>
            <a:rect l="l" t="t" r="r" b="b"/>
            <a:pathLst>
              <a:path w="5320030" h="535939">
                <a:moveTo>
                  <a:pt x="108000" y="0"/>
                </a:moveTo>
                <a:lnTo>
                  <a:pt x="65960" y="8486"/>
                </a:lnTo>
                <a:lnTo>
                  <a:pt x="31630" y="31630"/>
                </a:lnTo>
                <a:lnTo>
                  <a:pt x="8486" y="65960"/>
                </a:lnTo>
                <a:lnTo>
                  <a:pt x="0" y="108000"/>
                </a:lnTo>
                <a:lnTo>
                  <a:pt x="0" y="427494"/>
                </a:lnTo>
                <a:lnTo>
                  <a:pt x="8486" y="469535"/>
                </a:lnTo>
                <a:lnTo>
                  <a:pt x="31630" y="503864"/>
                </a:lnTo>
                <a:lnTo>
                  <a:pt x="65960" y="527008"/>
                </a:lnTo>
                <a:lnTo>
                  <a:pt x="108000" y="535495"/>
                </a:lnTo>
                <a:lnTo>
                  <a:pt x="5211445" y="535495"/>
                </a:lnTo>
                <a:lnTo>
                  <a:pt x="5253485" y="527008"/>
                </a:lnTo>
                <a:lnTo>
                  <a:pt x="5287814" y="503864"/>
                </a:lnTo>
                <a:lnTo>
                  <a:pt x="5310959" y="469535"/>
                </a:lnTo>
                <a:lnTo>
                  <a:pt x="5319445" y="427494"/>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0" name="object 10"/>
          <p:cNvSpPr/>
          <p:nvPr/>
        </p:nvSpPr>
        <p:spPr>
          <a:xfrm>
            <a:off x="863522" y="2609153"/>
            <a:ext cx="4978771" cy="349692"/>
          </a:xfrm>
          <a:custGeom>
            <a:avLst/>
            <a:gdLst/>
            <a:ahLst/>
            <a:cxnLst/>
            <a:rect l="l" t="t" r="r" b="b"/>
            <a:pathLst>
              <a:path w="5320030" h="314325">
                <a:moveTo>
                  <a:pt x="108000" y="0"/>
                </a:moveTo>
                <a:lnTo>
                  <a:pt x="65960" y="8486"/>
                </a:lnTo>
                <a:lnTo>
                  <a:pt x="31630" y="31630"/>
                </a:lnTo>
                <a:lnTo>
                  <a:pt x="8486" y="65960"/>
                </a:lnTo>
                <a:lnTo>
                  <a:pt x="0" y="108000"/>
                </a:lnTo>
                <a:lnTo>
                  <a:pt x="0" y="206095"/>
                </a:lnTo>
                <a:lnTo>
                  <a:pt x="8486" y="248136"/>
                </a:lnTo>
                <a:lnTo>
                  <a:pt x="31630" y="282465"/>
                </a:lnTo>
                <a:lnTo>
                  <a:pt x="65960" y="305609"/>
                </a:lnTo>
                <a:lnTo>
                  <a:pt x="108000" y="314096"/>
                </a:lnTo>
                <a:lnTo>
                  <a:pt x="5211445" y="314096"/>
                </a:lnTo>
                <a:lnTo>
                  <a:pt x="5253485" y="305609"/>
                </a:lnTo>
                <a:lnTo>
                  <a:pt x="5287814" y="282465"/>
                </a:lnTo>
                <a:lnTo>
                  <a:pt x="5310959" y="248136"/>
                </a:lnTo>
                <a:lnTo>
                  <a:pt x="5319445" y="206095"/>
                </a:lnTo>
                <a:lnTo>
                  <a:pt x="5319445" y="108000"/>
                </a:lnTo>
                <a:lnTo>
                  <a:pt x="5310959" y="65960"/>
                </a:lnTo>
                <a:lnTo>
                  <a:pt x="5287814" y="31630"/>
                </a:lnTo>
                <a:lnTo>
                  <a:pt x="5253485" y="8486"/>
                </a:lnTo>
                <a:lnTo>
                  <a:pt x="5211445" y="0"/>
                </a:lnTo>
                <a:lnTo>
                  <a:pt x="108000"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2" name="object 12"/>
          <p:cNvSpPr/>
          <p:nvPr/>
        </p:nvSpPr>
        <p:spPr>
          <a:xfrm>
            <a:off x="5417525" y="1746900"/>
            <a:ext cx="1421130" cy="278868"/>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4" name="object 14"/>
          <p:cNvSpPr/>
          <p:nvPr/>
        </p:nvSpPr>
        <p:spPr>
          <a:xfrm>
            <a:off x="5417525" y="2608187"/>
            <a:ext cx="1421130" cy="278868"/>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6" name="object 16"/>
          <p:cNvSpPr/>
          <p:nvPr/>
        </p:nvSpPr>
        <p:spPr>
          <a:xfrm>
            <a:off x="5178114" y="3083642"/>
            <a:ext cx="1660541" cy="327015"/>
          </a:xfrm>
          <a:custGeom>
            <a:avLst/>
            <a:gdLst/>
            <a:ahLst/>
            <a:cxnLst/>
            <a:rect l="l" t="t" r="r" b="b"/>
            <a:pathLst>
              <a:path w="1421129" h="259714">
                <a:moveTo>
                  <a:pt x="1420736" y="0"/>
                </a:moveTo>
                <a:lnTo>
                  <a:pt x="302869" y="0"/>
                </a:lnTo>
                <a:lnTo>
                  <a:pt x="0" y="259194"/>
                </a:lnTo>
                <a:lnTo>
                  <a:pt x="1420736" y="259194"/>
                </a:lnTo>
                <a:lnTo>
                  <a:pt x="1420736"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7" name="object 17"/>
          <p:cNvSpPr txBox="1"/>
          <p:nvPr/>
        </p:nvSpPr>
        <p:spPr>
          <a:xfrm>
            <a:off x="767683" y="4659323"/>
            <a:ext cx="6116955" cy="4682179"/>
          </a:xfrm>
          <a:prstGeom prst="rect">
            <a:avLst/>
          </a:prstGeom>
        </p:spPr>
        <p:txBody>
          <a:bodyPr vert="horz" wrap="square" lIns="0" tIns="85725" rIns="0" bIns="0" rtlCol="0">
            <a:spAutoFit/>
          </a:bodyPr>
          <a:lstStyle/>
          <a:p>
            <a:pPr marL="140335">
              <a:lnSpc>
                <a:spcPct val="100000"/>
              </a:lnSpc>
              <a:spcBef>
                <a:spcPts val="675"/>
              </a:spcBef>
            </a:pP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a:solidFill>
                  <a:srgbClr val="231F20"/>
                </a:solidFill>
                <a:latin typeface="游ゴシック" panose="020B0400000000000000" pitchFamily="50" charset="-128"/>
                <a:ea typeface="游ゴシック" panose="020B0400000000000000" pitchFamily="50" charset="-128"/>
                <a:cs typeface="ＭＳ ゴシック"/>
              </a:rPr>
              <a:t>ム</a:t>
            </a:r>
            <a:r>
              <a:rPr sz="1000" spc="-60" dirty="0">
                <a:solidFill>
                  <a:srgbClr val="231F20"/>
                </a:solidFill>
                <a:latin typeface="游ゴシック" panose="020B0400000000000000" pitchFamily="50" charset="-128"/>
                <a:ea typeface="游ゴシック" panose="020B0400000000000000" pitchFamily="50" charset="-128"/>
                <a:cs typeface="ＭＳ ゴシック"/>
              </a:rPr>
              <a:t>に</a:t>
            </a:r>
            <a:r>
              <a:rPr sz="1000" spc="-40" dirty="0">
                <a:solidFill>
                  <a:srgbClr val="231F20"/>
                </a:solidFill>
                <a:latin typeface="游ゴシック" panose="020B0400000000000000" pitchFamily="50" charset="-128"/>
                <a:ea typeface="游ゴシック" panose="020B0400000000000000" pitchFamily="50" charset="-128"/>
                <a:cs typeface="ＭＳ ゴシック"/>
              </a:rPr>
              <a:t>参</a:t>
            </a:r>
            <a:r>
              <a:rPr sz="1000" spc="-25" dirty="0">
                <a:solidFill>
                  <a:srgbClr val="231F20"/>
                </a:solidFill>
                <a:latin typeface="游ゴシック" panose="020B0400000000000000" pitchFamily="50" charset="-128"/>
                <a:ea typeface="游ゴシック" panose="020B0400000000000000" pitchFamily="50" charset="-128"/>
                <a:cs typeface="ＭＳ ゴシック"/>
              </a:rPr>
              <a:t>加</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設定</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154305">
              <a:lnSpc>
                <a:spcPct val="148200"/>
              </a:lnSpc>
            </a:pPr>
            <a:r>
              <a:rPr sz="1000" spc="-15" dirty="0">
                <a:solidFill>
                  <a:srgbClr val="231F20"/>
                </a:solidFill>
                <a:latin typeface="游ゴシック" panose="020B0400000000000000" pitchFamily="50" charset="-128"/>
                <a:ea typeface="游ゴシック" panose="020B0400000000000000" pitchFamily="50" charset="-128"/>
                <a:cs typeface="ＭＳ ゴシック"/>
              </a:rPr>
              <a:t>登録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20" dirty="0">
                <a:solidFill>
                  <a:srgbClr val="231F20"/>
                </a:solidFill>
                <a:latin typeface="游ゴシック" panose="020B0400000000000000" pitchFamily="50" charset="-128"/>
                <a:ea typeface="游ゴシック" panose="020B0400000000000000" pitchFamily="50" charset="-128"/>
                <a:cs typeface="ＭＳ ゴシック"/>
              </a:rPr>
              <a:t>報</a:t>
            </a:r>
            <a:r>
              <a:rPr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sz="1000" spc="-40" dirty="0">
                <a:solidFill>
                  <a:srgbClr val="231F20"/>
                </a:solidFill>
                <a:latin typeface="游ゴシック" panose="020B0400000000000000" pitchFamily="50" charset="-128"/>
                <a:ea typeface="游ゴシック" panose="020B0400000000000000" pitchFamily="50" charset="-128"/>
                <a:cs typeface="ＭＳ ゴシック"/>
              </a:rPr>
              <a:t>覧</a:t>
            </a:r>
            <a:r>
              <a:rPr sz="1000" spc="-55" dirty="0">
                <a:solidFill>
                  <a:srgbClr val="231F20"/>
                </a:solidFill>
                <a:latin typeface="游ゴシック" panose="020B0400000000000000" pitchFamily="50" charset="-128"/>
                <a:ea typeface="游ゴシック" panose="020B0400000000000000" pitchFamily="50" charset="-128"/>
                <a:cs typeface="ＭＳ ゴシック"/>
              </a:rPr>
              <a:t>に</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既</a:t>
            </a:r>
            <a:r>
              <a:rPr sz="1000" spc="-30" dirty="0">
                <a:solidFill>
                  <a:srgbClr val="231F20"/>
                </a:solidFill>
                <a:latin typeface="游ゴシック" panose="020B0400000000000000" pitchFamily="50" charset="-128"/>
                <a:ea typeface="游ゴシック" panose="020B0400000000000000" pitchFamily="50" charset="-128"/>
                <a:cs typeface="ＭＳ ゴシック"/>
              </a:rPr>
              <a:t>に</a:t>
            </a:r>
            <a:r>
              <a:rPr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sz="1000" spc="-70" dirty="0">
                <a:solidFill>
                  <a:srgbClr val="231F20"/>
                </a:solidFill>
                <a:latin typeface="游ゴシック" panose="020B0400000000000000" pitchFamily="50" charset="-128"/>
                <a:ea typeface="游ゴシック" panose="020B0400000000000000" pitchFamily="50" charset="-128"/>
                <a:cs typeface="ＭＳ ゴシック"/>
              </a:rPr>
              <a:t>択</a:t>
            </a:r>
            <a:r>
              <a:rPr sz="1000" spc="-55" dirty="0">
                <a:solidFill>
                  <a:srgbClr val="231F20"/>
                </a:solidFill>
                <a:latin typeface="游ゴシック" panose="020B0400000000000000" pitchFamily="50" charset="-128"/>
                <a:ea typeface="游ゴシック" panose="020B0400000000000000" pitchFamily="50" charset="-128"/>
                <a:cs typeface="ＭＳ ゴシック"/>
              </a:rPr>
              <a:t>中</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a:solidFill>
                  <a:srgbClr val="231F20"/>
                </a:solidFill>
                <a:latin typeface="游ゴシック" panose="020B0400000000000000" pitchFamily="50" charset="-128"/>
                <a:ea typeface="游ゴシック" panose="020B0400000000000000" pitchFamily="50" charset="-128"/>
                <a:cs typeface="ＭＳ ゴシック"/>
              </a:rPr>
              <a:t>ム</a:t>
            </a:r>
            <a:r>
              <a:rPr sz="1000" spc="-5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45" dirty="0">
                <a:solidFill>
                  <a:srgbClr val="231F20"/>
                </a:solidFill>
                <a:latin typeface="游ゴシック" panose="020B0400000000000000" pitchFamily="50" charset="-128"/>
                <a:ea typeface="游ゴシック" panose="020B0400000000000000" pitchFamily="50" charset="-128"/>
                <a:cs typeface="ＭＳ ゴシック"/>
              </a:rPr>
              <a:t>い</a:t>
            </a:r>
            <a:r>
              <a:rPr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5" dirty="0">
                <a:solidFill>
                  <a:srgbClr val="231F20"/>
                </a:solidFill>
                <a:latin typeface="游ゴシック" panose="020B0400000000000000" pitchFamily="50" charset="-128"/>
                <a:ea typeface="游ゴシック" panose="020B0400000000000000" pitchFamily="50" charset="-128"/>
                <a:cs typeface="ＭＳ ゴシック"/>
              </a:rPr>
              <a:t>報</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85" dirty="0">
                <a:solidFill>
                  <a:srgbClr val="231F20"/>
                </a:solidFill>
                <a:latin typeface="游ゴシック" panose="020B0400000000000000" pitchFamily="50" charset="-128"/>
                <a:ea typeface="游ゴシック" panose="020B0400000000000000" pitchFamily="50" charset="-128"/>
                <a:cs typeface="ＭＳ ゴシック"/>
              </a:rPr>
              <a:t>い</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231F20"/>
                </a:solidFill>
                <a:latin typeface="游ゴシック" panose="020B0400000000000000" pitchFamily="50" charset="-128"/>
                <a:ea typeface="游ゴシック" panose="020B0400000000000000" pitchFamily="50" charset="-128"/>
                <a:cs typeface="ＭＳ ゴシック"/>
              </a:rPr>
              <a:t>の</a:t>
            </a:r>
            <a:r>
              <a:rPr sz="1000" spc="-30" dirty="0">
                <a:solidFill>
                  <a:srgbClr val="231F20"/>
                </a:solidFill>
                <a:latin typeface="游ゴシック" panose="020B0400000000000000" pitchFamily="50" charset="-128"/>
                <a:ea typeface="游ゴシック" panose="020B0400000000000000" pitchFamily="50" charset="-128"/>
                <a:cs typeface="ＭＳ ゴシック"/>
              </a:rPr>
              <a:t>個</a:t>
            </a:r>
            <a:r>
              <a:rPr sz="1000" spc="-35" dirty="0">
                <a:solidFill>
                  <a:srgbClr val="231F20"/>
                </a:solidFill>
                <a:latin typeface="游ゴシック" panose="020B0400000000000000" pitchFamily="50" charset="-128"/>
                <a:ea typeface="游ゴシック" panose="020B0400000000000000" pitchFamily="50" charset="-128"/>
                <a:cs typeface="ＭＳ ゴシック"/>
              </a:rPr>
              <a:t>別</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削</a:t>
            </a:r>
            <a:r>
              <a:rPr sz="1000" spc="-45" dirty="0">
                <a:solidFill>
                  <a:srgbClr val="231F20"/>
                </a:solidFill>
                <a:latin typeface="游ゴシック" panose="020B0400000000000000" pitchFamily="50" charset="-128"/>
                <a:ea typeface="游ゴシック" panose="020B0400000000000000" pitchFamily="50" charset="-128"/>
                <a:cs typeface="ＭＳ ゴシック"/>
              </a:rPr>
              <a:t>除</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a:solidFill>
                  <a:srgbClr val="231F20"/>
                </a:solidFill>
                <a:latin typeface="游ゴシック" panose="020B0400000000000000" pitchFamily="50" charset="-128"/>
                <a:ea typeface="游ゴシック" panose="020B0400000000000000" pitchFamily="50" charset="-128"/>
                <a:cs typeface="ＭＳ ゴシック"/>
              </a:rPr>
              <a:t>ン</a:t>
            </a:r>
            <a:r>
              <a:rPr sz="1000" spc="-90"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210" dirty="0">
                <a:solidFill>
                  <a:srgbClr val="231F20"/>
                </a:solidFill>
                <a:latin typeface="游ゴシック" panose="020B0400000000000000" pitchFamily="50" charset="-128"/>
                <a:ea typeface="游ゴシック" panose="020B0400000000000000" pitchFamily="50" charset="-128"/>
                <a:cs typeface="ＭＳ ゴシック"/>
              </a:rPr>
              <a:t>ト</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6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利</a:t>
            </a:r>
            <a:r>
              <a:rPr sz="1000" spc="-110" dirty="0">
                <a:solidFill>
                  <a:srgbClr val="231F20"/>
                </a:solidFill>
                <a:latin typeface="游ゴシック" panose="020B0400000000000000" pitchFamily="50" charset="-128"/>
                <a:ea typeface="游ゴシック" panose="020B0400000000000000" pitchFamily="50" charset="-128"/>
                <a:cs typeface="ＭＳ ゴシック"/>
              </a:rPr>
              <a:t>用</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50" dirty="0">
                <a:solidFill>
                  <a:srgbClr val="231F20"/>
                </a:solidFill>
                <a:latin typeface="游ゴシック" panose="020B0400000000000000" pitchFamily="50" charset="-128"/>
                <a:ea typeface="游ゴシック" panose="020B0400000000000000" pitchFamily="50" charset="-128"/>
                <a:cs typeface="ＭＳ ゴシック"/>
              </a:rPr>
              <a:t>た</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可</a:t>
            </a:r>
            <a:r>
              <a:rPr sz="1000" spc="-35" dirty="0">
                <a:solidFill>
                  <a:srgbClr val="231F20"/>
                </a:solidFill>
                <a:latin typeface="游ゴシック" panose="020B0400000000000000" pitchFamily="50" charset="-128"/>
                <a:ea typeface="游ゴシック" panose="020B0400000000000000" pitchFamily="50" charset="-128"/>
                <a:cs typeface="ＭＳ ゴシック"/>
              </a:rPr>
              <a:t>能</a:t>
            </a:r>
            <a:r>
              <a:rPr sz="1000" spc="-40" dirty="0">
                <a:solidFill>
                  <a:srgbClr val="231F20"/>
                </a:solidFill>
                <a:latin typeface="游ゴシック" panose="020B0400000000000000" pitchFamily="50" charset="-128"/>
                <a:ea typeface="游ゴシック" panose="020B0400000000000000" pitchFamily="50" charset="-128"/>
                <a:cs typeface="ＭＳ ゴシック"/>
              </a:rPr>
              <a:t>で</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2700">
              <a:lnSpc>
                <a:spcPct val="100000"/>
              </a:lnSpc>
              <a:spcBef>
                <a:spcPts val="5"/>
              </a:spcBef>
            </a:pPr>
            <a:r>
              <a:rPr sz="1000" spc="-40" dirty="0">
                <a:solidFill>
                  <a:srgbClr val="A9511A"/>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A9511A"/>
                </a:solidFill>
                <a:latin typeface="游ゴシック" panose="020B0400000000000000" pitchFamily="50" charset="-128"/>
                <a:ea typeface="游ゴシック" panose="020B0400000000000000" pitchFamily="50" charset="-128"/>
                <a:cs typeface="ＭＳ ゴシック"/>
              </a:rPr>
              <a:t>の</a:t>
            </a:r>
            <a:r>
              <a:rPr sz="1000" spc="-30" dirty="0">
                <a:solidFill>
                  <a:srgbClr val="A9511A"/>
                </a:solidFill>
                <a:latin typeface="游ゴシック" panose="020B0400000000000000" pitchFamily="50" charset="-128"/>
                <a:ea typeface="游ゴシック" panose="020B0400000000000000" pitchFamily="50" charset="-128"/>
                <a:cs typeface="ＭＳ ゴシック"/>
              </a:rPr>
              <a:t>個</a:t>
            </a:r>
            <a:r>
              <a:rPr sz="1000" spc="-35" dirty="0">
                <a:solidFill>
                  <a:srgbClr val="A9511A"/>
                </a:solidFill>
                <a:latin typeface="游ゴシック" panose="020B0400000000000000" pitchFamily="50" charset="-128"/>
                <a:ea typeface="游ゴシック" panose="020B0400000000000000" pitchFamily="50" charset="-128"/>
                <a:cs typeface="ＭＳ ゴシック"/>
              </a:rPr>
              <a:t>別</a:t>
            </a:r>
            <a:r>
              <a:rPr sz="1000" spc="-15" dirty="0">
                <a:solidFill>
                  <a:srgbClr val="A9511A"/>
                </a:solidFill>
                <a:latin typeface="游ゴシック" panose="020B0400000000000000" pitchFamily="50" charset="-128"/>
                <a:ea typeface="游ゴシック" panose="020B0400000000000000" pitchFamily="50" charset="-128"/>
                <a:cs typeface="ＭＳ ゴシック"/>
              </a:rPr>
              <a:t>登</a:t>
            </a:r>
            <a:r>
              <a:rPr sz="1000" dirty="0">
                <a:solidFill>
                  <a:srgbClr val="A9511A"/>
                </a:solidFill>
                <a:latin typeface="游ゴシック" panose="020B0400000000000000" pitchFamily="50" charset="-128"/>
                <a:ea typeface="游ゴシック" panose="020B0400000000000000" pitchFamily="50" charset="-128"/>
                <a:cs typeface="ＭＳ ゴシック"/>
              </a:rPr>
              <a:t>録</a:t>
            </a:r>
            <a:endParaRPr sz="1000" dirty="0">
              <a:latin typeface="游ゴシック" panose="020B0400000000000000" pitchFamily="50" charset="-128"/>
              <a:ea typeface="游ゴシック" panose="020B0400000000000000" pitchFamily="50" charset="-128"/>
              <a:cs typeface="ＭＳ ゴシック"/>
            </a:endParaRPr>
          </a:p>
          <a:p>
            <a:pPr marL="145415" indent="-133350">
              <a:lnSpc>
                <a:spcPct val="100000"/>
              </a:lnSpc>
              <a:spcBef>
                <a:spcPts val="575"/>
              </a:spcBef>
              <a:buAutoNum type="arabicPeriod"/>
              <a:tabLst>
                <a:tab pos="146050" algn="l"/>
              </a:tabLst>
            </a:pPr>
            <a:r>
              <a:rPr sz="1000" spc="5" dirty="0">
                <a:solidFill>
                  <a:srgbClr val="231F20"/>
                </a:solidFill>
                <a:latin typeface="游ゴシック" panose="020B0400000000000000" pitchFamily="50" charset="-128"/>
                <a:ea typeface="游ゴシック" panose="020B0400000000000000" pitchFamily="50" charset="-128"/>
                <a:cs typeface="ＭＳ ゴシック"/>
              </a:rPr>
              <a:t>追</a:t>
            </a:r>
            <a:r>
              <a:rPr sz="1000" spc="-35" dirty="0">
                <a:solidFill>
                  <a:srgbClr val="231F20"/>
                </a:solidFill>
                <a:latin typeface="游ゴシック" panose="020B0400000000000000" pitchFamily="50" charset="-128"/>
                <a:ea typeface="游ゴシック" panose="020B0400000000000000" pitchFamily="50" charset="-128"/>
                <a:cs typeface="ＭＳ ゴシック"/>
              </a:rPr>
              <a:t>加</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sz="1000" dirty="0">
              <a:latin typeface="游ゴシック" panose="020B0400000000000000" pitchFamily="50" charset="-128"/>
              <a:ea typeface="游ゴシック" panose="020B0400000000000000" pitchFamily="50" charset="-128"/>
              <a:cs typeface="ＭＳ ゴシック"/>
            </a:endParaRPr>
          </a:p>
          <a:p>
            <a:pPr marL="149225" indent="-137160">
              <a:lnSpc>
                <a:spcPct val="100000"/>
              </a:lnSpc>
              <a:spcBef>
                <a:spcPts val="580"/>
              </a:spcBef>
              <a:buAutoNum type="arabicPeriod"/>
              <a:tabLst>
                <a:tab pos="149860" algn="l"/>
              </a:tabLst>
            </a:pP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20" dirty="0">
                <a:solidFill>
                  <a:srgbClr val="231F20"/>
                </a:solidFill>
                <a:latin typeface="游ゴシック" panose="020B0400000000000000" pitchFamily="50" charset="-128"/>
                <a:ea typeface="游ゴシック" panose="020B0400000000000000" pitchFamily="50" charset="-128"/>
                <a:cs typeface="ＭＳ ゴシック"/>
              </a:rPr>
              <a:t>録</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の</a:t>
            </a:r>
            <a:r>
              <a:rPr sz="1000" spc="-275"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sz="1000" spc="15" dirty="0">
                <a:solidFill>
                  <a:srgbClr val="231F20"/>
                </a:solidFill>
                <a:latin typeface="游ゴシック" panose="020B0400000000000000" pitchFamily="50" charset="-128"/>
                <a:ea typeface="游ゴシック" panose="020B0400000000000000" pitchFamily="50" charset="-128"/>
                <a:cs typeface="ＭＳ ゴシック"/>
              </a:rPr>
              <a:t> </a:t>
            </a:r>
            <a:r>
              <a:rPr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sz="1000" spc="-290" dirty="0">
                <a:solidFill>
                  <a:srgbClr val="231F20"/>
                </a:solidFill>
                <a:latin typeface="游ゴシック" panose="020B0400000000000000" pitchFamily="50" charset="-128"/>
                <a:ea typeface="游ゴシック" panose="020B0400000000000000" pitchFamily="50" charset="-128"/>
                <a:cs typeface="ＭＳ ゴシック"/>
              </a:rPr>
              <a:t> </a:t>
            </a:r>
            <a:r>
              <a:rPr sz="1000" spc="-8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5" dirty="0">
                <a:solidFill>
                  <a:srgbClr val="231F20"/>
                </a:solidFill>
                <a:latin typeface="游ゴシック" panose="020B0400000000000000" pitchFamily="50" charset="-128"/>
                <a:ea typeface="游ゴシック" panose="020B0400000000000000" pitchFamily="50" charset="-128"/>
                <a:cs typeface="ＭＳ ゴシック"/>
              </a:rPr>
              <a:t>力</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37160" indent="-125095">
              <a:lnSpc>
                <a:spcPct val="100000"/>
              </a:lnSpc>
              <a:spcBef>
                <a:spcPts val="580"/>
              </a:spcBef>
              <a:buAutoNum type="arabicPeriod"/>
              <a:tabLst>
                <a:tab pos="137795"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 dirty="0">
                <a:solidFill>
                  <a:srgbClr val="231F20"/>
                </a:solidFill>
                <a:latin typeface="游ゴシック" panose="020B0400000000000000" pitchFamily="50" charset="-128"/>
                <a:ea typeface="游ゴシック" panose="020B0400000000000000" pitchFamily="50" charset="-128"/>
                <a:cs typeface="ＭＳ ゴシック"/>
              </a:rPr>
              <a:t>録</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8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105" dirty="0">
                <a:solidFill>
                  <a:srgbClr val="231F20"/>
                </a:solidFill>
                <a:latin typeface="游ゴシック" panose="020B0400000000000000" pitchFamily="50" charset="-128"/>
                <a:ea typeface="游ゴシック" panose="020B0400000000000000" pitchFamily="50" charset="-128"/>
                <a:cs typeface="ＭＳ ゴシック"/>
              </a:rPr>
              <a:t>ると</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0" dirty="0">
                <a:solidFill>
                  <a:srgbClr val="231F20"/>
                </a:solidFill>
                <a:latin typeface="游ゴシック" panose="020B0400000000000000" pitchFamily="50" charset="-128"/>
                <a:ea typeface="游ゴシック" panose="020B0400000000000000" pitchFamily="50" charset="-128"/>
                <a:cs typeface="ＭＳ ゴシック"/>
              </a:rPr>
              <a:t>力</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dirty="0">
                <a:solidFill>
                  <a:srgbClr val="231F20"/>
                </a:solidFill>
                <a:latin typeface="游ゴシック" panose="020B0400000000000000" pitchFamily="50" charset="-128"/>
                <a:ea typeface="游ゴシック" panose="020B0400000000000000" pitchFamily="50" charset="-128"/>
                <a:cs typeface="ＭＳ ゴシック"/>
              </a:rPr>
              <a:t>た</a:t>
            </a:r>
            <a:r>
              <a:rPr sz="1000" spc="-290"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sz="1000" spc="10" dirty="0">
                <a:solidFill>
                  <a:srgbClr val="231F20"/>
                </a:solidFill>
                <a:latin typeface="游ゴシック" panose="020B0400000000000000" pitchFamily="50" charset="-128"/>
                <a:ea typeface="游ゴシック" panose="020B0400000000000000" pitchFamily="50" charset="-128"/>
                <a:cs typeface="ＭＳ ゴシック"/>
              </a:rPr>
              <a:t> </a:t>
            </a:r>
            <a:r>
              <a:rPr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sz="1000" spc="-265"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が</a:t>
            </a: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80" dirty="0">
                <a:solidFill>
                  <a:srgbClr val="231F20"/>
                </a:solidFill>
                <a:latin typeface="游ゴシック" panose="020B0400000000000000" pitchFamily="50" charset="-128"/>
                <a:ea typeface="游ゴシック" panose="020B0400000000000000" pitchFamily="50" charset="-128"/>
                <a:cs typeface="ＭＳ ゴシック"/>
              </a:rPr>
              <a:t>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40" dirty="0">
                <a:solidFill>
                  <a:srgbClr val="231F20"/>
                </a:solidFill>
                <a:latin typeface="游ゴシック" panose="020B0400000000000000" pitchFamily="50" charset="-128"/>
                <a:ea typeface="游ゴシック" panose="020B0400000000000000" pitchFamily="50" charset="-128"/>
                <a:cs typeface="ＭＳ ゴシック"/>
              </a:rPr>
              <a:t>ム</a:t>
            </a:r>
            <a:r>
              <a:rPr sz="1000" spc="-5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75" dirty="0">
                <a:solidFill>
                  <a:srgbClr val="231F20"/>
                </a:solidFill>
                <a:latin typeface="游ゴシック" panose="020B0400000000000000" pitchFamily="50" charset="-128"/>
                <a:ea typeface="游ゴシック" panose="020B0400000000000000" pitchFamily="50" charset="-128"/>
                <a:cs typeface="ＭＳ ゴシック"/>
              </a:rPr>
              <a:t>録</a:t>
            </a:r>
            <a:r>
              <a:rPr sz="1000" spc="-85" dirty="0">
                <a:solidFill>
                  <a:srgbClr val="231F20"/>
                </a:solidFill>
                <a:latin typeface="游ゴシック" panose="020B0400000000000000" pitchFamily="50" charset="-128"/>
                <a:ea typeface="游ゴシック" panose="020B0400000000000000" pitchFamily="50" charset="-128"/>
                <a:cs typeface="ＭＳ ゴシック"/>
              </a:rPr>
              <a:t>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latin typeface="游ゴシック" panose="020B0400000000000000" pitchFamily="50" charset="-128"/>
              <a:ea typeface="游ゴシック" panose="020B0400000000000000" pitchFamily="50" charset="-128"/>
              <a:cs typeface="ＭＳ ゴシック"/>
            </a:endParaRPr>
          </a:p>
          <a:p>
            <a:pPr marL="12065">
              <a:lnSpc>
                <a:spcPct val="100000"/>
              </a:lnSpc>
              <a:spcBef>
                <a:spcPts val="580"/>
              </a:spcBef>
              <a:tabLst>
                <a:tab pos="137795" algn="l"/>
              </a:tabLst>
            </a:pPr>
            <a:r>
              <a:rPr 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a:t>
            </a: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a:t>
            </a: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latin typeface="游ゴシック" panose="020B0400000000000000" pitchFamily="50" charset="-128"/>
              <a:ea typeface="游ゴシック" panose="020B0400000000000000" pitchFamily="50" charset="-128"/>
              <a:cs typeface="ＭＳ ゴシック"/>
            </a:endParaRPr>
          </a:p>
          <a:p>
            <a:pPr marL="12065">
              <a:lnSpc>
                <a:spcPct val="100000"/>
              </a:lnSpc>
              <a:spcBef>
                <a:spcPts val="580"/>
              </a:spcBef>
              <a:tabLst>
                <a:tab pos="137795" algn="l"/>
              </a:tabLst>
            </a:pPr>
            <a:r>
              <a:rPr 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sz="1000" spc="5" dirty="0">
                <a:solidFill>
                  <a:srgbClr val="231F20"/>
                </a:solidFill>
                <a:latin typeface="游ゴシック" panose="020B0400000000000000" pitchFamily="50" charset="-128"/>
                <a:ea typeface="游ゴシック" panose="020B0400000000000000" pitchFamily="50" charset="-128"/>
                <a:cs typeface="ＭＳ ゴシック"/>
              </a:rPr>
              <a:t> </a:t>
            </a:r>
            <a:r>
              <a:rPr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sz="1000" spc="-270" dirty="0">
                <a:solidFill>
                  <a:srgbClr val="231F20"/>
                </a:solidFill>
                <a:latin typeface="游ゴシック" panose="020B0400000000000000" pitchFamily="50" charset="-128"/>
                <a:ea typeface="游ゴシック" panose="020B0400000000000000" pitchFamily="50" charset="-128"/>
                <a:cs typeface="ＭＳ ゴシック"/>
              </a:rPr>
              <a:t> </a:t>
            </a:r>
            <a:r>
              <a:rPr sz="1000" spc="-10" dirty="0">
                <a:solidFill>
                  <a:srgbClr val="231F20"/>
                </a:solidFill>
                <a:latin typeface="游ゴシック" panose="020B0400000000000000" pitchFamily="50" charset="-128"/>
                <a:ea typeface="游ゴシック" panose="020B0400000000000000" pitchFamily="50" charset="-128"/>
                <a:cs typeface="ＭＳ ゴシック"/>
              </a:rPr>
              <a:t>が</a:t>
            </a:r>
            <a:r>
              <a:rPr sz="1000" spc="-35" dirty="0">
                <a:solidFill>
                  <a:srgbClr val="231F20"/>
                </a:solidFill>
                <a:latin typeface="游ゴシック" panose="020B0400000000000000" pitchFamily="50" charset="-128"/>
                <a:ea typeface="游ゴシック" panose="020B0400000000000000" pitchFamily="50" charset="-128"/>
                <a:cs typeface="ＭＳ ゴシック"/>
              </a:rPr>
              <a:t>不</a:t>
            </a:r>
            <a:r>
              <a:rPr sz="1000" spc="-50" dirty="0">
                <a:solidFill>
                  <a:srgbClr val="231F20"/>
                </a:solidFill>
                <a:latin typeface="游ゴシック" panose="020B0400000000000000" pitchFamily="50" charset="-128"/>
                <a:ea typeface="游ゴシック" panose="020B0400000000000000" pitchFamily="50" charset="-128"/>
                <a:cs typeface="ＭＳ ゴシック"/>
              </a:rPr>
              <a:t>明</a:t>
            </a:r>
            <a:r>
              <a:rPr sz="1000" spc="-20" dirty="0">
                <a:solidFill>
                  <a:srgbClr val="231F20"/>
                </a:solidFill>
                <a:latin typeface="游ゴシック" panose="020B0400000000000000" pitchFamily="50" charset="-128"/>
                <a:ea typeface="游ゴシック" panose="020B0400000000000000" pitchFamily="50" charset="-128"/>
                <a:cs typeface="ＭＳ ゴシック"/>
              </a:rPr>
              <a:t>な</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場合：</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UMIN</a:t>
            </a:r>
            <a:r>
              <a:rPr sz="1000" spc="5" dirty="0">
                <a:solidFill>
                  <a:srgbClr val="231F20"/>
                </a:solidFill>
                <a:latin typeface="游ゴシック" panose="020B0400000000000000" pitchFamily="50" charset="-128"/>
                <a:ea typeface="游ゴシック" panose="020B0400000000000000" pitchFamily="50" charset="-128"/>
                <a:cs typeface="ＭＳ ゴシック"/>
              </a:rPr>
              <a:t> </a:t>
            </a:r>
            <a:r>
              <a:rPr sz="1000" spc="-25" dirty="0">
                <a:solidFill>
                  <a:srgbClr val="231F20"/>
                </a:solidFill>
                <a:latin typeface="游ゴシック" panose="020B0400000000000000" pitchFamily="50" charset="-128"/>
                <a:ea typeface="游ゴシック" panose="020B0400000000000000" pitchFamily="50" charset="-128"/>
                <a:cs typeface="ＭＳ ゴシック"/>
              </a:rPr>
              <a:t>ID</a:t>
            </a:r>
            <a:r>
              <a:rPr sz="1000" spc="-260" dirty="0">
                <a:solidFill>
                  <a:srgbClr val="231F20"/>
                </a:solidFill>
                <a:latin typeface="游ゴシック" panose="020B0400000000000000" pitchFamily="50" charset="-128"/>
                <a:ea typeface="游ゴシック" panose="020B0400000000000000" pitchFamily="50" charset="-128"/>
                <a:cs typeface="ＭＳ ゴシック"/>
              </a:rPr>
              <a:t> </a:t>
            </a:r>
            <a:r>
              <a:rPr sz="1000" spc="-3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検</a:t>
            </a:r>
            <a:r>
              <a:rPr sz="1000" spc="-35" dirty="0">
                <a:solidFill>
                  <a:srgbClr val="231F20"/>
                </a:solidFill>
                <a:latin typeface="游ゴシック" panose="020B0400000000000000" pitchFamily="50" charset="-128"/>
                <a:ea typeface="游ゴシック" panose="020B0400000000000000" pitchFamily="50" charset="-128"/>
                <a:cs typeface="ＭＳ ゴシック"/>
              </a:rPr>
              <a:t>索</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90" dirty="0">
                <a:solidFill>
                  <a:srgbClr val="231F20"/>
                </a:solidFill>
                <a:latin typeface="游ゴシック" panose="020B0400000000000000" pitchFamily="50" charset="-128"/>
                <a:ea typeface="游ゴシック" panose="020B0400000000000000" pitchFamily="50" charset="-128"/>
                <a:cs typeface="ＭＳ ゴシック"/>
              </a:rPr>
              <a:t>か</a:t>
            </a:r>
            <a:r>
              <a:rPr sz="1000" spc="-85" dirty="0">
                <a:solidFill>
                  <a:srgbClr val="231F20"/>
                </a:solidFill>
                <a:latin typeface="游ゴシック" panose="020B0400000000000000" pitchFamily="50" charset="-128"/>
                <a:ea typeface="游ゴシック" panose="020B0400000000000000" pitchFamily="50" charset="-128"/>
                <a:cs typeface="ＭＳ ゴシック"/>
              </a:rPr>
              <a:t>ら</a:t>
            </a:r>
            <a:r>
              <a:rPr sz="1000" spc="-35" dirty="0">
                <a:solidFill>
                  <a:srgbClr val="231F20"/>
                </a:solidFill>
                <a:latin typeface="游ゴシック" panose="020B0400000000000000" pitchFamily="50" charset="-128"/>
                <a:ea typeface="游ゴシック" panose="020B0400000000000000" pitchFamily="50" charset="-128"/>
                <a:cs typeface="ＭＳ ゴシック"/>
              </a:rPr>
              <a:t>氏</a:t>
            </a:r>
            <a:r>
              <a:rPr sz="1000" spc="204" dirty="0">
                <a:solidFill>
                  <a:srgbClr val="231F20"/>
                </a:solidFill>
                <a:latin typeface="游ゴシック" panose="020B0400000000000000" pitchFamily="50" charset="-128"/>
                <a:ea typeface="游ゴシック" panose="020B0400000000000000" pitchFamily="50" charset="-128"/>
                <a:cs typeface="ＭＳ ゴシック"/>
              </a:rPr>
              <a:t>名</a:t>
            </a:r>
            <a:r>
              <a:rPr sz="1000" dirty="0">
                <a:solidFill>
                  <a:srgbClr val="231F20"/>
                </a:solidFill>
                <a:latin typeface="游ゴシック" panose="020B0400000000000000" pitchFamily="50" charset="-128"/>
                <a:ea typeface="游ゴシック" panose="020B0400000000000000" pitchFamily="50" charset="-128"/>
                <a:cs typeface="ＭＳ ゴシック"/>
              </a:rPr>
              <a:t>/</a:t>
            </a:r>
            <a:r>
              <a:rPr sz="1000" spc="-345" dirty="0">
                <a:solidFill>
                  <a:srgbClr val="231F20"/>
                </a:solidFill>
                <a:latin typeface="游ゴシック" panose="020B0400000000000000" pitchFamily="50" charset="-128"/>
                <a:ea typeface="游ゴシック" panose="020B0400000000000000" pitchFamily="50" charset="-128"/>
                <a:cs typeface="ＭＳ ゴシック"/>
              </a:rPr>
              <a:t> </a:t>
            </a:r>
            <a:r>
              <a:rPr sz="1000" spc="-65" dirty="0">
                <a:solidFill>
                  <a:srgbClr val="231F20"/>
                </a:solidFill>
                <a:latin typeface="游ゴシック" panose="020B0400000000000000" pitchFamily="50" charset="-128"/>
                <a:ea typeface="游ゴシック" panose="020B0400000000000000" pitchFamily="50" charset="-128"/>
                <a:cs typeface="ＭＳ ゴシック"/>
              </a:rPr>
              <a:t>生</a:t>
            </a:r>
            <a:r>
              <a:rPr sz="1000" spc="-95" dirty="0">
                <a:solidFill>
                  <a:srgbClr val="231F20"/>
                </a:solidFill>
                <a:latin typeface="游ゴシック" panose="020B0400000000000000" pitchFamily="50" charset="-128"/>
                <a:ea typeface="游ゴシック" panose="020B0400000000000000" pitchFamily="50" charset="-128"/>
                <a:cs typeface="ＭＳ ゴシック"/>
              </a:rPr>
              <a:t>年</a:t>
            </a:r>
            <a:r>
              <a:rPr sz="1000" spc="-125" dirty="0">
                <a:solidFill>
                  <a:srgbClr val="231F20"/>
                </a:solidFill>
                <a:latin typeface="游ゴシック" panose="020B0400000000000000" pitchFamily="50" charset="-128"/>
                <a:ea typeface="游ゴシック" panose="020B0400000000000000" pitchFamily="50" charset="-128"/>
                <a:cs typeface="ＭＳ ゴシック"/>
              </a:rPr>
              <a:t>月</a:t>
            </a:r>
            <a:r>
              <a:rPr sz="1000" spc="-110" dirty="0">
                <a:solidFill>
                  <a:srgbClr val="231F20"/>
                </a:solidFill>
                <a:latin typeface="游ゴシック" panose="020B0400000000000000" pitchFamily="50" charset="-128"/>
                <a:ea typeface="游ゴシック" panose="020B0400000000000000" pitchFamily="50" charset="-128"/>
                <a:cs typeface="ＭＳ ゴシック"/>
              </a:rPr>
              <a:t>日</a:t>
            </a:r>
            <a:r>
              <a:rPr sz="1000" spc="-6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利</a:t>
            </a:r>
            <a:r>
              <a:rPr sz="1000" spc="-110" dirty="0">
                <a:solidFill>
                  <a:srgbClr val="231F20"/>
                </a:solidFill>
                <a:latin typeface="游ゴシック" panose="020B0400000000000000" pitchFamily="50" charset="-128"/>
                <a:ea typeface="游ゴシック" panose="020B0400000000000000" pitchFamily="50" charset="-128"/>
                <a:cs typeface="ＭＳ ゴシック"/>
              </a:rPr>
              <a:t>用</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 dirty="0">
                <a:solidFill>
                  <a:srgbClr val="231F20"/>
                </a:solidFill>
                <a:latin typeface="游ゴシック" panose="020B0400000000000000" pitchFamily="50" charset="-128"/>
                <a:ea typeface="游ゴシック" panose="020B0400000000000000" pitchFamily="50" charset="-128"/>
                <a:cs typeface="ＭＳ ゴシック"/>
              </a:rPr>
              <a:t>検</a:t>
            </a:r>
            <a:r>
              <a:rPr sz="1000" spc="-55" dirty="0">
                <a:solidFill>
                  <a:srgbClr val="231F20"/>
                </a:solidFill>
                <a:latin typeface="游ゴシック" panose="020B0400000000000000" pitchFamily="50" charset="-128"/>
                <a:ea typeface="游ゴシック" panose="020B0400000000000000" pitchFamily="50" charset="-128"/>
                <a:cs typeface="ＭＳ ゴシック"/>
              </a:rPr>
              <a:t>索</a:t>
            </a:r>
            <a:r>
              <a:rPr sz="1000" spc="-65" dirty="0">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solidFill>
                <a:srgbClr val="231F20"/>
              </a:solidFill>
              <a:latin typeface="游ゴシック" panose="020B0400000000000000" pitchFamily="50" charset="-128"/>
              <a:ea typeface="游ゴシック" panose="020B0400000000000000" pitchFamily="50" charset="-128"/>
              <a:cs typeface="ＭＳ ゴシック"/>
            </a:endParaRPr>
          </a:p>
          <a:p>
            <a:pPr marL="720000">
              <a:lnSpc>
                <a:spcPct val="95000"/>
              </a:lnSpc>
              <a:spcBef>
                <a:spcPts val="300"/>
              </a:spcBef>
            </a:pPr>
            <a:r>
              <a:rPr lang="en-US" altLang="ja-JP" sz="1000" dirty="0">
                <a:solidFill>
                  <a:srgbClr val="FF3701"/>
                </a:solidFill>
                <a:latin typeface="ＭＳ ゴシック"/>
                <a:cs typeface="ＭＳ ゴシック"/>
              </a:rPr>
              <a:t>※</a:t>
            </a:r>
            <a:r>
              <a:rPr lang="ja-JP" altLang="en-US" sz="1000" dirty="0">
                <a:solidFill>
                  <a:srgbClr val="FF3701"/>
                </a:solidFill>
                <a:latin typeface="ＭＳ ゴシック"/>
                <a:cs typeface="ＭＳ ゴシック"/>
              </a:rPr>
              <a:t>検索にて判明した</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につきましては、同姓同名、同生年月日の</a:t>
            </a:r>
          </a:p>
          <a:p>
            <a:pPr marL="720000">
              <a:lnSpc>
                <a:spcPct val="95000"/>
              </a:lnSpc>
              <a:spcBef>
                <a:spcPts val="300"/>
              </a:spcBef>
            </a:pPr>
            <a:r>
              <a:rPr lang="ja-JP" altLang="en-US" sz="1000" dirty="0">
                <a:solidFill>
                  <a:srgbClr val="FF3701"/>
                </a:solidFill>
                <a:latin typeface="ＭＳ ゴシック"/>
                <a:cs typeface="ＭＳ ゴシック"/>
              </a:rPr>
              <a:t>　ご利用者様のものである可能性もございますため、ご本人様の</a:t>
            </a:r>
            <a:r>
              <a:rPr lang="en-US" altLang="ja-JP" sz="1000" dirty="0">
                <a:solidFill>
                  <a:srgbClr val="FF3701"/>
                </a:solidFill>
                <a:latin typeface="ＭＳ ゴシック"/>
                <a:cs typeface="ＭＳ ゴシック"/>
              </a:rPr>
              <a:t>UMIN ID</a:t>
            </a:r>
            <a:r>
              <a:rPr lang="ja-JP" altLang="en-US" sz="1000" dirty="0">
                <a:solidFill>
                  <a:srgbClr val="FF3701"/>
                </a:solidFill>
                <a:latin typeface="ＭＳ ゴシック"/>
                <a:cs typeface="ＭＳ ゴシック"/>
              </a:rPr>
              <a:t>で</a:t>
            </a:r>
            <a:endParaRPr lang="en-US" altLang="ja-JP" sz="1000" dirty="0">
              <a:solidFill>
                <a:srgbClr val="FF3701"/>
              </a:solidFill>
              <a:latin typeface="ＭＳ ゴシック"/>
              <a:cs typeface="ＭＳ ゴシック"/>
            </a:endParaRPr>
          </a:p>
          <a:p>
            <a:pPr marL="720000">
              <a:lnSpc>
                <a:spcPct val="95000"/>
              </a:lnSpc>
              <a:spcBef>
                <a:spcPts val="300"/>
              </a:spcBef>
            </a:pPr>
            <a:r>
              <a:rPr lang="ja-JP" altLang="en-US" sz="1000" dirty="0">
                <a:solidFill>
                  <a:srgbClr val="FF3701"/>
                </a:solidFill>
                <a:latin typeface="ＭＳ ゴシック"/>
                <a:cs typeface="ＭＳ ゴシック"/>
              </a:rPr>
              <a:t>　お間違いがないかどうか確認を行った後にプログラムに登録してください。</a:t>
            </a:r>
            <a:endParaRPr sz="1000" dirty="0">
              <a:latin typeface="游ゴシック" panose="020B0400000000000000" pitchFamily="50" charset="-128"/>
              <a:ea typeface="游ゴシック" panose="020B0400000000000000" pitchFamily="50" charset="-128"/>
              <a:cs typeface="ＭＳ ゴシック"/>
            </a:endParaRPr>
          </a:p>
          <a:p>
            <a:pPr marL="12065">
              <a:lnSpc>
                <a:spcPct val="100000"/>
              </a:lnSpc>
              <a:spcBef>
                <a:spcPts val="580"/>
              </a:spcBef>
              <a:tabLst>
                <a:tab pos="137795" algn="l"/>
              </a:tabLst>
            </a:pP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　</a:t>
            </a:r>
            <a:r>
              <a:rPr lang="en-US" altLang="ja-JP" sz="1000" spc="20" dirty="0">
                <a:solidFill>
                  <a:srgbClr val="231F20"/>
                </a:solidFill>
                <a:latin typeface="游ゴシック" panose="020B0400000000000000" pitchFamily="50" charset="-128"/>
                <a:ea typeface="游ゴシック" panose="020B0400000000000000" pitchFamily="50" charset="-128"/>
                <a:cs typeface="ＭＳ ゴシック"/>
              </a:rPr>
              <a:t>---------------------------------------------------------------------------------------------</a:t>
            </a:r>
            <a:endParaRPr lang="en-US" altLang="ja-JP" sz="10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spcBef>
                <a:spcPts val="580"/>
              </a:spcBef>
              <a:buSzPct val="90000"/>
              <a:buChar char="■"/>
              <a:tabLst>
                <a:tab pos="140335" algn="l"/>
              </a:tabLst>
            </a:pPr>
            <a:r>
              <a:rPr sz="1000" spc="-140" dirty="0">
                <a:solidFill>
                  <a:srgbClr val="A9511A"/>
                </a:solidFill>
                <a:latin typeface="游ゴシック" panose="020B0400000000000000" pitchFamily="50" charset="-128"/>
                <a:ea typeface="游ゴシック" panose="020B0400000000000000" pitchFamily="50" charset="-128"/>
                <a:cs typeface="ＭＳ ゴシック"/>
              </a:rPr>
              <a:t>テ</a:t>
            </a:r>
            <a:r>
              <a:rPr sz="1000" spc="-120" dirty="0">
                <a:solidFill>
                  <a:srgbClr val="A9511A"/>
                </a:solidFill>
                <a:latin typeface="游ゴシック" panose="020B0400000000000000" pitchFamily="50" charset="-128"/>
                <a:ea typeface="游ゴシック" panose="020B0400000000000000" pitchFamily="50" charset="-128"/>
                <a:cs typeface="ＭＳ ゴシック"/>
              </a:rPr>
              <a:t>ン</a:t>
            </a:r>
            <a:r>
              <a:rPr sz="1000" spc="-90" dirty="0">
                <a:solidFill>
                  <a:srgbClr val="A9511A"/>
                </a:solidFill>
                <a:latin typeface="游ゴシック" panose="020B0400000000000000" pitchFamily="50" charset="-128"/>
                <a:ea typeface="游ゴシック" panose="020B0400000000000000" pitchFamily="50" charset="-128"/>
                <a:cs typeface="ＭＳ ゴシック"/>
              </a:rPr>
              <a:t>プ</a:t>
            </a:r>
            <a:r>
              <a:rPr sz="1000" spc="-15" dirty="0">
                <a:solidFill>
                  <a:srgbClr val="A9511A"/>
                </a:solidFill>
                <a:latin typeface="游ゴシック" panose="020B0400000000000000" pitchFamily="50" charset="-128"/>
                <a:ea typeface="游ゴシック" panose="020B0400000000000000" pitchFamily="50" charset="-128"/>
                <a:cs typeface="ＭＳ ゴシック"/>
              </a:rPr>
              <a:t>レ</a:t>
            </a:r>
            <a:r>
              <a:rPr sz="1000" spc="-155" dirty="0">
                <a:solidFill>
                  <a:srgbClr val="A9511A"/>
                </a:solidFill>
                <a:latin typeface="游ゴシック" panose="020B0400000000000000" pitchFamily="50" charset="-128"/>
                <a:ea typeface="游ゴシック" panose="020B0400000000000000" pitchFamily="50" charset="-128"/>
                <a:cs typeface="ＭＳ ゴシック"/>
              </a:rPr>
              <a:t>ー</a:t>
            </a:r>
            <a:r>
              <a:rPr sz="1000" spc="-90" dirty="0">
                <a:solidFill>
                  <a:srgbClr val="A9511A"/>
                </a:solidFill>
                <a:latin typeface="游ゴシック" panose="020B0400000000000000" pitchFamily="50" charset="-128"/>
                <a:ea typeface="游ゴシック" panose="020B0400000000000000" pitchFamily="50" charset="-128"/>
                <a:cs typeface="ＭＳ ゴシック"/>
              </a:rPr>
              <a:t>ト</a:t>
            </a:r>
            <a:r>
              <a:rPr sz="1000" spc="-60" dirty="0">
                <a:solidFill>
                  <a:srgbClr val="A9511A"/>
                </a:solidFill>
                <a:latin typeface="游ゴシック" panose="020B0400000000000000" pitchFamily="50" charset="-128"/>
                <a:ea typeface="游ゴシック" panose="020B0400000000000000" pitchFamily="50" charset="-128"/>
                <a:cs typeface="ＭＳ ゴシック"/>
              </a:rPr>
              <a:t>を</a:t>
            </a:r>
            <a:r>
              <a:rPr sz="1000" spc="-30" dirty="0">
                <a:solidFill>
                  <a:srgbClr val="A9511A"/>
                </a:solidFill>
                <a:latin typeface="游ゴシック" panose="020B0400000000000000" pitchFamily="50" charset="-128"/>
                <a:ea typeface="游ゴシック" panose="020B0400000000000000" pitchFamily="50" charset="-128"/>
                <a:cs typeface="ＭＳ ゴシック"/>
              </a:rPr>
              <a:t>利</a:t>
            </a:r>
            <a:r>
              <a:rPr sz="1000" spc="-110" dirty="0">
                <a:solidFill>
                  <a:srgbClr val="A9511A"/>
                </a:solidFill>
                <a:latin typeface="游ゴシック" panose="020B0400000000000000" pitchFamily="50" charset="-128"/>
                <a:ea typeface="游ゴシック" panose="020B0400000000000000" pitchFamily="50" charset="-128"/>
                <a:cs typeface="ＭＳ ゴシック"/>
              </a:rPr>
              <a:t>用</a:t>
            </a:r>
            <a:r>
              <a:rPr sz="1000" spc="-95" dirty="0">
                <a:solidFill>
                  <a:srgbClr val="A9511A"/>
                </a:solidFill>
                <a:latin typeface="游ゴシック" panose="020B0400000000000000" pitchFamily="50" charset="-128"/>
                <a:ea typeface="游ゴシック" panose="020B0400000000000000" pitchFamily="50" charset="-128"/>
                <a:cs typeface="ＭＳ ゴシック"/>
              </a:rPr>
              <a:t>し</a:t>
            </a:r>
            <a:r>
              <a:rPr sz="1000" spc="-45" dirty="0">
                <a:solidFill>
                  <a:srgbClr val="A9511A"/>
                </a:solidFill>
                <a:latin typeface="游ゴシック" panose="020B0400000000000000" pitchFamily="50" charset="-128"/>
                <a:ea typeface="游ゴシック" panose="020B0400000000000000" pitchFamily="50" charset="-128"/>
                <a:cs typeface="ＭＳ ゴシック"/>
              </a:rPr>
              <a:t>た</a:t>
            </a: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研修歯科医</a:t>
            </a:r>
            <a:r>
              <a:rPr sz="1000" spc="-30" dirty="0">
                <a:solidFill>
                  <a:srgbClr val="A9511A"/>
                </a:solidFill>
                <a:latin typeface="游ゴシック" panose="020B0400000000000000" pitchFamily="50" charset="-128"/>
                <a:ea typeface="游ゴシック" panose="020B0400000000000000" pitchFamily="50" charset="-128"/>
                <a:cs typeface="ＭＳ ゴシック"/>
              </a:rPr>
              <a:t>の</a:t>
            </a:r>
            <a:r>
              <a:rPr sz="1000" spc="-40" dirty="0">
                <a:solidFill>
                  <a:srgbClr val="A9511A"/>
                </a:solidFill>
                <a:latin typeface="游ゴシック" panose="020B0400000000000000" pitchFamily="50" charset="-128"/>
                <a:ea typeface="游ゴシック" panose="020B0400000000000000" pitchFamily="50" charset="-128"/>
                <a:cs typeface="ＭＳ ゴシック"/>
              </a:rPr>
              <a:t>一</a:t>
            </a:r>
            <a:r>
              <a:rPr sz="1000" spc="-20" dirty="0">
                <a:solidFill>
                  <a:srgbClr val="A9511A"/>
                </a:solidFill>
                <a:latin typeface="游ゴシック" panose="020B0400000000000000" pitchFamily="50" charset="-128"/>
                <a:ea typeface="游ゴシック" panose="020B0400000000000000" pitchFamily="50" charset="-128"/>
                <a:cs typeface="ＭＳ ゴシック"/>
              </a:rPr>
              <a:t>括</a:t>
            </a:r>
            <a:r>
              <a:rPr sz="1000" spc="-15" dirty="0">
                <a:solidFill>
                  <a:srgbClr val="A9511A"/>
                </a:solidFill>
                <a:latin typeface="游ゴシック" panose="020B0400000000000000" pitchFamily="50" charset="-128"/>
                <a:ea typeface="游ゴシック" panose="020B0400000000000000" pitchFamily="50" charset="-128"/>
                <a:cs typeface="ＭＳ ゴシック"/>
              </a:rPr>
              <a:t>登</a:t>
            </a:r>
            <a:r>
              <a:rPr sz="1000" dirty="0">
                <a:solidFill>
                  <a:srgbClr val="A9511A"/>
                </a:solidFill>
                <a:latin typeface="游ゴシック" panose="020B0400000000000000" pitchFamily="50" charset="-128"/>
                <a:ea typeface="游ゴシック" panose="020B0400000000000000" pitchFamily="50" charset="-128"/>
                <a:cs typeface="ＭＳ ゴシック"/>
              </a:rPr>
              <a:t>録</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SzPct val="90000"/>
              <a:buAutoNum type="arabicPeriod"/>
              <a:tabLst>
                <a:tab pos="132080"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15" dirty="0">
                <a:solidFill>
                  <a:srgbClr val="231F20"/>
                </a:solidFill>
                <a:latin typeface="游ゴシック" panose="020B0400000000000000" pitchFamily="50" charset="-128"/>
                <a:ea typeface="游ゴシック" panose="020B0400000000000000" pitchFamily="50" charset="-128"/>
                <a:cs typeface="ＭＳ ゴシック"/>
              </a:rPr>
              <a:t>括登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45" dirty="0">
                <a:solidFill>
                  <a:srgbClr val="231F20"/>
                </a:solidFill>
                <a:latin typeface="游ゴシック" panose="020B0400000000000000" pitchFamily="50" charset="-128"/>
                <a:ea typeface="游ゴシック" panose="020B0400000000000000" pitchFamily="50" charset="-128"/>
                <a:cs typeface="ＭＳ ゴシック"/>
              </a:rPr>
              <a:t>用の</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ン</a:t>
            </a:r>
            <a:r>
              <a:rPr sz="1000" spc="-85"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90" dirty="0">
                <a:solidFill>
                  <a:srgbClr val="231F20"/>
                </a:solidFill>
                <a:latin typeface="游ゴシック" panose="020B0400000000000000" pitchFamily="50" charset="-128"/>
                <a:ea typeface="游ゴシック" panose="020B0400000000000000" pitchFamily="50" charset="-128"/>
                <a:cs typeface="ＭＳ ゴシック"/>
              </a:rPr>
              <a:t>ト</a:t>
            </a: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spc="-150" dirty="0">
                <a:solidFill>
                  <a:srgbClr val="231F20"/>
                </a:solidFill>
                <a:latin typeface="游ゴシック" panose="020B0400000000000000" pitchFamily="50" charset="-128"/>
                <a:ea typeface="游ゴシック" panose="020B0400000000000000" pitchFamily="50" charset="-128"/>
                <a:cs typeface="ＭＳ ゴシック"/>
              </a:rPr>
              <a:t>ー</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ド</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15" dirty="0">
                <a:solidFill>
                  <a:srgbClr val="231F20"/>
                </a:solidFill>
                <a:latin typeface="游ゴシック" panose="020B0400000000000000" pitchFamily="50" charset="-128"/>
                <a:ea typeface="游ゴシック" panose="020B0400000000000000" pitchFamily="50" charset="-128"/>
                <a:cs typeface="ＭＳ ゴシック"/>
              </a:rPr>
              <a:t>括登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45" dirty="0">
                <a:solidFill>
                  <a:srgbClr val="231F20"/>
                </a:solidFill>
                <a:latin typeface="游ゴシック" panose="020B0400000000000000" pitchFamily="50" charset="-128"/>
                <a:ea typeface="游ゴシック" panose="020B0400000000000000" pitchFamily="50" charset="-128"/>
                <a:cs typeface="ＭＳ ゴシック"/>
              </a:rPr>
              <a:t>用の</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ン</a:t>
            </a:r>
            <a:r>
              <a:rPr sz="1000" spc="-85"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90" dirty="0">
                <a:solidFill>
                  <a:srgbClr val="231F20"/>
                </a:solidFill>
                <a:latin typeface="游ゴシック" panose="020B0400000000000000" pitchFamily="50" charset="-128"/>
                <a:ea typeface="游ゴシック" panose="020B0400000000000000" pitchFamily="50" charset="-128"/>
                <a:cs typeface="ＭＳ ゴシック"/>
              </a:rPr>
              <a:t>ト</a:t>
            </a:r>
            <a:r>
              <a:rPr sz="1000" spc="-60" dirty="0">
                <a:solidFill>
                  <a:srgbClr val="231F20"/>
                </a:solidFill>
                <a:latin typeface="游ゴシック" panose="020B0400000000000000" pitchFamily="50" charset="-128"/>
                <a:ea typeface="游ゴシック" panose="020B0400000000000000" pitchFamily="50" charset="-128"/>
                <a:cs typeface="ＭＳ ゴシック"/>
              </a:rPr>
              <a:t>を</a:t>
            </a:r>
            <a:br>
              <a:rPr lang="en-US" sz="1000" spc="-60" dirty="0">
                <a:solidFill>
                  <a:srgbClr val="231F20"/>
                </a:solidFill>
                <a:latin typeface="游ゴシック" panose="020B0400000000000000" pitchFamily="50" charset="-128"/>
                <a:ea typeface="游ゴシック" panose="020B0400000000000000" pitchFamily="50" charset="-128"/>
                <a:cs typeface="ＭＳ ゴシック"/>
              </a:rPr>
            </a:b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dirty="0">
                <a:solidFill>
                  <a:srgbClr val="231F20"/>
                </a:solidFill>
                <a:latin typeface="游ゴシック" panose="020B0400000000000000" pitchFamily="50" charset="-128"/>
                <a:ea typeface="游ゴシック" panose="020B0400000000000000" pitchFamily="50" charset="-128"/>
                <a:cs typeface="ＭＳ ゴシック"/>
              </a:rPr>
              <a:t>ー</a:t>
            </a:r>
            <a:r>
              <a:rPr sz="1000" spc="-11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SzPct val="90000"/>
              <a:buAutoNum type="arabicPeriod"/>
              <a:tabLst>
                <a:tab pos="143510" algn="l"/>
              </a:tabLst>
            </a:pP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20"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spc="-150" dirty="0">
                <a:solidFill>
                  <a:srgbClr val="231F20"/>
                </a:solidFill>
                <a:latin typeface="游ゴシック" panose="020B0400000000000000" pitchFamily="50" charset="-128"/>
                <a:ea typeface="游ゴシック" panose="020B0400000000000000" pitchFamily="50" charset="-128"/>
                <a:cs typeface="ＭＳ ゴシック"/>
              </a:rPr>
              <a:t>ー</a:t>
            </a:r>
            <a:r>
              <a:rPr sz="1000" spc="-110" dirty="0">
                <a:solidFill>
                  <a:srgbClr val="231F20"/>
                </a:solidFill>
                <a:latin typeface="游ゴシック" panose="020B0400000000000000" pitchFamily="50" charset="-128"/>
                <a:ea typeface="游ゴシック" panose="020B0400000000000000" pitchFamily="50" charset="-128"/>
                <a:cs typeface="ＭＳ ゴシック"/>
              </a:rPr>
              <a:t>ド</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60" dirty="0">
                <a:solidFill>
                  <a:srgbClr val="231F20"/>
                </a:solidFill>
                <a:latin typeface="游ゴシック" panose="020B0400000000000000" pitchFamily="50" charset="-128"/>
                <a:ea typeface="游ゴシック" panose="020B0400000000000000" pitchFamily="50" charset="-128"/>
                <a:cs typeface="ＭＳ ゴシック"/>
              </a:rPr>
              <a:t>た</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a:solidFill>
                  <a:srgbClr val="231F20"/>
                </a:solidFill>
                <a:latin typeface="游ゴシック" panose="020B0400000000000000" pitchFamily="50" charset="-128"/>
                <a:ea typeface="游ゴシック" panose="020B0400000000000000" pitchFamily="50" charset="-128"/>
                <a:cs typeface="ＭＳ ゴシック"/>
              </a:rPr>
              <a:t>ン</a:t>
            </a:r>
            <a:r>
              <a:rPr sz="1000" spc="-85"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210" dirty="0">
                <a:solidFill>
                  <a:srgbClr val="231F20"/>
                </a:solidFill>
                <a:latin typeface="游ゴシック" panose="020B0400000000000000" pitchFamily="50" charset="-128"/>
                <a:ea typeface="游ゴシック" panose="020B0400000000000000" pitchFamily="50" charset="-128"/>
                <a:cs typeface="ＭＳ ゴシック"/>
              </a:rPr>
              <a:t>ト</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2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0" dirty="0">
                <a:solidFill>
                  <a:srgbClr val="231F20"/>
                </a:solidFill>
                <a:latin typeface="游ゴシック" panose="020B0400000000000000" pitchFamily="50" charset="-128"/>
                <a:ea typeface="游ゴシック" panose="020B0400000000000000" pitchFamily="50" charset="-128"/>
                <a:cs typeface="ＭＳ ゴシック"/>
              </a:rPr>
              <a:t>編</a:t>
            </a:r>
            <a:r>
              <a:rPr sz="1000" spc="-110" dirty="0">
                <a:solidFill>
                  <a:srgbClr val="231F20"/>
                </a:solidFill>
                <a:latin typeface="游ゴシック" panose="020B0400000000000000" pitchFamily="50" charset="-128"/>
                <a:ea typeface="游ゴシック" panose="020B0400000000000000" pitchFamily="50" charset="-128"/>
                <a:cs typeface="ＭＳ ゴシック"/>
              </a:rPr>
              <a:t>集</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65" dirty="0">
                <a:solidFill>
                  <a:srgbClr val="231F20"/>
                </a:solidFill>
                <a:latin typeface="游ゴシック" panose="020B0400000000000000" pitchFamily="50" charset="-128"/>
                <a:ea typeface="游ゴシック" panose="020B0400000000000000" pitchFamily="50" charset="-128"/>
                <a:cs typeface="ＭＳ ゴシック"/>
              </a:rPr>
              <a:t>報</a:t>
            </a:r>
            <a:r>
              <a:rPr sz="1000" spc="-80" dirty="0">
                <a:solidFill>
                  <a:srgbClr val="231F20"/>
                </a:solidFill>
                <a:latin typeface="游ゴシック" panose="020B0400000000000000" pitchFamily="50" charset="-128"/>
                <a:ea typeface="游ゴシック" panose="020B0400000000000000" pitchFamily="50" charset="-128"/>
                <a:cs typeface="ＭＳ ゴシック"/>
              </a:rPr>
              <a:t>を</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5" dirty="0">
                <a:solidFill>
                  <a:srgbClr val="231F20"/>
                </a:solidFill>
                <a:latin typeface="游ゴシック" panose="020B0400000000000000" pitchFamily="50" charset="-128"/>
                <a:ea typeface="游ゴシック" panose="020B0400000000000000" pitchFamily="50" charset="-128"/>
                <a:cs typeface="ＭＳ ゴシック"/>
              </a:rPr>
              <a:t>力</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spc="10" dirty="0">
              <a:solidFill>
                <a:srgbClr val="231F20"/>
              </a:solidFill>
              <a:latin typeface="游ゴシック" panose="020B0400000000000000" pitchFamily="50" charset="-128"/>
              <a:ea typeface="游ゴシック" panose="020B0400000000000000" pitchFamily="50" charset="-128"/>
              <a:cs typeface="ＭＳ ゴシック"/>
            </a:endParaRPr>
          </a:p>
          <a:p>
            <a:pPr marL="12065" marR="5080">
              <a:lnSpc>
                <a:spcPct val="148200"/>
              </a:lnSpc>
              <a:buSzPct val="90000"/>
              <a:tabLst>
                <a:tab pos="143510" algn="l"/>
              </a:tabLst>
            </a:pP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　　</a:t>
            </a:r>
            <a:r>
              <a:rPr sz="1000" spc="-140" dirty="0">
                <a:solidFill>
                  <a:srgbClr val="FF0000"/>
                </a:solidFill>
                <a:latin typeface="游ゴシック" panose="020B0400000000000000" pitchFamily="50" charset="-128"/>
                <a:ea typeface="游ゴシック" panose="020B0400000000000000" pitchFamily="50" charset="-128"/>
                <a:cs typeface="ＭＳ ゴシック"/>
              </a:rPr>
              <a:t>テ</a:t>
            </a:r>
            <a:r>
              <a:rPr sz="1000" spc="-120" dirty="0">
                <a:solidFill>
                  <a:srgbClr val="FF0000"/>
                </a:solidFill>
                <a:latin typeface="游ゴシック" panose="020B0400000000000000" pitchFamily="50" charset="-128"/>
                <a:ea typeface="游ゴシック" panose="020B0400000000000000" pitchFamily="50" charset="-128"/>
                <a:cs typeface="ＭＳ ゴシック"/>
              </a:rPr>
              <a:t>ン</a:t>
            </a:r>
            <a:r>
              <a:rPr sz="1000" spc="-85" dirty="0">
                <a:solidFill>
                  <a:srgbClr val="FF0000"/>
                </a:solidFill>
                <a:latin typeface="游ゴシック" panose="020B0400000000000000" pitchFamily="50" charset="-128"/>
                <a:ea typeface="游ゴシック" panose="020B0400000000000000" pitchFamily="50" charset="-128"/>
                <a:cs typeface="ＭＳ ゴシック"/>
              </a:rPr>
              <a:t>プ</a:t>
            </a:r>
            <a:r>
              <a:rPr sz="1000" spc="-15" dirty="0">
                <a:solidFill>
                  <a:srgbClr val="FF0000"/>
                </a:solidFill>
                <a:latin typeface="游ゴシック" panose="020B0400000000000000" pitchFamily="50" charset="-128"/>
                <a:ea typeface="游ゴシック" panose="020B0400000000000000" pitchFamily="50" charset="-128"/>
                <a:cs typeface="ＭＳ ゴシック"/>
              </a:rPr>
              <a:t>レ</a:t>
            </a:r>
            <a:r>
              <a:rPr sz="1000" spc="-155" dirty="0">
                <a:solidFill>
                  <a:srgbClr val="FF0000"/>
                </a:solidFill>
                <a:latin typeface="游ゴシック" panose="020B0400000000000000" pitchFamily="50" charset="-128"/>
                <a:ea typeface="游ゴシック" panose="020B0400000000000000" pitchFamily="50" charset="-128"/>
                <a:cs typeface="ＭＳ ゴシック"/>
              </a:rPr>
              <a:t>ー</a:t>
            </a:r>
            <a:r>
              <a:rPr sz="1000" spc="-60" dirty="0">
                <a:solidFill>
                  <a:srgbClr val="FF0000"/>
                </a:solidFill>
                <a:latin typeface="游ゴシック" panose="020B0400000000000000" pitchFamily="50" charset="-128"/>
                <a:ea typeface="游ゴシック" panose="020B0400000000000000" pitchFamily="50" charset="-128"/>
                <a:cs typeface="ＭＳ ゴシック"/>
              </a:rPr>
              <a:t>ト</a:t>
            </a:r>
            <a:r>
              <a:rPr sz="1000" spc="-95" dirty="0">
                <a:solidFill>
                  <a:srgbClr val="FF0000"/>
                </a:solidFill>
                <a:latin typeface="游ゴシック" panose="020B0400000000000000" pitchFamily="50" charset="-128"/>
                <a:ea typeface="游ゴシック" panose="020B0400000000000000" pitchFamily="50" charset="-128"/>
                <a:cs typeface="ＭＳ ゴシック"/>
              </a:rPr>
              <a:t>の</a:t>
            </a:r>
            <a:r>
              <a:rPr sz="1000" spc="-30" dirty="0">
                <a:solidFill>
                  <a:srgbClr val="FF0000"/>
                </a:solidFill>
                <a:latin typeface="游ゴシック" panose="020B0400000000000000" pitchFamily="50" charset="-128"/>
                <a:ea typeface="游ゴシック" panose="020B0400000000000000" pitchFamily="50" charset="-128"/>
                <a:cs typeface="ＭＳ ゴシック"/>
              </a:rPr>
              <a:t>見</a:t>
            </a:r>
            <a:r>
              <a:rPr sz="1000" spc="-125" dirty="0">
                <a:solidFill>
                  <a:srgbClr val="FF0000"/>
                </a:solidFill>
                <a:latin typeface="游ゴシック" panose="020B0400000000000000" pitchFamily="50" charset="-128"/>
                <a:ea typeface="游ゴシック" panose="020B0400000000000000" pitchFamily="50" charset="-128"/>
                <a:cs typeface="ＭＳ ゴシック"/>
              </a:rPr>
              <a:t>出</a:t>
            </a:r>
            <a:r>
              <a:rPr sz="1000" spc="-70" dirty="0">
                <a:solidFill>
                  <a:srgbClr val="FF0000"/>
                </a:solidFill>
                <a:latin typeface="游ゴシック" panose="020B0400000000000000" pitchFamily="50" charset="-128"/>
                <a:ea typeface="游ゴシック" panose="020B0400000000000000" pitchFamily="50" charset="-128"/>
                <a:cs typeface="ＭＳ ゴシック"/>
              </a:rPr>
              <a:t>し</a:t>
            </a:r>
            <a:r>
              <a:rPr sz="1000" spc="10" dirty="0">
                <a:solidFill>
                  <a:srgbClr val="FF0000"/>
                </a:solidFill>
                <a:latin typeface="游ゴシック" panose="020B0400000000000000" pitchFamily="50" charset="-128"/>
                <a:ea typeface="游ゴシック" panose="020B0400000000000000" pitchFamily="50" charset="-128"/>
                <a:cs typeface="ＭＳ ゴシック"/>
              </a:rPr>
              <a:t>、</a:t>
            </a:r>
            <a:r>
              <a:rPr sz="1000" spc="-105" dirty="0">
                <a:solidFill>
                  <a:srgbClr val="FF0000"/>
                </a:solidFill>
                <a:latin typeface="游ゴシック" panose="020B0400000000000000" pitchFamily="50" charset="-128"/>
                <a:ea typeface="游ゴシック" panose="020B0400000000000000" pitchFamily="50" charset="-128"/>
                <a:cs typeface="ＭＳ ゴシック"/>
              </a:rPr>
              <a:t>サ</a:t>
            </a:r>
            <a:r>
              <a:rPr sz="1000" spc="-120" dirty="0">
                <a:solidFill>
                  <a:srgbClr val="FF0000"/>
                </a:solidFill>
                <a:latin typeface="游ゴシック" panose="020B0400000000000000" pitchFamily="50" charset="-128"/>
                <a:ea typeface="游ゴシック" panose="020B0400000000000000" pitchFamily="50" charset="-128"/>
                <a:cs typeface="ＭＳ ゴシック"/>
              </a:rPr>
              <a:t>ン</a:t>
            </a:r>
            <a:r>
              <a:rPr sz="1000" spc="-105" dirty="0">
                <a:solidFill>
                  <a:srgbClr val="FF0000"/>
                </a:solidFill>
                <a:latin typeface="游ゴシック" panose="020B0400000000000000" pitchFamily="50" charset="-128"/>
                <a:ea typeface="游ゴシック" panose="020B0400000000000000" pitchFamily="50" charset="-128"/>
                <a:cs typeface="ＭＳ ゴシック"/>
              </a:rPr>
              <a:t>プ</a:t>
            </a:r>
            <a:r>
              <a:rPr sz="1000" dirty="0">
                <a:solidFill>
                  <a:srgbClr val="FF0000"/>
                </a:solidFill>
                <a:latin typeface="游ゴシック" panose="020B0400000000000000" pitchFamily="50" charset="-128"/>
                <a:ea typeface="游ゴシック" panose="020B0400000000000000" pitchFamily="50" charset="-128"/>
                <a:cs typeface="ＭＳ ゴシック"/>
              </a:rPr>
              <a:t>ル</a:t>
            </a:r>
            <a:r>
              <a:rPr sz="1000" spc="-35" dirty="0">
                <a:solidFill>
                  <a:srgbClr val="FF0000"/>
                </a:solidFill>
                <a:latin typeface="游ゴシック" panose="020B0400000000000000" pitchFamily="50" charset="-128"/>
                <a:ea typeface="游ゴシック" panose="020B0400000000000000" pitchFamily="50" charset="-128"/>
                <a:cs typeface="ＭＳ ゴシック"/>
              </a:rPr>
              <a:t>行</a:t>
            </a:r>
            <a:r>
              <a:rPr sz="1000" spc="-25" dirty="0">
                <a:solidFill>
                  <a:srgbClr val="FF0000"/>
                </a:solidFill>
                <a:latin typeface="游ゴシック" panose="020B0400000000000000" pitchFamily="50" charset="-128"/>
                <a:ea typeface="游ゴシック" panose="020B0400000000000000" pitchFamily="50" charset="-128"/>
                <a:cs typeface="ＭＳ ゴシック"/>
              </a:rPr>
              <a:t>は</a:t>
            </a:r>
            <a:r>
              <a:rPr sz="1000" spc="-20" dirty="0">
                <a:solidFill>
                  <a:srgbClr val="FF0000"/>
                </a:solidFill>
                <a:latin typeface="游ゴシック" panose="020B0400000000000000" pitchFamily="50" charset="-128"/>
                <a:ea typeface="游ゴシック" panose="020B0400000000000000" pitchFamily="50" charset="-128"/>
                <a:cs typeface="ＭＳ ゴシック"/>
              </a:rPr>
              <a:t>削</a:t>
            </a:r>
            <a:r>
              <a:rPr sz="1000" spc="-100" dirty="0">
                <a:solidFill>
                  <a:srgbClr val="FF0000"/>
                </a:solidFill>
                <a:latin typeface="游ゴシック" panose="020B0400000000000000" pitchFamily="50" charset="-128"/>
                <a:ea typeface="游ゴシック" panose="020B0400000000000000" pitchFamily="50" charset="-128"/>
                <a:cs typeface="ＭＳ ゴシック"/>
              </a:rPr>
              <a:t>除</a:t>
            </a:r>
            <a:r>
              <a:rPr sz="1000" spc="-60" dirty="0">
                <a:solidFill>
                  <a:srgbClr val="FF0000"/>
                </a:solidFill>
                <a:latin typeface="游ゴシック" panose="020B0400000000000000" pitchFamily="50" charset="-128"/>
                <a:ea typeface="游ゴシック" panose="020B0400000000000000" pitchFamily="50" charset="-128"/>
                <a:cs typeface="ＭＳ ゴシック"/>
              </a:rPr>
              <a:t>しな</a:t>
            </a:r>
            <a:r>
              <a:rPr sz="1000" spc="-90" dirty="0">
                <a:solidFill>
                  <a:srgbClr val="FF0000"/>
                </a:solidFill>
                <a:latin typeface="游ゴシック" panose="020B0400000000000000" pitchFamily="50" charset="-128"/>
                <a:ea typeface="游ゴシック" panose="020B0400000000000000" pitchFamily="50" charset="-128"/>
                <a:cs typeface="ＭＳ ゴシック"/>
              </a:rPr>
              <a:t>い</a:t>
            </a:r>
            <a:r>
              <a:rPr sz="1000" spc="-125" dirty="0">
                <a:solidFill>
                  <a:srgbClr val="FF0000"/>
                </a:solidFill>
                <a:latin typeface="游ゴシック" panose="020B0400000000000000" pitchFamily="50" charset="-128"/>
                <a:ea typeface="游ゴシック" panose="020B0400000000000000" pitchFamily="50" charset="-128"/>
                <a:cs typeface="ＭＳ ゴシック"/>
              </a:rPr>
              <a:t>で</a:t>
            </a:r>
            <a:r>
              <a:rPr sz="1000" spc="-155" dirty="0">
                <a:solidFill>
                  <a:srgbClr val="FF0000"/>
                </a:solidFill>
                <a:latin typeface="游ゴシック" panose="020B0400000000000000" pitchFamily="50" charset="-128"/>
                <a:ea typeface="游ゴシック" panose="020B0400000000000000" pitchFamily="50" charset="-128"/>
                <a:cs typeface="ＭＳ ゴシック"/>
              </a:rPr>
              <a:t>く</a:t>
            </a:r>
            <a:r>
              <a:rPr sz="1000" spc="-105" dirty="0">
                <a:solidFill>
                  <a:srgbClr val="FF0000"/>
                </a:solidFill>
                <a:latin typeface="游ゴシック" panose="020B0400000000000000" pitchFamily="50" charset="-128"/>
                <a:ea typeface="游ゴシック" panose="020B0400000000000000" pitchFamily="50" charset="-128"/>
                <a:cs typeface="ＭＳ ゴシック"/>
              </a:rPr>
              <a:t>だ</a:t>
            </a:r>
            <a:r>
              <a:rPr sz="1000" spc="-100" dirty="0">
                <a:solidFill>
                  <a:srgbClr val="FF0000"/>
                </a:solidFill>
                <a:latin typeface="游ゴシック" panose="020B0400000000000000" pitchFamily="50" charset="-128"/>
                <a:ea typeface="游ゴシック" panose="020B0400000000000000" pitchFamily="50" charset="-128"/>
                <a:cs typeface="ＭＳ ゴシック"/>
              </a:rPr>
              <a:t>さ</a:t>
            </a:r>
            <a:r>
              <a:rPr sz="1000" spc="-65" dirty="0">
                <a:solidFill>
                  <a:srgbClr val="FF0000"/>
                </a:solidFill>
                <a:latin typeface="游ゴシック" panose="020B0400000000000000" pitchFamily="50" charset="-128"/>
                <a:ea typeface="游ゴシック" panose="020B0400000000000000" pitchFamily="50" charset="-128"/>
                <a:cs typeface="ＭＳ ゴシック"/>
              </a:rPr>
              <a:t>い</a:t>
            </a:r>
            <a:r>
              <a:rPr sz="1000" dirty="0">
                <a:solidFill>
                  <a:srgbClr val="FF0000"/>
                </a:solidFill>
                <a:latin typeface="游ゴシック" panose="020B0400000000000000" pitchFamily="50" charset="-128"/>
                <a:ea typeface="游ゴシック" panose="020B0400000000000000" pitchFamily="50" charset="-128"/>
                <a:cs typeface="ＭＳ ゴシック"/>
              </a:rPr>
              <a:t>。</a:t>
            </a:r>
          </a:p>
          <a:p>
            <a:pPr marL="12065">
              <a:lnSpc>
                <a:spcPct val="100000"/>
              </a:lnSpc>
              <a:spcBef>
                <a:spcPts val="580"/>
              </a:spcBef>
              <a:buSzPct val="90000"/>
              <a:tabLst>
                <a:tab pos="137795" algn="l"/>
              </a:tabLst>
            </a:pPr>
            <a:r>
              <a:rPr lang="en-US" altLang="ja-JP" sz="1000" spc="10" dirty="0">
                <a:solidFill>
                  <a:srgbClr val="231F20"/>
                </a:solidFill>
                <a:latin typeface="游ゴシック" panose="020B0400000000000000" pitchFamily="50" charset="-128"/>
                <a:ea typeface="游ゴシック" panose="020B0400000000000000" pitchFamily="50" charset="-128"/>
                <a:cs typeface="ＭＳ ゴシック"/>
              </a:rPr>
              <a:t>3.</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25" dirty="0">
                <a:solidFill>
                  <a:srgbClr val="231F20"/>
                </a:solidFill>
                <a:latin typeface="游ゴシック" panose="020B0400000000000000" pitchFamily="50" charset="-128"/>
                <a:ea typeface="游ゴシック" panose="020B0400000000000000" pitchFamily="50" charset="-128"/>
                <a:cs typeface="ＭＳ ゴシック"/>
              </a:rPr>
              <a:t>を</a:t>
            </a:r>
            <a:r>
              <a:rPr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sz="1000" spc="-10" dirty="0">
                <a:solidFill>
                  <a:srgbClr val="231F20"/>
                </a:solidFill>
                <a:latin typeface="游ゴシック" panose="020B0400000000000000" pitchFamily="50" charset="-128"/>
                <a:ea typeface="游ゴシック" panose="020B0400000000000000" pitchFamily="50" charset="-128"/>
                <a:cs typeface="ＭＳ ゴシック"/>
              </a:rPr>
              <a:t>択</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dirty="0">
                <a:solidFill>
                  <a:srgbClr val="231F20"/>
                </a:solidFill>
                <a:latin typeface="游ゴシック" panose="020B0400000000000000" pitchFamily="50" charset="-128"/>
                <a:ea typeface="游ゴシック" panose="020B0400000000000000" pitchFamily="50" charset="-128"/>
                <a:cs typeface="ＭＳ ゴシック"/>
              </a:rPr>
              <a:t>情</a:t>
            </a:r>
            <a:r>
              <a:rPr sz="1000" spc="-5" dirty="0">
                <a:solidFill>
                  <a:srgbClr val="231F20"/>
                </a:solidFill>
                <a:latin typeface="游ゴシック" panose="020B0400000000000000" pitchFamily="50" charset="-128"/>
                <a:ea typeface="游ゴシック" panose="020B0400000000000000" pitchFamily="50" charset="-128"/>
                <a:cs typeface="ＭＳ ゴシック"/>
              </a:rPr>
              <a:t>報</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45" dirty="0">
                <a:solidFill>
                  <a:srgbClr val="231F20"/>
                </a:solidFill>
                <a:latin typeface="游ゴシック" panose="020B0400000000000000" pitchFamily="50" charset="-128"/>
                <a:ea typeface="游ゴシック" panose="020B0400000000000000" pitchFamily="50" charset="-128"/>
                <a:cs typeface="ＭＳ ゴシック"/>
              </a:rPr>
              <a:t>力</a:t>
            </a:r>
            <a:r>
              <a:rPr sz="1000" spc="-35" dirty="0">
                <a:solidFill>
                  <a:srgbClr val="231F20"/>
                </a:solidFill>
                <a:latin typeface="游ゴシック" panose="020B0400000000000000" pitchFamily="50" charset="-128"/>
                <a:ea typeface="游ゴシック" panose="020B0400000000000000" pitchFamily="50" charset="-128"/>
                <a:cs typeface="ＭＳ ゴシック"/>
              </a:rPr>
              <a:t>済</a:t>
            </a:r>
            <a:r>
              <a:rPr sz="1000" spc="-15" dirty="0">
                <a:solidFill>
                  <a:srgbClr val="231F20"/>
                </a:solidFill>
                <a:latin typeface="游ゴシック" panose="020B0400000000000000" pitchFamily="50" charset="-128"/>
                <a:ea typeface="游ゴシック" panose="020B0400000000000000" pitchFamily="50" charset="-128"/>
                <a:cs typeface="ＭＳ ゴシック"/>
              </a:rPr>
              <a:t>み</a:t>
            </a:r>
            <a:r>
              <a:rPr sz="1000" spc="-30" dirty="0">
                <a:solidFill>
                  <a:srgbClr val="231F20"/>
                </a:solidFill>
                <a:latin typeface="游ゴシック" panose="020B0400000000000000" pitchFamily="50" charset="-128"/>
                <a:ea typeface="游ゴシック" panose="020B0400000000000000" pitchFamily="50" charset="-128"/>
                <a:cs typeface="ＭＳ ゴシック"/>
              </a:rPr>
              <a:t>の</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dirty="0">
                <a:solidFill>
                  <a:srgbClr val="231F20"/>
                </a:solidFill>
                <a:latin typeface="游ゴシック" panose="020B0400000000000000" pitchFamily="50" charset="-128"/>
                <a:ea typeface="游ゴシック" panose="020B0400000000000000" pitchFamily="50" charset="-128"/>
                <a:cs typeface="ＭＳ ゴシック"/>
              </a:rPr>
              <a:t>録</a:t>
            </a:r>
            <a:r>
              <a:rPr sz="1000" spc="-55" dirty="0">
                <a:solidFill>
                  <a:srgbClr val="231F20"/>
                </a:solidFill>
                <a:latin typeface="游ゴシック" panose="020B0400000000000000" pitchFamily="50" charset="-128"/>
                <a:ea typeface="游ゴシック" panose="020B0400000000000000" pitchFamily="50" charset="-128"/>
                <a:cs typeface="ＭＳ ゴシック"/>
              </a:rPr>
              <a:t>用</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テ</a:t>
            </a:r>
            <a:r>
              <a:rPr sz="1000" spc="-120" dirty="0">
                <a:solidFill>
                  <a:srgbClr val="231F20"/>
                </a:solidFill>
                <a:latin typeface="游ゴシック" panose="020B0400000000000000" pitchFamily="50" charset="-128"/>
                <a:ea typeface="游ゴシック" panose="020B0400000000000000" pitchFamily="50" charset="-128"/>
                <a:cs typeface="ＭＳ ゴシック"/>
              </a:rPr>
              <a:t>ン</a:t>
            </a:r>
            <a:r>
              <a:rPr sz="1000" spc="-90" dirty="0">
                <a:solidFill>
                  <a:srgbClr val="231F20"/>
                </a:solidFill>
                <a:latin typeface="游ゴシック" panose="020B0400000000000000" pitchFamily="50" charset="-128"/>
                <a:ea typeface="游ゴシック" panose="020B0400000000000000" pitchFamily="50" charset="-128"/>
                <a:cs typeface="ＭＳ ゴシック"/>
              </a:rPr>
              <a:t>プ</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90" dirty="0">
                <a:solidFill>
                  <a:srgbClr val="231F20"/>
                </a:solidFill>
                <a:latin typeface="游ゴシック" panose="020B0400000000000000" pitchFamily="50" charset="-128"/>
                <a:ea typeface="游ゴシック" panose="020B0400000000000000" pitchFamily="50" charset="-128"/>
                <a:cs typeface="ＭＳ ゴシック"/>
              </a:rPr>
              <a:t>ト</a:t>
            </a:r>
            <a:r>
              <a:rPr sz="1000" spc="-25" dirty="0">
                <a:solidFill>
                  <a:srgbClr val="231F20"/>
                </a:solidFill>
                <a:latin typeface="游ゴシック" panose="020B0400000000000000" pitchFamily="50" charset="-128"/>
                <a:ea typeface="游ゴシック" panose="020B0400000000000000" pitchFamily="50" charset="-128"/>
                <a:cs typeface="ＭＳ ゴシック"/>
              </a:rPr>
              <a:t>を</a:t>
            </a:r>
            <a:r>
              <a:rPr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sz="1000" spc="-125" dirty="0">
                <a:solidFill>
                  <a:srgbClr val="231F20"/>
                </a:solidFill>
                <a:latin typeface="游ゴシック" panose="020B0400000000000000" pitchFamily="50" charset="-128"/>
                <a:ea typeface="游ゴシック" panose="020B0400000000000000" pitchFamily="50" charset="-128"/>
                <a:cs typeface="ＭＳ ゴシック"/>
              </a:rPr>
              <a:t>択</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2065">
              <a:lnSpc>
                <a:spcPct val="100000"/>
              </a:lnSpc>
              <a:spcBef>
                <a:spcPts val="575"/>
              </a:spcBef>
              <a:buSzPct val="90000"/>
              <a:tabLst>
                <a:tab pos="138430" algn="l"/>
              </a:tabLst>
            </a:pPr>
            <a:r>
              <a:rPr lang="en-US" altLang="ja-JP" sz="1000" spc="10" dirty="0">
                <a:solidFill>
                  <a:srgbClr val="231F20"/>
                </a:solidFill>
                <a:latin typeface="游ゴシック" panose="020B0400000000000000" pitchFamily="50" charset="-128"/>
                <a:ea typeface="游ゴシック" panose="020B0400000000000000" pitchFamily="50" charset="-128"/>
                <a:cs typeface="ＭＳ ゴシック"/>
              </a:rPr>
              <a:t>4.</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4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括</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 dirty="0">
                <a:solidFill>
                  <a:srgbClr val="231F20"/>
                </a:solidFill>
                <a:latin typeface="游ゴシック" panose="020B0400000000000000" pitchFamily="50" charset="-128"/>
                <a:ea typeface="游ゴシック" panose="020B0400000000000000" pitchFamily="50" charset="-128"/>
                <a:cs typeface="ＭＳ ゴシック"/>
              </a:rPr>
              <a:t>録</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5" dirty="0">
                <a:solidFill>
                  <a:srgbClr val="231F20"/>
                </a:solidFill>
                <a:latin typeface="游ゴシック" panose="020B0400000000000000" pitchFamily="50" charset="-128"/>
                <a:ea typeface="游ゴシック" panose="020B0400000000000000" pitchFamily="50" charset="-128"/>
                <a:cs typeface="ＭＳ ゴシック"/>
              </a:rPr>
              <a:t>録し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pPr>
            <a:endParaRPr sz="1000" dirty="0">
              <a:latin typeface="游ゴシック" panose="020B0400000000000000" pitchFamily="50" charset="-128"/>
              <a:ea typeface="游ゴシック" panose="020B0400000000000000" pitchFamily="50" charset="-128"/>
              <a:cs typeface="ＭＳ ゴシック"/>
            </a:endParaRPr>
          </a:p>
        </p:txBody>
      </p:sp>
      <p:sp>
        <p:nvSpPr>
          <p:cNvPr id="21" name="object 21"/>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4</a:t>
            </a:fld>
            <a:endParaRPr dirty="0">
              <a:latin typeface="游ゴシック" panose="020B0400000000000000" pitchFamily="50" charset="-128"/>
              <a:ea typeface="游ゴシック" panose="020B0400000000000000" pitchFamily="50" charset="-128"/>
            </a:endParaRPr>
          </a:p>
        </p:txBody>
      </p:sp>
      <p:sp>
        <p:nvSpPr>
          <p:cNvPr id="18" name="object 18"/>
          <p:cNvSpPr txBox="1"/>
          <p:nvPr/>
        </p:nvSpPr>
        <p:spPr>
          <a:xfrm>
            <a:off x="5464106" y="2285570"/>
            <a:ext cx="1492885" cy="1056700"/>
          </a:xfrm>
          <a:prstGeom prst="rect">
            <a:avLst/>
          </a:prstGeom>
        </p:spPr>
        <p:txBody>
          <a:bodyPr vert="horz" wrap="square" lIns="0" tIns="12700" rIns="0" bIns="0" rtlCol="0">
            <a:spAutoFit/>
          </a:bodyPr>
          <a:lstStyle/>
          <a:p>
            <a:pPr>
              <a:lnSpc>
                <a:spcPct val="100000"/>
              </a:lnSpc>
              <a:spcBef>
                <a:spcPts val="55"/>
              </a:spcBef>
            </a:pPr>
            <a:endParaRPr lang="en-US" sz="9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5"/>
              </a:spcBef>
            </a:pPr>
            <a:endParaRPr sz="1250" dirty="0">
              <a:latin typeface="游ゴシック" panose="020B0400000000000000" pitchFamily="50" charset="-128"/>
              <a:ea typeface="游ゴシック" panose="020B0400000000000000" pitchFamily="50" charset="-128"/>
              <a:cs typeface="ＭＳ ゴシック"/>
            </a:endParaRPr>
          </a:p>
          <a:p>
            <a:pPr marR="172085" algn="r">
              <a:lnSpc>
                <a:spcPct val="100000"/>
              </a:lnSpc>
            </a:pPr>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研修歯科医</a:t>
            </a:r>
            <a:r>
              <a:rPr sz="900" spc="-10" dirty="0">
                <a:solidFill>
                  <a:srgbClr val="FFFFFF"/>
                </a:solidFill>
                <a:latin typeface="游ゴシック" panose="020B0400000000000000" pitchFamily="50" charset="-128"/>
                <a:ea typeface="游ゴシック" panose="020B0400000000000000" pitchFamily="50" charset="-128"/>
                <a:cs typeface="ＭＳ ゴシック"/>
              </a:rPr>
              <a:t>検</a:t>
            </a:r>
            <a:r>
              <a:rPr sz="900" spc="-50" dirty="0">
                <a:solidFill>
                  <a:srgbClr val="FFFFFF"/>
                </a:solidFill>
                <a:latin typeface="游ゴシック" panose="020B0400000000000000" pitchFamily="50" charset="-128"/>
                <a:ea typeface="游ゴシック" panose="020B0400000000000000" pitchFamily="50" charset="-128"/>
                <a:cs typeface="ＭＳ ゴシック"/>
              </a:rPr>
              <a:t>索</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a:p>
            <a:pPr>
              <a:lnSpc>
                <a:spcPct val="100000"/>
              </a:lnSpc>
            </a:pPr>
            <a:endParaRPr sz="900" dirty="0">
              <a:latin typeface="游ゴシック" panose="020B0400000000000000" pitchFamily="50" charset="-128"/>
              <a:ea typeface="游ゴシック" panose="020B0400000000000000" pitchFamily="50" charset="-128"/>
              <a:cs typeface="ＭＳ ゴシック"/>
            </a:endParaRPr>
          </a:p>
          <a:p>
            <a:pPr>
              <a:lnSpc>
                <a:spcPct val="100000"/>
              </a:lnSpc>
              <a:spcBef>
                <a:spcPts val="35"/>
              </a:spcBef>
            </a:pPr>
            <a:endParaRPr sz="950" dirty="0">
              <a:latin typeface="游ゴシック" panose="020B0400000000000000" pitchFamily="50" charset="-128"/>
              <a:ea typeface="游ゴシック" panose="020B0400000000000000" pitchFamily="50" charset="-128"/>
              <a:cs typeface="ＭＳ ゴシック"/>
            </a:endParaRPr>
          </a:p>
          <a:p>
            <a:pPr marR="172085" algn="r">
              <a:lnSpc>
                <a:spcPct val="100000"/>
              </a:lnSpc>
            </a:pPr>
            <a:endParaRPr lang="en-US" sz="900" spc="-10" dirty="0">
              <a:solidFill>
                <a:srgbClr val="FFFFFF"/>
              </a:solidFill>
              <a:latin typeface="游ゴシック" panose="020B0400000000000000" pitchFamily="50" charset="-128"/>
              <a:ea typeface="游ゴシック" panose="020B0400000000000000" pitchFamily="50" charset="-128"/>
              <a:cs typeface="ＭＳ ゴシック"/>
            </a:endParaRPr>
          </a:p>
          <a:p>
            <a:pPr marR="172085" algn="r">
              <a:lnSpc>
                <a:spcPct val="100000"/>
              </a:lnSpc>
            </a:pPr>
            <a:r>
              <a:rPr sz="900" spc="-10" dirty="0" err="1">
                <a:solidFill>
                  <a:srgbClr val="FFFFFF"/>
                </a:solidFill>
                <a:latin typeface="游ゴシック" panose="020B0400000000000000" pitchFamily="50" charset="-128"/>
                <a:ea typeface="游ゴシック" panose="020B0400000000000000" pitchFamily="50" charset="-128"/>
                <a:cs typeface="ＭＳ ゴシック"/>
              </a:rPr>
              <a:t>登録</a:t>
            </a:r>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研修歯科医</a:t>
            </a:r>
            <a:r>
              <a:rPr sz="900" spc="5" dirty="0">
                <a:solidFill>
                  <a:srgbClr val="FFFFFF"/>
                </a:solidFill>
                <a:latin typeface="游ゴシック" panose="020B0400000000000000" pitchFamily="50" charset="-128"/>
                <a:ea typeface="游ゴシック" panose="020B0400000000000000" pitchFamily="50" charset="-128"/>
                <a:cs typeface="ＭＳ ゴシック"/>
              </a:rPr>
              <a:t>情</a:t>
            </a:r>
            <a:r>
              <a:rPr sz="900" spc="-15" dirty="0">
                <a:solidFill>
                  <a:srgbClr val="FFFFFF"/>
                </a:solidFill>
                <a:latin typeface="游ゴシック" panose="020B0400000000000000" pitchFamily="50" charset="-128"/>
                <a:ea typeface="游ゴシック" panose="020B0400000000000000" pitchFamily="50" charset="-128"/>
                <a:cs typeface="ＭＳ ゴシック"/>
              </a:rPr>
              <a:t>報</a:t>
            </a:r>
            <a:r>
              <a:rPr sz="900" spc="-40" dirty="0">
                <a:solidFill>
                  <a:srgbClr val="FFFFFF"/>
                </a:solidFill>
                <a:latin typeface="游ゴシック" panose="020B0400000000000000" pitchFamily="50" charset="-128"/>
                <a:ea typeface="游ゴシック" panose="020B0400000000000000" pitchFamily="50" charset="-128"/>
                <a:cs typeface="ＭＳ ゴシック"/>
              </a:rPr>
              <a:t>一</a:t>
            </a:r>
            <a:r>
              <a:rPr sz="900" dirty="0">
                <a:solidFill>
                  <a:srgbClr val="FFFFFF"/>
                </a:solidFill>
                <a:latin typeface="游ゴシック" panose="020B0400000000000000" pitchFamily="50" charset="-128"/>
                <a:ea typeface="游ゴシック" panose="020B0400000000000000" pitchFamily="50" charset="-128"/>
                <a:cs typeface="ＭＳ ゴシック"/>
              </a:rPr>
              <a:t>覧</a:t>
            </a:r>
            <a:endParaRPr sz="900" dirty="0">
              <a:latin typeface="游ゴシック" panose="020B0400000000000000" pitchFamily="50" charset="-128"/>
              <a:ea typeface="游ゴシック" panose="020B0400000000000000" pitchFamily="50" charset="-128"/>
              <a:cs typeface="ＭＳ ゴシック"/>
            </a:endParaRPr>
          </a:p>
        </p:txBody>
      </p:sp>
      <p:sp>
        <p:nvSpPr>
          <p:cNvPr id="19" name="object 19"/>
          <p:cNvSpPr txBox="1"/>
          <p:nvPr/>
        </p:nvSpPr>
        <p:spPr>
          <a:xfrm>
            <a:off x="734402" y="837006"/>
            <a:ext cx="6091555" cy="375744"/>
          </a:xfrm>
          <a:prstGeom prst="rect">
            <a:avLst/>
          </a:prstGeom>
          <a:solidFill>
            <a:srgbClr val="ED6C00"/>
          </a:solidFill>
        </p:spPr>
        <p:txBody>
          <a:bodyPr vert="horz" wrap="square" lIns="0" tIns="36830" rIns="0" bIns="0" rtlCol="0" anchor="t">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30" dirty="0">
                <a:solidFill>
                  <a:srgbClr val="FFFFFF"/>
                </a:solidFill>
                <a:latin typeface="HGPｺﾞｼｯｸE" panose="020B0900000000000000" pitchFamily="50" charset="-128"/>
                <a:ea typeface="HGPｺﾞｼｯｸE" panose="020B0900000000000000" pitchFamily="50" charset="-128"/>
                <a:cs typeface="HGPｺﾞｼｯｸE"/>
              </a:rPr>
              <a:t>管</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理</a:t>
            </a:r>
            <a:endParaRPr lang="ja-JP" altLang="en-US" sz="2200" dirty="0">
              <a:latin typeface="HGPｺﾞｼｯｸE" panose="020B0900000000000000" pitchFamily="50" charset="-128"/>
              <a:ea typeface="HGPｺﾞｼｯｸE" panose="020B0900000000000000" pitchFamily="50" charset="-128"/>
              <a:cs typeface="HGPｺﾞｼｯｸE"/>
            </a:endParaRPr>
          </a:p>
        </p:txBody>
      </p:sp>
      <p:sp>
        <p:nvSpPr>
          <p:cNvPr id="20" name="object 2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游ゴシック" panose="020B0400000000000000" pitchFamily="50" charset="-128"/>
                <a:ea typeface="游ゴシック" panose="020B0400000000000000" pitchFamily="50" charset="-128"/>
                <a:cs typeface="ＭＳ Ｐゴシック"/>
              </a:rPr>
              <a:t>〈</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修</a:t>
            </a:r>
            <a:r>
              <a:rPr sz="1000" spc="-30" dirty="0">
                <a:solidFill>
                  <a:srgbClr val="FFFFFF"/>
                </a:solidFill>
                <a:latin typeface="游ゴシック" panose="020B0400000000000000" pitchFamily="50" charset="-128"/>
                <a:ea typeface="游ゴシック" panose="020B0400000000000000" pitchFamily="50" charset="-128"/>
                <a:cs typeface="ＭＳ Ｐゴシック"/>
              </a:rPr>
              <a:t>プロ</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グ</a:t>
            </a:r>
            <a:r>
              <a:rPr sz="1000" spc="-50" dirty="0">
                <a:solidFill>
                  <a:srgbClr val="FFFFFF"/>
                </a:solidFill>
                <a:latin typeface="游ゴシック" panose="020B0400000000000000" pitchFamily="50" charset="-128"/>
                <a:ea typeface="游ゴシック" panose="020B0400000000000000" pitchFamily="50" charset="-128"/>
                <a:cs typeface="ＭＳ Ｐゴシック"/>
              </a:rPr>
              <a:t>ラ</a:t>
            </a:r>
            <a:r>
              <a:rPr sz="1000" spc="-55" dirty="0">
                <a:solidFill>
                  <a:srgbClr val="FFFFFF"/>
                </a:solidFill>
                <a:latin typeface="游ゴシック" panose="020B0400000000000000" pitchFamily="50" charset="-128"/>
                <a:ea typeface="游ゴシック" panose="020B0400000000000000" pitchFamily="50" charset="-128"/>
                <a:cs typeface="ＭＳ Ｐゴシック"/>
              </a:rPr>
              <a:t>ム</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情</a:t>
            </a:r>
            <a:r>
              <a:rPr sz="1000" spc="5" dirty="0">
                <a:solidFill>
                  <a:srgbClr val="FFFFFF"/>
                </a:solidFill>
                <a:latin typeface="游ゴシック" panose="020B0400000000000000" pitchFamily="50" charset="-128"/>
                <a:ea typeface="游ゴシック" panose="020B0400000000000000" pitchFamily="50" charset="-128"/>
                <a:cs typeface="ＭＳ Ｐゴシック"/>
              </a:rPr>
              <a:t>報</a:t>
            </a:r>
            <a:r>
              <a:rPr sz="1000" spc="-25" dirty="0">
                <a:solidFill>
                  <a:srgbClr val="FFFFFF"/>
                </a:solidFill>
                <a:latin typeface="游ゴシック" panose="020B0400000000000000" pitchFamily="50" charset="-128"/>
                <a:ea typeface="游ゴシック" panose="020B0400000000000000" pitchFamily="50" charset="-128"/>
                <a:cs typeface="ＭＳ Ｐゴシック"/>
              </a:rPr>
              <a:t>入</a:t>
            </a:r>
            <a:r>
              <a:rPr sz="1000" spc="-75" dirty="0">
                <a:solidFill>
                  <a:srgbClr val="FFFFFF"/>
                </a:solidFill>
                <a:latin typeface="游ゴシック" panose="020B0400000000000000" pitchFamily="50" charset="-128"/>
                <a:ea typeface="游ゴシック" panose="020B0400000000000000" pitchFamily="50" charset="-128"/>
                <a:cs typeface="ＭＳ Ｐゴシック"/>
              </a:rPr>
              <a:t>力</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sp>
        <p:nvSpPr>
          <p:cNvPr id="9" name="テキスト ボックス 8"/>
          <p:cNvSpPr txBox="1"/>
          <p:nvPr/>
        </p:nvSpPr>
        <p:spPr>
          <a:xfrm>
            <a:off x="5623556" y="1767894"/>
            <a:ext cx="1308050" cy="369332"/>
          </a:xfrm>
          <a:prstGeom prst="rect">
            <a:avLst/>
          </a:prstGeom>
          <a:noFill/>
        </p:spPr>
        <p:txBody>
          <a:bodyPr wrap="none" rtlCol="0">
            <a:spAutoFit/>
          </a:bodyPr>
          <a:lstStyle/>
          <a:p>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研修歯科医</a:t>
            </a:r>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lang="ja-JP" altLang="en-US" sz="900" spc="-35" dirty="0">
                <a:solidFill>
                  <a:srgbClr val="FFFFFF"/>
                </a:solidFill>
                <a:latin typeface="游ゴシック" panose="020B0400000000000000" pitchFamily="50" charset="-128"/>
                <a:ea typeface="游ゴシック" panose="020B0400000000000000" pitchFamily="50" charset="-128"/>
                <a:cs typeface="ＭＳ ゴシック"/>
              </a:rPr>
              <a:t>録</a:t>
            </a:r>
            <a:r>
              <a:rPr lang="ja-JP" altLang="en-US"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lang="ja-JP" altLang="en-US"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lang="ja-JP" altLang="en-US" sz="900" dirty="0">
                <a:solidFill>
                  <a:srgbClr val="FFFFFF"/>
                </a:solidFill>
                <a:latin typeface="游ゴシック" panose="020B0400000000000000" pitchFamily="50" charset="-128"/>
                <a:ea typeface="游ゴシック" panose="020B0400000000000000" pitchFamily="50" charset="-128"/>
                <a:cs typeface="ＭＳ ゴシック"/>
              </a:rPr>
              <a:t>ア</a:t>
            </a:r>
            <a:endParaRPr lang="ja-JP" altLang="en-US" sz="900" dirty="0">
              <a:latin typeface="游ゴシック" panose="020B0400000000000000" pitchFamily="50" charset="-128"/>
              <a:ea typeface="游ゴシック" panose="020B0400000000000000" pitchFamily="50" charset="-128"/>
              <a:cs typeface="ＭＳ ゴシック"/>
            </a:endParaRPr>
          </a:p>
          <a:p>
            <a:endParaRPr kumimoji="1" lang="ja-JP" altLang="en-US" sz="900"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34402" y="6067540"/>
            <a:ext cx="5787048" cy="1185389"/>
          </a:xfrm>
          <a:prstGeom prst="rect">
            <a:avLst/>
          </a:prstGeom>
        </p:spPr>
        <p:txBody>
          <a:bodyPr vert="horz" wrap="square" lIns="0" tIns="85725" rIns="0" bIns="0" rtlCol="0">
            <a:spAutoFit/>
          </a:bodyPr>
          <a:lstStyle/>
          <a:p>
            <a:pPr marL="139700" indent="-127635">
              <a:lnSpc>
                <a:spcPts val="1600"/>
              </a:lnSpc>
              <a:spcBef>
                <a:spcPts val="675"/>
              </a:spcBef>
              <a:buSzPct val="90000"/>
              <a:buChar char="■"/>
              <a:tabLst>
                <a:tab pos="140335" algn="l"/>
              </a:tabLst>
            </a:pPr>
            <a:r>
              <a:rPr sz="1000" spc="5" dirty="0" err="1">
                <a:solidFill>
                  <a:srgbClr val="A9511A"/>
                </a:solidFill>
                <a:latin typeface="ＭＳ ゴシック"/>
                <a:cs typeface="ＭＳ ゴシック"/>
              </a:rPr>
              <a:t>研</a:t>
            </a:r>
            <a:r>
              <a:rPr sz="1000" spc="-25" dirty="0" err="1">
                <a:solidFill>
                  <a:srgbClr val="A9511A"/>
                </a:solidFill>
                <a:latin typeface="ＭＳ ゴシック"/>
                <a:cs typeface="ＭＳ ゴシック"/>
              </a:rPr>
              <a:t>修記録</a:t>
            </a:r>
            <a:r>
              <a:rPr sz="1000" spc="-55" dirty="0" err="1">
                <a:solidFill>
                  <a:srgbClr val="A9511A"/>
                </a:solidFill>
                <a:latin typeface="ＭＳ ゴシック"/>
                <a:cs typeface="ＭＳ ゴシック"/>
              </a:rPr>
              <a:t>の</a:t>
            </a:r>
            <a:r>
              <a:rPr sz="1000" spc="-80" dirty="0" err="1">
                <a:solidFill>
                  <a:srgbClr val="A9511A"/>
                </a:solidFill>
                <a:latin typeface="ＭＳ ゴシック"/>
                <a:cs typeface="ＭＳ ゴシック"/>
              </a:rPr>
              <a:t>ダ</a:t>
            </a:r>
            <a:r>
              <a:rPr sz="1000" spc="-120" dirty="0" err="1">
                <a:solidFill>
                  <a:srgbClr val="A9511A"/>
                </a:solidFill>
                <a:latin typeface="ＭＳ ゴシック"/>
                <a:cs typeface="ＭＳ ゴシック"/>
              </a:rPr>
              <a:t>ウ</a:t>
            </a:r>
            <a:r>
              <a:rPr sz="1000" spc="-80" dirty="0" err="1">
                <a:solidFill>
                  <a:srgbClr val="A9511A"/>
                </a:solidFill>
                <a:latin typeface="ＭＳ ゴシック"/>
                <a:cs typeface="ＭＳ ゴシック"/>
              </a:rPr>
              <a:t>ン</a:t>
            </a:r>
            <a:r>
              <a:rPr sz="1000" spc="-60" dirty="0" err="1">
                <a:solidFill>
                  <a:srgbClr val="A9511A"/>
                </a:solidFill>
                <a:latin typeface="ＭＳ ゴシック"/>
                <a:cs typeface="ＭＳ ゴシック"/>
              </a:rPr>
              <a:t>ロ</a:t>
            </a:r>
            <a:r>
              <a:rPr sz="1000" spc="-155" dirty="0" err="1">
                <a:solidFill>
                  <a:srgbClr val="A9511A"/>
                </a:solidFill>
                <a:latin typeface="ＭＳ ゴシック"/>
                <a:cs typeface="ＭＳ ゴシック"/>
              </a:rPr>
              <a:t>ード</a:t>
            </a:r>
            <a:endParaRPr lang="en-US" sz="1000" dirty="0">
              <a:latin typeface="ＭＳ ゴシック"/>
              <a:cs typeface="ＭＳ ゴシック"/>
            </a:endParaRPr>
          </a:p>
          <a:p>
            <a:pPr marL="12065">
              <a:lnSpc>
                <a:spcPts val="1800"/>
              </a:lnSpc>
              <a:spcBef>
                <a:spcPts val="100"/>
              </a:spcBef>
              <a:buSzPct val="90000"/>
              <a:tabLst>
                <a:tab pos="140335" algn="l"/>
              </a:tabLst>
            </a:pPr>
            <a:r>
              <a:rPr lang="en-US" sz="1000" spc="5"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25" dirty="0" err="1">
                <a:solidFill>
                  <a:srgbClr val="231F20"/>
                </a:solidFill>
                <a:latin typeface="ＭＳ ゴシック"/>
                <a:cs typeface="ＭＳ ゴシック"/>
              </a:rPr>
              <a:t>修記</a:t>
            </a:r>
            <a:r>
              <a:rPr sz="1000" spc="-55" dirty="0" err="1">
                <a:solidFill>
                  <a:srgbClr val="231F20"/>
                </a:solidFill>
                <a:latin typeface="ＭＳ ゴシック"/>
                <a:cs typeface="ＭＳ ゴシック"/>
              </a:rPr>
              <a:t>録</a:t>
            </a:r>
            <a:r>
              <a:rPr sz="1000" spc="-135" dirty="0" err="1">
                <a:solidFill>
                  <a:srgbClr val="231F20"/>
                </a:solidFill>
                <a:latin typeface="ＭＳ ゴシック"/>
                <a:cs typeface="ＭＳ ゴシック"/>
              </a:rPr>
              <a:t>を</a:t>
            </a:r>
            <a:r>
              <a:rPr sz="1000" spc="-100" dirty="0" err="1">
                <a:solidFill>
                  <a:srgbClr val="231F20"/>
                </a:solidFill>
                <a:latin typeface="ＭＳ ゴシック"/>
                <a:cs typeface="ＭＳ ゴシック"/>
              </a:rPr>
              <a:t>フ</a:t>
            </a:r>
            <a:r>
              <a:rPr sz="1000" spc="-160" dirty="0" err="1">
                <a:solidFill>
                  <a:srgbClr val="231F20"/>
                </a:solidFill>
                <a:latin typeface="ＭＳ ゴシック"/>
                <a:cs typeface="ＭＳ ゴシック"/>
              </a:rPr>
              <a:t>ァ</a:t>
            </a:r>
            <a:r>
              <a:rPr sz="1000" spc="-185" dirty="0" err="1">
                <a:solidFill>
                  <a:srgbClr val="231F20"/>
                </a:solidFill>
                <a:latin typeface="ＭＳ ゴシック"/>
                <a:cs typeface="ＭＳ ゴシック"/>
              </a:rPr>
              <a:t>イ</a:t>
            </a:r>
            <a:r>
              <a:rPr sz="1000" spc="-90" dirty="0" err="1">
                <a:solidFill>
                  <a:srgbClr val="231F20"/>
                </a:solidFill>
                <a:latin typeface="ＭＳ ゴシック"/>
                <a:cs typeface="ＭＳ ゴシック"/>
              </a:rPr>
              <a:t>ル</a:t>
            </a:r>
            <a:r>
              <a:rPr sz="1000" spc="-170" dirty="0" err="1">
                <a:solidFill>
                  <a:srgbClr val="231F20"/>
                </a:solidFill>
                <a:latin typeface="ＭＳ ゴシック"/>
                <a:cs typeface="ＭＳ ゴシック"/>
              </a:rPr>
              <a:t>と</a:t>
            </a:r>
            <a:r>
              <a:rPr sz="1000" spc="-190" dirty="0" err="1">
                <a:solidFill>
                  <a:srgbClr val="231F20"/>
                </a:solidFill>
                <a:latin typeface="ＭＳ ゴシック"/>
                <a:cs typeface="ＭＳ ゴシック"/>
              </a:rPr>
              <a:t>し</a:t>
            </a:r>
            <a:r>
              <a:rPr sz="1000" spc="-95" dirty="0" err="1">
                <a:solidFill>
                  <a:srgbClr val="231F20"/>
                </a:solidFill>
                <a:latin typeface="ＭＳ ゴシック"/>
                <a:cs typeface="ＭＳ ゴシック"/>
              </a:rPr>
              <a:t>て</a:t>
            </a:r>
            <a:r>
              <a:rPr sz="1000" spc="-20" dirty="0" err="1">
                <a:solidFill>
                  <a:srgbClr val="231F20"/>
                </a:solidFill>
                <a:latin typeface="ＭＳ ゴシック"/>
                <a:cs typeface="ＭＳ ゴシック"/>
              </a:rPr>
              <a:t>保</a:t>
            </a:r>
            <a:r>
              <a:rPr sz="1000" spc="-110" dirty="0" err="1">
                <a:solidFill>
                  <a:srgbClr val="231F20"/>
                </a:solidFill>
                <a:latin typeface="ＭＳ ゴシック"/>
                <a:cs typeface="ＭＳ ゴシック"/>
              </a:rPr>
              <a:t>存</a:t>
            </a:r>
            <a:r>
              <a:rPr sz="1000" spc="-95" dirty="0" err="1">
                <a:solidFill>
                  <a:srgbClr val="231F20"/>
                </a:solidFill>
                <a:latin typeface="ＭＳ ゴシック"/>
                <a:cs typeface="ＭＳ ゴシック"/>
              </a:rPr>
              <a:t>し</a:t>
            </a:r>
            <a:r>
              <a:rPr sz="1000" spc="-80" dirty="0" err="1">
                <a:solidFill>
                  <a:srgbClr val="231F20"/>
                </a:solidFill>
                <a:latin typeface="ＭＳ ゴシック"/>
                <a:cs typeface="ＭＳ ゴシック"/>
              </a:rPr>
              <a:t>た</a:t>
            </a:r>
            <a:r>
              <a:rPr sz="1000" spc="-20" dirty="0" err="1">
                <a:solidFill>
                  <a:srgbClr val="231F20"/>
                </a:solidFill>
                <a:latin typeface="ＭＳ ゴシック"/>
                <a:cs typeface="ＭＳ ゴシック"/>
              </a:rPr>
              <a:t>い</a:t>
            </a:r>
            <a:r>
              <a:rPr sz="1000" spc="-10" dirty="0" err="1">
                <a:solidFill>
                  <a:srgbClr val="231F20"/>
                </a:solidFill>
                <a:latin typeface="ＭＳ ゴシック"/>
                <a:cs typeface="ＭＳ ゴシック"/>
              </a:rPr>
              <a:t>場</a:t>
            </a:r>
            <a:r>
              <a:rPr sz="1000" spc="-45" dirty="0" err="1">
                <a:solidFill>
                  <a:srgbClr val="231F20"/>
                </a:solidFill>
                <a:latin typeface="ＭＳ ゴシック"/>
                <a:cs typeface="ＭＳ ゴシック"/>
              </a:rPr>
              <a:t>合</a:t>
            </a:r>
            <a:r>
              <a:rPr sz="1000" spc="-25" dirty="0" err="1">
                <a:solidFill>
                  <a:srgbClr val="231F20"/>
                </a:solidFill>
                <a:latin typeface="ＭＳ ゴシック"/>
                <a:cs typeface="ＭＳ ゴシック"/>
              </a:rPr>
              <a:t>は</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5" dirty="0" err="1">
                <a:solidFill>
                  <a:srgbClr val="231F20"/>
                </a:solidFill>
                <a:latin typeface="ＭＳ ゴシック"/>
                <a:cs typeface="ＭＳ ゴシック"/>
              </a:rPr>
              <a:t>研</a:t>
            </a:r>
            <a:r>
              <a:rPr sz="1000" spc="-25" dirty="0" err="1">
                <a:solidFill>
                  <a:srgbClr val="231F20"/>
                </a:solidFill>
                <a:latin typeface="ＭＳ ゴシック"/>
                <a:cs typeface="ＭＳ ゴシック"/>
              </a:rPr>
              <a:t>修記</a:t>
            </a:r>
            <a:r>
              <a:rPr sz="1000" spc="-55" dirty="0" err="1">
                <a:solidFill>
                  <a:srgbClr val="231F20"/>
                </a:solidFill>
                <a:latin typeface="ＭＳ ゴシック"/>
                <a:cs typeface="ＭＳ ゴシック"/>
              </a:rPr>
              <a:t>録</a:t>
            </a:r>
            <a:r>
              <a:rPr sz="1000" spc="-80" dirty="0" err="1">
                <a:solidFill>
                  <a:srgbClr val="231F20"/>
                </a:solidFill>
                <a:latin typeface="ＭＳ ゴシック"/>
                <a:cs typeface="ＭＳ ゴシック"/>
              </a:rPr>
              <a:t>ダ</a:t>
            </a:r>
            <a:r>
              <a:rPr sz="1000" spc="-120" dirty="0" err="1">
                <a:solidFill>
                  <a:srgbClr val="231F20"/>
                </a:solidFill>
                <a:latin typeface="ＭＳ ゴシック"/>
                <a:cs typeface="ＭＳ ゴシック"/>
              </a:rPr>
              <a:t>ウ</a:t>
            </a:r>
            <a:r>
              <a:rPr sz="1000" spc="-85" dirty="0" err="1">
                <a:solidFill>
                  <a:srgbClr val="231F20"/>
                </a:solidFill>
                <a:latin typeface="ＭＳ ゴシック"/>
                <a:cs typeface="ＭＳ ゴシック"/>
              </a:rPr>
              <a:t>ン</a:t>
            </a:r>
            <a:r>
              <a:rPr sz="1000" spc="-60" dirty="0" err="1">
                <a:solidFill>
                  <a:srgbClr val="231F20"/>
                </a:solidFill>
                <a:latin typeface="ＭＳ ゴシック"/>
                <a:cs typeface="ＭＳ ゴシック"/>
              </a:rPr>
              <a:t>ロ</a:t>
            </a:r>
            <a:r>
              <a:rPr sz="1000" spc="-155" dirty="0" err="1">
                <a:solidFill>
                  <a:srgbClr val="231F20"/>
                </a:solidFill>
                <a:latin typeface="ＭＳ ゴシック"/>
                <a:cs typeface="ＭＳ ゴシック"/>
              </a:rPr>
              <a:t>ー</a:t>
            </a:r>
            <a:r>
              <a:rPr sz="1000" spc="-160" dirty="0" err="1">
                <a:solidFill>
                  <a:srgbClr val="231F20"/>
                </a:solidFill>
                <a:latin typeface="ＭＳ ゴシック"/>
                <a:cs typeface="ＭＳ ゴシック"/>
              </a:rPr>
              <a:t>ド</a:t>
            </a:r>
            <a:r>
              <a:rPr sz="1000" spc="10" dirty="0" err="1">
                <a:solidFill>
                  <a:srgbClr val="231F20"/>
                </a:solidFill>
                <a:latin typeface="ＭＳ ゴシック"/>
                <a:cs typeface="ＭＳ ゴシック"/>
              </a:rPr>
              <a:t>」</a:t>
            </a:r>
            <a:r>
              <a:rPr sz="1000" spc="-105" dirty="0" err="1">
                <a:solidFill>
                  <a:srgbClr val="231F20"/>
                </a:solidFill>
                <a:latin typeface="ＭＳ ゴシック"/>
                <a:cs typeface="ＭＳ ゴシック"/>
              </a:rPr>
              <a:t>ボ</a:t>
            </a:r>
            <a:r>
              <a:rPr sz="1000" spc="-145" dirty="0" err="1">
                <a:solidFill>
                  <a:srgbClr val="231F20"/>
                </a:solidFill>
                <a:latin typeface="ＭＳ ゴシック"/>
                <a:cs typeface="ＭＳ ゴシック"/>
              </a:rPr>
              <a:t>タ</a:t>
            </a:r>
            <a:r>
              <a:rPr sz="1000" spc="-85" dirty="0" err="1">
                <a:solidFill>
                  <a:srgbClr val="231F20"/>
                </a:solidFill>
                <a:latin typeface="ＭＳ ゴシック"/>
                <a:cs typeface="ＭＳ ゴシック"/>
              </a:rPr>
              <a:t>ン</a:t>
            </a:r>
            <a:r>
              <a:rPr sz="1000" spc="-55" dirty="0" err="1">
                <a:solidFill>
                  <a:srgbClr val="231F20"/>
                </a:solidFill>
                <a:latin typeface="ＭＳ ゴシック"/>
                <a:cs typeface="ＭＳ ゴシック"/>
              </a:rPr>
              <a:t>を</a:t>
            </a:r>
            <a:r>
              <a:rPr sz="1000" spc="-165" dirty="0" err="1">
                <a:solidFill>
                  <a:srgbClr val="231F20"/>
                </a:solidFill>
                <a:latin typeface="ＭＳ ゴシック"/>
                <a:cs typeface="ＭＳ ゴシック"/>
              </a:rPr>
              <a:t>ク</a:t>
            </a:r>
            <a:r>
              <a:rPr sz="1000" spc="-170" dirty="0" err="1">
                <a:solidFill>
                  <a:srgbClr val="231F20"/>
                </a:solidFill>
                <a:latin typeface="ＭＳ ゴシック"/>
                <a:cs typeface="ＭＳ ゴシック"/>
              </a:rPr>
              <a:t>リ</a:t>
            </a:r>
            <a:r>
              <a:rPr sz="1000" spc="-100" dirty="0" err="1">
                <a:solidFill>
                  <a:srgbClr val="231F20"/>
                </a:solidFill>
                <a:latin typeface="ＭＳ ゴシック"/>
                <a:cs typeface="ＭＳ ゴシック"/>
              </a:rPr>
              <a:t>ッ</a:t>
            </a:r>
            <a:r>
              <a:rPr sz="1000" spc="-170" dirty="0" err="1">
                <a:solidFill>
                  <a:srgbClr val="231F20"/>
                </a:solidFill>
                <a:latin typeface="ＭＳ ゴシック"/>
                <a:cs typeface="ＭＳ ゴシック"/>
              </a:rPr>
              <a:t>ク</a:t>
            </a:r>
            <a:r>
              <a:rPr sz="1000" spc="-105" dirty="0" err="1">
                <a:solidFill>
                  <a:srgbClr val="231F20"/>
                </a:solidFill>
                <a:latin typeface="ＭＳ ゴシック"/>
                <a:cs typeface="ＭＳ ゴシック"/>
              </a:rPr>
              <a:t>し</a:t>
            </a:r>
            <a:r>
              <a:rPr sz="1000" spc="-40" dirty="0" err="1">
                <a:solidFill>
                  <a:srgbClr val="231F20"/>
                </a:solidFill>
                <a:latin typeface="ＭＳ ゴシック"/>
                <a:cs typeface="ＭＳ ゴシック"/>
              </a:rPr>
              <a:t>ま</a:t>
            </a:r>
            <a:r>
              <a:rPr sz="1000" spc="-210" dirty="0" err="1">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br>
              <a:rPr lang="en-US" altLang="ja-JP" sz="1000" kern="0" dirty="0">
                <a:solidFill>
                  <a:srgbClr val="231F20"/>
                </a:solidFill>
                <a:latin typeface="ＭＳ ゴシック"/>
                <a:cs typeface="ＭＳ ゴシック"/>
              </a:rPr>
            </a:br>
            <a:r>
              <a:rPr lang="en-US" altLang="ja-JP" sz="1000" kern="0" dirty="0">
                <a:solidFill>
                  <a:srgbClr val="231F20"/>
                </a:solidFill>
                <a:latin typeface="ＭＳ ゴシック"/>
                <a:cs typeface="ＭＳ ゴシック"/>
              </a:rPr>
              <a:t>	&lt;</a:t>
            </a:r>
            <a:r>
              <a:rPr lang="ja-JP" altLang="en-US" sz="1000" kern="0" dirty="0">
                <a:solidFill>
                  <a:srgbClr val="231F20"/>
                </a:solidFill>
                <a:latin typeface="ＭＳ ゴシック"/>
                <a:cs typeface="ＭＳ ゴシック"/>
              </a:rPr>
              <a:t> タスク実行後画面 </a:t>
            </a:r>
            <a:r>
              <a:rPr lang="en-US" altLang="ja-JP" sz="1000" kern="0" dirty="0">
                <a:solidFill>
                  <a:srgbClr val="231F20"/>
                </a:solidFill>
                <a:latin typeface="ＭＳ ゴシック"/>
                <a:cs typeface="ＭＳ ゴシック"/>
              </a:rPr>
              <a:t>&gt;</a:t>
            </a:r>
            <a:r>
              <a:rPr lang="ja-JP" altLang="en-US" sz="1000" kern="0" dirty="0">
                <a:solidFill>
                  <a:srgbClr val="231F20"/>
                </a:solidFill>
                <a:latin typeface="ＭＳ ゴシック"/>
                <a:cs typeface="ＭＳ ゴシック"/>
              </a:rPr>
              <a:t> が表示されますので確認後、評価データダウンロード画面（マニュアル </a:t>
            </a:r>
            <a:r>
              <a:rPr lang="en-US" altLang="ja-JP" sz="1000" kern="0" dirty="0">
                <a:solidFill>
                  <a:srgbClr val="231F20"/>
                </a:solidFill>
                <a:latin typeface="ＭＳ ゴシック"/>
                <a:cs typeface="ＭＳ ゴシック"/>
              </a:rPr>
              <a:t>9</a:t>
            </a:r>
            <a:r>
              <a:rPr lang="ja-JP" altLang="en-US" sz="1000" kern="0" dirty="0">
                <a:solidFill>
                  <a:srgbClr val="231F20"/>
                </a:solidFill>
                <a:latin typeface="ＭＳ ゴシック"/>
                <a:cs typeface="ＭＳ ゴシック"/>
              </a:rPr>
              <a:t>ページ目）</a:t>
            </a:r>
            <a:br>
              <a:rPr lang="en-US" altLang="ja-JP" sz="1000" kern="0" dirty="0">
                <a:solidFill>
                  <a:srgbClr val="231F20"/>
                </a:solidFill>
                <a:latin typeface="ＭＳ ゴシック"/>
                <a:cs typeface="ＭＳ ゴシック"/>
              </a:rPr>
            </a:br>
            <a:r>
              <a:rPr lang="en-US" altLang="ja-JP" sz="1000" kern="0" dirty="0">
                <a:solidFill>
                  <a:srgbClr val="231F20"/>
                </a:solidFill>
                <a:latin typeface="ＭＳ ゴシック"/>
                <a:cs typeface="ＭＳ ゴシック"/>
              </a:rPr>
              <a:t>	</a:t>
            </a:r>
            <a:r>
              <a:rPr lang="ja-JP" altLang="en-US" sz="1000" kern="0" dirty="0">
                <a:solidFill>
                  <a:srgbClr val="231F20"/>
                </a:solidFill>
                <a:latin typeface="ＭＳ ゴシック"/>
                <a:cs typeface="ＭＳ ゴシック"/>
              </a:rPr>
              <a:t>の上部にある</a:t>
            </a:r>
            <a:r>
              <a:rPr lang="en-US" altLang="ja-JP" sz="1000" kern="0" dirty="0">
                <a:solidFill>
                  <a:srgbClr val="231F20"/>
                </a:solidFill>
                <a:latin typeface="ＭＳ ゴシック"/>
                <a:cs typeface="ＭＳ ゴシック"/>
              </a:rPr>
              <a:t>【</a:t>
            </a:r>
            <a:r>
              <a:rPr lang="ja-JP" altLang="en-US" sz="1000" kern="0" dirty="0">
                <a:solidFill>
                  <a:srgbClr val="231F20"/>
                </a:solidFill>
                <a:latin typeface="ＭＳ ゴシック"/>
                <a:cs typeface="ＭＳ ゴシック"/>
              </a:rPr>
              <a:t>タスク実行状況確認</a:t>
            </a:r>
            <a:r>
              <a:rPr lang="en-US" altLang="ja-JP" sz="1000" kern="0" dirty="0">
                <a:solidFill>
                  <a:srgbClr val="231F20"/>
                </a:solidFill>
                <a:latin typeface="ＭＳ ゴシック"/>
                <a:cs typeface="ＭＳ ゴシック"/>
              </a:rPr>
              <a:t>】</a:t>
            </a:r>
            <a:r>
              <a:rPr lang="ja-JP" altLang="en-US" sz="1000" kern="0" dirty="0">
                <a:solidFill>
                  <a:srgbClr val="231F20"/>
                </a:solidFill>
                <a:latin typeface="ＭＳ ゴシック"/>
                <a:cs typeface="ＭＳ ゴシック"/>
              </a:rPr>
              <a:t>タグからファイルのダウンロードを行ってください。</a:t>
            </a:r>
            <a:endParaRPr lang="en-US" altLang="ja-JP" sz="1000" kern="0" dirty="0">
              <a:solidFill>
                <a:srgbClr val="231F20"/>
              </a:solidFill>
              <a:latin typeface="ＭＳ ゴシック"/>
              <a:cs typeface="ＭＳ ゴシック"/>
            </a:endParaRPr>
          </a:p>
          <a:p>
            <a:pPr marL="12065">
              <a:lnSpc>
                <a:spcPts val="1600"/>
              </a:lnSpc>
              <a:spcBef>
                <a:spcPts val="100"/>
              </a:spcBef>
              <a:buSzPct val="90000"/>
              <a:tabLst>
                <a:tab pos="140335" algn="l"/>
              </a:tabLst>
            </a:pPr>
            <a:endParaRPr lang="ja-JP" altLang="en-US" sz="1000" kern="0" dirty="0">
              <a:solidFill>
                <a:srgbClr val="231F20"/>
              </a:solidFill>
              <a:latin typeface="ＭＳ ゴシック"/>
              <a:cs typeface="ＭＳ ゴシック"/>
            </a:endParaRPr>
          </a:p>
        </p:txBody>
      </p:sp>
      <p:sp>
        <p:nvSpPr>
          <p:cNvPr id="4" name="object 4"/>
          <p:cNvSpPr txBox="1"/>
          <p:nvPr/>
        </p:nvSpPr>
        <p:spPr>
          <a:xfrm>
            <a:off x="3025861" y="1329147"/>
            <a:ext cx="169291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修記</a:t>
            </a:r>
            <a:r>
              <a:rPr sz="1000" spc="-55" dirty="0">
                <a:solidFill>
                  <a:srgbClr val="231F20"/>
                </a:solidFill>
                <a:latin typeface="ＭＳ ゴシック"/>
                <a:cs typeface="ＭＳ ゴシック"/>
              </a:rPr>
              <a:t>録</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0" dirty="0">
                <a:solidFill>
                  <a:srgbClr val="231F20"/>
                </a:solidFill>
                <a:latin typeface="ＭＳ ゴシック"/>
                <a:cs typeface="ＭＳ ゴシック"/>
              </a:rPr>
              <a:t>ド</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5" name="object 5"/>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6" name="object 6"/>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spc="55" dirty="0">
                <a:solidFill>
                  <a:srgbClr val="FFFFFF"/>
                </a:solidFill>
                <a:latin typeface="HGPｺﾞｼｯｸE"/>
                <a:cs typeface="HGPｺﾞｼｯｸE"/>
              </a:rPr>
              <a:t>研</a:t>
            </a:r>
            <a:r>
              <a:rPr sz="2200" spc="-5" dirty="0">
                <a:solidFill>
                  <a:srgbClr val="FFFFFF"/>
                </a:solidFill>
                <a:latin typeface="HGPｺﾞｼｯｸE"/>
                <a:cs typeface="HGPｺﾞｼｯｸE"/>
              </a:rPr>
              <a:t>修</a:t>
            </a:r>
            <a:r>
              <a:rPr sz="2200" spc="-20" dirty="0">
                <a:solidFill>
                  <a:srgbClr val="FFFFFF"/>
                </a:solidFill>
                <a:latin typeface="HGPｺﾞｼｯｸE"/>
                <a:cs typeface="HGPｺﾞｼｯｸE"/>
              </a:rPr>
              <a:t>記録</a:t>
            </a:r>
            <a:r>
              <a:rPr sz="2200" spc="-30" dirty="0">
                <a:solidFill>
                  <a:srgbClr val="FFFFFF"/>
                </a:solidFill>
                <a:latin typeface="HGPｺﾞｼｯｸE"/>
                <a:cs typeface="HGPｺﾞｼｯｸE"/>
              </a:rPr>
              <a:t>の</a:t>
            </a:r>
            <a:r>
              <a:rPr sz="2200" spc="-75" dirty="0">
                <a:solidFill>
                  <a:srgbClr val="FFFFFF"/>
                </a:solidFill>
                <a:latin typeface="HGPｺﾞｼｯｸE"/>
                <a:cs typeface="HGPｺﾞｼｯｸE"/>
              </a:rPr>
              <a:t>ダ</a:t>
            </a:r>
            <a:r>
              <a:rPr sz="2200" spc="-110" dirty="0">
                <a:solidFill>
                  <a:srgbClr val="FFFFFF"/>
                </a:solidFill>
                <a:latin typeface="HGPｺﾞｼｯｸE"/>
                <a:cs typeface="HGPｺﾞｼｯｸE"/>
              </a:rPr>
              <a:t>ウ</a:t>
            </a:r>
            <a:r>
              <a:rPr sz="2200" spc="-55" dirty="0">
                <a:solidFill>
                  <a:srgbClr val="FFFFFF"/>
                </a:solidFill>
                <a:latin typeface="HGPｺﾞｼｯｸE"/>
                <a:cs typeface="HGPｺﾞｼｯｸE"/>
              </a:rPr>
              <a:t>ン</a:t>
            </a:r>
            <a:r>
              <a:rPr sz="2200" dirty="0">
                <a:solidFill>
                  <a:srgbClr val="FFFFFF"/>
                </a:solidFill>
                <a:latin typeface="HGPｺﾞｼｯｸE"/>
                <a:cs typeface="HGPｺﾞｼｯｸE"/>
              </a:rPr>
              <a:t>ロ</a:t>
            </a:r>
            <a:r>
              <a:rPr sz="2200" spc="-15" dirty="0">
                <a:solidFill>
                  <a:srgbClr val="FFFFFF"/>
                </a:solidFill>
                <a:latin typeface="HGPｺﾞｼｯｸE"/>
                <a:cs typeface="HGPｺﾞｼｯｸE"/>
              </a:rPr>
              <a:t>ー</a:t>
            </a:r>
            <a:r>
              <a:rPr sz="2200" spc="-5" dirty="0">
                <a:solidFill>
                  <a:srgbClr val="FFFFFF"/>
                </a:solidFill>
                <a:latin typeface="HGPｺﾞｼｯｸE"/>
                <a:cs typeface="HGPｺﾞｼｯｸE"/>
              </a:rPr>
              <a:t>ド</a:t>
            </a:r>
            <a:endParaRPr sz="2200" dirty="0">
              <a:latin typeface="HGPｺﾞｼｯｸE"/>
              <a:cs typeface="HGPｺﾞｼｯｸE"/>
            </a:endParaRPr>
          </a:p>
        </p:txBody>
      </p:sp>
      <p:sp>
        <p:nvSpPr>
          <p:cNvPr id="8" name="object 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40</a:t>
            </a:fld>
            <a:endParaRPr dirty="0"/>
          </a:p>
        </p:txBody>
      </p:sp>
      <p:sp>
        <p:nvSpPr>
          <p:cNvPr id="7" name="object 7"/>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15" dirty="0">
                <a:solidFill>
                  <a:srgbClr val="FFFFFF"/>
                </a:solidFill>
                <a:latin typeface="ＭＳ Ｐゴシック"/>
                <a:cs typeface="ＭＳ Ｐゴシック"/>
              </a:rPr>
              <a:t>（</a:t>
            </a:r>
            <a:r>
              <a:rPr lang="ja-JP" altLang="en-US" sz="1000" spc="15" dirty="0">
                <a:solidFill>
                  <a:srgbClr val="FFFFFF"/>
                </a:solidFill>
                <a:latin typeface="ＭＳ Ｐゴシック"/>
                <a:cs typeface="ＭＳ Ｐゴシック"/>
              </a:rPr>
              <a:t>研修歯科医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18" name="図 17">
            <a:extLst>
              <a:ext uri="{FF2B5EF4-FFF2-40B4-BE49-F238E27FC236}">
                <a16:creationId xmlns:a16="http://schemas.microsoft.com/office/drawing/2014/main" id="{3BAC02C0-4BF9-49E5-8B04-6416B4E090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472" y="1691876"/>
            <a:ext cx="5661687" cy="2094845"/>
          </a:xfrm>
          <a:prstGeom prst="rect">
            <a:avLst/>
          </a:prstGeom>
        </p:spPr>
      </p:pic>
      <p:pic>
        <p:nvPicPr>
          <p:cNvPr id="19" name="図 18">
            <a:extLst>
              <a:ext uri="{FF2B5EF4-FFF2-40B4-BE49-F238E27FC236}">
                <a16:creationId xmlns:a16="http://schemas.microsoft.com/office/drawing/2014/main" id="{016D3DD6-B719-44D2-99A1-50D0FA033F63}"/>
              </a:ext>
            </a:extLst>
          </p:cNvPr>
          <p:cNvPicPr>
            <a:picLocks noChangeAspect="1"/>
          </p:cNvPicPr>
          <p:nvPr/>
        </p:nvPicPr>
        <p:blipFill rotWithShape="1">
          <a:blip r:embed="rId3">
            <a:extLst>
              <a:ext uri="{28A0092B-C50C-407E-A947-70E740481C1C}">
                <a14:useLocalDpi xmlns:a14="http://schemas.microsoft.com/office/drawing/2010/main" val="0"/>
              </a:ext>
            </a:extLst>
          </a:blip>
          <a:srcRect l="7375" r="9250"/>
          <a:stretch/>
        </p:blipFill>
        <p:spPr>
          <a:xfrm>
            <a:off x="1660564" y="4380065"/>
            <a:ext cx="4235371" cy="1390624"/>
          </a:xfrm>
          <a:prstGeom prst="rect">
            <a:avLst/>
          </a:prstGeom>
          <a:ln>
            <a:solidFill>
              <a:schemeClr val="tx1"/>
            </a:solidFill>
          </a:ln>
          <a:effectLst>
            <a:outerShdw blurRad="50800" dist="38100" dir="2700000" algn="tl" rotWithShape="0">
              <a:prstClr val="black">
                <a:alpha val="40000"/>
              </a:prstClr>
            </a:outerShdw>
          </a:effectLst>
        </p:spPr>
      </p:pic>
      <p:sp>
        <p:nvSpPr>
          <p:cNvPr id="20" name="object 4">
            <a:extLst>
              <a:ext uri="{FF2B5EF4-FFF2-40B4-BE49-F238E27FC236}">
                <a16:creationId xmlns:a16="http://schemas.microsoft.com/office/drawing/2014/main" id="{BF790552-E580-4CB7-800A-D9261CDA50C2}"/>
              </a:ext>
            </a:extLst>
          </p:cNvPr>
          <p:cNvSpPr txBox="1"/>
          <p:nvPr/>
        </p:nvSpPr>
        <p:spPr>
          <a:xfrm>
            <a:off x="3296688" y="4033635"/>
            <a:ext cx="115125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25" dirty="0">
                <a:solidFill>
                  <a:srgbClr val="231F20"/>
                </a:solidFill>
                <a:latin typeface="ＭＳ ゴシック"/>
                <a:cs typeface="ＭＳ ゴシック"/>
              </a:rPr>
              <a:t>タスク実行後</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21" name="角丸四角形 50">
            <a:extLst>
              <a:ext uri="{FF2B5EF4-FFF2-40B4-BE49-F238E27FC236}">
                <a16:creationId xmlns:a16="http://schemas.microsoft.com/office/drawing/2014/main" id="{275014D1-1358-4446-AD66-C7C8670F347E}"/>
              </a:ext>
            </a:extLst>
          </p:cNvPr>
          <p:cNvSpPr/>
          <p:nvPr/>
        </p:nvSpPr>
        <p:spPr>
          <a:xfrm>
            <a:off x="1042852" y="2114414"/>
            <a:ext cx="5021398" cy="412886"/>
          </a:xfrm>
          <a:prstGeom prst="roundRect">
            <a:avLst>
              <a:gd name="adj" fmla="val 15102"/>
            </a:avLst>
          </a:prstGeom>
          <a:ln w="12598">
            <a:solidFill>
              <a:srgbClr val="DA2128"/>
            </a:solidFill>
            <a:round/>
          </a:ln>
        </p:spPr>
        <p:txBody>
          <a:bodyPr wrap="square" lIns="0" tIns="0" rIns="0" bIns="0" rtlCol="0" anchor="ctr"/>
          <a:lstStyle/>
          <a:p>
            <a:pPr algn="ctr"/>
            <a:endParaRPr kumimoji="1"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19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75" dirty="0">
                <a:solidFill>
                  <a:srgbClr val="FFFFFF"/>
                </a:solidFill>
                <a:latin typeface="HGPｺﾞｼｯｸE" panose="020B0900000000000000" pitchFamily="50" charset="-128"/>
                <a:ea typeface="HGPｺﾞｼｯｸE" panose="020B0900000000000000" pitchFamily="50" charset="-128"/>
                <a:cs typeface="HGPｺﾞｼｯｸE"/>
              </a:rPr>
              <a:t>力</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状</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況</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8" name="object 18"/>
          <p:cNvSpPr txBox="1"/>
          <p:nvPr/>
        </p:nvSpPr>
        <p:spPr>
          <a:xfrm>
            <a:off x="721700" y="5274057"/>
            <a:ext cx="6180455" cy="3728713"/>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a:t>
            </a:r>
            <a:r>
              <a:rPr lang="ja-JP" altLang="en-US" sz="1000" spc="5" dirty="0">
                <a:solidFill>
                  <a:srgbClr val="231F20"/>
                </a:solidFill>
                <a:latin typeface="ＭＳ ゴシック"/>
                <a:cs typeface="ＭＳ ゴシック"/>
              </a:rPr>
              <a:t>研修歯科医</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85" dirty="0">
                <a:solidFill>
                  <a:srgbClr val="231F20"/>
                </a:solidFill>
                <a:latin typeface="ＭＳ ゴシック"/>
                <a:cs typeface="ＭＳ ゴシック"/>
              </a:rPr>
              <a:t>て</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0" dirty="0">
                <a:solidFill>
                  <a:srgbClr val="231F20"/>
                </a:solidFill>
                <a:latin typeface="ＭＳ ゴシック"/>
                <a:cs typeface="ＭＳ ゴシック"/>
              </a:rPr>
              <a:t>状</a:t>
            </a:r>
            <a:r>
              <a:rPr sz="1000" spc="-80" dirty="0">
                <a:solidFill>
                  <a:srgbClr val="231F20"/>
                </a:solidFill>
                <a:latin typeface="ＭＳ ゴシック"/>
                <a:cs typeface="ＭＳ ゴシック"/>
              </a:rPr>
              <a:t>況</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ＭＳ ゴシック"/>
                <a:cs typeface="ＭＳ ゴシック"/>
              </a:rPr>
              <a:t>指導歯科医</a:t>
            </a:r>
            <a:r>
              <a:rPr sz="1000" spc="-105" dirty="0">
                <a:solidFill>
                  <a:srgbClr val="A9511A"/>
                </a:solidFill>
                <a:latin typeface="ＭＳ ゴシック"/>
                <a:cs typeface="ＭＳ ゴシック"/>
              </a:rPr>
              <a:t>の</a:t>
            </a: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44780" indent="-132715">
              <a:lnSpc>
                <a:spcPct val="100000"/>
              </a:lnSpc>
              <a:spcBef>
                <a:spcPts val="575"/>
              </a:spcBef>
              <a:buAutoNum type="arabicPeriod"/>
              <a:tabLst>
                <a:tab pos="145415" algn="l"/>
              </a:tabLst>
            </a:pP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から</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90"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で</a:t>
            </a:r>
            <a:br>
              <a:rPr lang="en-US" sz="1000" spc="-75" dirty="0">
                <a:solidFill>
                  <a:srgbClr val="231F20"/>
                </a:solidFill>
                <a:latin typeface="ＭＳ ゴシック"/>
                <a:cs typeface="ＭＳ ゴシック"/>
              </a:rPr>
            </a:br>
            <a:r>
              <a:rPr sz="1000" spc="-35" dirty="0">
                <a:solidFill>
                  <a:srgbClr val="231F20"/>
                </a:solidFill>
                <a:latin typeface="ＭＳ ゴシック"/>
                <a:cs typeface="ＭＳ ゴシック"/>
              </a:rPr>
              <a:t>氏</a:t>
            </a:r>
            <a:r>
              <a:rPr sz="1000" spc="-85"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265"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a:p>
            <a:pPr marL="12700" marR="462280">
              <a:lnSpc>
                <a:spcPct val="148200"/>
              </a:lnSpc>
              <a:buAutoNum type="arabicPeriod" startAt="3"/>
              <a:tabLst>
                <a:tab pos="146050" algn="l"/>
              </a:tabLst>
            </a:pPr>
            <a:r>
              <a:rPr sz="1000" spc="-10" dirty="0">
                <a:solidFill>
                  <a:srgbClr val="231F20"/>
                </a:solidFill>
                <a:latin typeface="ＭＳ ゴシック"/>
                <a:cs typeface="ＭＳ ゴシック"/>
              </a:rPr>
              <a:t>各</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の</a:t>
            </a:r>
            <a:r>
              <a:rPr sz="1000" spc="-45" dirty="0">
                <a:solidFill>
                  <a:srgbClr val="231F20"/>
                </a:solidFill>
                <a:latin typeface="ＭＳ ゴシック"/>
                <a:cs typeface="ＭＳ ゴシック"/>
              </a:rPr>
              <a:t>行</a:t>
            </a:r>
            <a:r>
              <a:rPr sz="1000" spc="-50" dirty="0">
                <a:solidFill>
                  <a:srgbClr val="231F20"/>
                </a:solidFill>
                <a:latin typeface="ＭＳ ゴシック"/>
                <a:cs typeface="ＭＳ ゴシック"/>
              </a:rPr>
              <a:t>で</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sz="1000" spc="-30" dirty="0">
                <a:solidFill>
                  <a:srgbClr val="231F20"/>
                </a:solidFill>
                <a:latin typeface="ＭＳ ゴシック"/>
                <a:cs typeface="ＭＳ ゴシック"/>
              </a:rPr>
              <a:t>症</a:t>
            </a:r>
            <a:r>
              <a:rPr sz="1000" spc="-20" dirty="0">
                <a:solidFill>
                  <a:srgbClr val="231F20"/>
                </a:solidFill>
                <a:latin typeface="ＭＳ ゴシック"/>
                <a:cs typeface="ＭＳ ゴシック"/>
              </a:rPr>
              <a:t>例</a:t>
            </a:r>
            <a:r>
              <a:rPr sz="1000" spc="-25" dirty="0">
                <a:solidFill>
                  <a:srgbClr val="231F20"/>
                </a:solidFill>
                <a:latin typeface="ＭＳ ゴシック"/>
                <a:cs typeface="ＭＳ ゴシック"/>
              </a:rPr>
              <a:t>承</a:t>
            </a:r>
            <a:r>
              <a:rPr sz="1000" spc="-15" dirty="0">
                <a:solidFill>
                  <a:srgbClr val="231F20"/>
                </a:solidFill>
                <a:latin typeface="ＭＳ ゴシック"/>
                <a:cs typeface="ＭＳ ゴシック"/>
              </a:rPr>
              <a:t>認</a:t>
            </a:r>
            <a:r>
              <a:rPr sz="1000" dirty="0">
                <a:solidFill>
                  <a:srgbClr val="231F20"/>
                </a:solidFill>
                <a:latin typeface="ＭＳ ゴシック"/>
                <a:cs typeface="ＭＳ ゴシック"/>
              </a:rPr>
              <a:t>数</a:t>
            </a:r>
            <a:r>
              <a:rPr sz="1000" spc="-250" dirty="0">
                <a:solidFill>
                  <a:srgbClr val="231F20"/>
                </a:solidFill>
                <a:latin typeface="ＭＳ ゴシック"/>
                <a:cs typeface="ＭＳ ゴシック"/>
              </a:rPr>
              <a:t> </a:t>
            </a:r>
            <a:r>
              <a:rPr sz="1000" spc="-10" dirty="0">
                <a:solidFill>
                  <a:srgbClr val="231F20"/>
                </a:solidFill>
                <a:latin typeface="ＭＳ ゴシック"/>
                <a:cs typeface="ＭＳ ゴシック"/>
              </a:rPr>
              <a:t>&gt;&lt;mini-CEX/DOPS/CbD&gt;</a:t>
            </a:r>
            <a:r>
              <a:rPr sz="1000" spc="-270" dirty="0">
                <a:solidFill>
                  <a:srgbClr val="231F20"/>
                </a:solidFill>
                <a:latin typeface="ＭＳ ゴシック"/>
                <a:cs typeface="ＭＳ ゴシック"/>
              </a:rPr>
              <a:t> </a:t>
            </a:r>
            <a:r>
              <a:rPr sz="1000" spc="-45" dirty="0">
                <a:solidFill>
                  <a:srgbClr val="231F20"/>
                </a:solidFill>
                <a:latin typeface="ＭＳ ゴシック"/>
                <a:cs typeface="ＭＳ ゴシック"/>
              </a:rPr>
              <a:t>そ</a:t>
            </a:r>
            <a:r>
              <a:rPr sz="1000" spc="-85" dirty="0">
                <a:solidFill>
                  <a:srgbClr val="231F20"/>
                </a:solidFill>
                <a:latin typeface="ＭＳ ゴシック"/>
                <a:cs typeface="ＭＳ ゴシック"/>
              </a:rPr>
              <a:t>れ</a:t>
            </a:r>
            <a:r>
              <a:rPr sz="1000" spc="-45" dirty="0">
                <a:solidFill>
                  <a:srgbClr val="231F20"/>
                </a:solidFill>
                <a:latin typeface="ＭＳ ゴシック"/>
                <a:cs typeface="ＭＳ ゴシック"/>
              </a:rPr>
              <a:t>ぞ</a:t>
            </a:r>
            <a:r>
              <a:rPr sz="1000" spc="-20" dirty="0">
                <a:solidFill>
                  <a:srgbClr val="231F20"/>
                </a:solidFill>
                <a:latin typeface="ＭＳ ゴシック"/>
                <a:cs typeface="ＭＳ ゴシック"/>
              </a:rPr>
              <a:t>れ</a:t>
            </a:r>
            <a:r>
              <a:rPr sz="1000" spc="-105" dirty="0">
                <a:solidFill>
                  <a:srgbClr val="231F20"/>
                </a:solidFill>
                <a:latin typeface="ＭＳ ゴシック"/>
                <a:cs typeface="ＭＳ ゴシック"/>
              </a:rPr>
              <a:t>の</a:t>
            </a:r>
            <a:r>
              <a:rPr sz="1000" spc="-3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10" dirty="0">
                <a:solidFill>
                  <a:srgbClr val="231F20"/>
                </a:solidFill>
                <a:latin typeface="ＭＳ ゴシック"/>
                <a:cs typeface="ＭＳ ゴシック"/>
              </a:rPr>
              <a:t>件</a:t>
            </a:r>
            <a:r>
              <a:rPr sz="1000" spc="-5" dirty="0">
                <a:solidFill>
                  <a:srgbClr val="231F20"/>
                </a:solidFill>
                <a:latin typeface="ＭＳ ゴシック"/>
                <a:cs typeface="ＭＳ ゴシック"/>
              </a:rPr>
              <a:t>数</a:t>
            </a:r>
            <a:r>
              <a:rPr sz="1000" dirty="0">
                <a:solidFill>
                  <a:srgbClr val="231F20"/>
                </a:solidFill>
                <a:latin typeface="ＭＳ ゴシック"/>
                <a:cs typeface="ＭＳ ゴシック"/>
              </a:rPr>
              <a:t>が</a:t>
            </a:r>
            <a:r>
              <a:rPr sz="1000" spc="-10" dirty="0">
                <a:solidFill>
                  <a:srgbClr val="231F20"/>
                </a:solidFill>
                <a:latin typeface="ＭＳ ゴシック"/>
                <a:cs typeface="ＭＳ ゴシック"/>
              </a:rPr>
              <a:t>確</a:t>
            </a:r>
            <a:r>
              <a:rPr sz="1000" spc="-50" dirty="0">
                <a:solidFill>
                  <a:srgbClr val="231F20"/>
                </a:solidFill>
                <a:latin typeface="ＭＳ ゴシック"/>
                <a:cs typeface="ＭＳ ゴシック"/>
              </a:rPr>
              <a:t>認</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20" dirty="0">
                <a:solidFill>
                  <a:srgbClr val="231F20"/>
                </a:solidFill>
                <a:latin typeface="ＭＳ ゴシック"/>
                <a:cs typeface="ＭＳ ゴシック"/>
              </a:rPr>
              <a:t>4.&lt;mini-CEX/DOPS/CbD&gt;</a:t>
            </a:r>
            <a:r>
              <a:rPr sz="1000" spc="-385" dirty="0">
                <a:solidFill>
                  <a:srgbClr val="231F20"/>
                </a:solidFill>
                <a:latin typeface="ＭＳ ゴシック"/>
                <a:cs typeface="ＭＳ ゴシック"/>
              </a:rPr>
              <a:t> </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75" dirty="0">
                <a:solidFill>
                  <a:srgbClr val="231F20"/>
                </a:solidFill>
                <a:latin typeface="ＭＳ ゴシック"/>
                <a:cs typeface="ＭＳ ゴシック"/>
              </a:rPr>
              <a:t>ア</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ると</a:t>
            </a:r>
            <a:r>
              <a:rPr sz="1000" spc="10" dirty="0">
                <a:solidFill>
                  <a:srgbClr val="231F20"/>
                </a:solidFill>
                <a:latin typeface="ＭＳ ゴシック"/>
                <a:cs typeface="ＭＳ ゴシック"/>
              </a:rPr>
              <a:t>、</a:t>
            </a:r>
            <a:r>
              <a:rPr sz="1000" spc="-10" dirty="0">
                <a:solidFill>
                  <a:srgbClr val="231F20"/>
                </a:solidFill>
                <a:latin typeface="ＭＳ ゴシック"/>
                <a:cs typeface="ＭＳ ゴシック"/>
              </a:rPr>
              <a:t>mini-CEX/DOPS/CbD</a:t>
            </a:r>
            <a:r>
              <a:rPr sz="1000" spc="-300" dirty="0">
                <a:solidFill>
                  <a:srgbClr val="231F20"/>
                </a:solidFill>
                <a:latin typeface="ＭＳ ゴシック"/>
                <a:cs typeface="ＭＳ ゴシック"/>
              </a:rPr>
              <a:t> </a:t>
            </a:r>
            <a:r>
              <a:rPr sz="1000" spc="-45" dirty="0">
                <a:solidFill>
                  <a:srgbClr val="231F20"/>
                </a:solidFill>
                <a:latin typeface="ＭＳ ゴシック"/>
                <a:cs typeface="ＭＳ ゴシック"/>
              </a:rPr>
              <a:t>に</a:t>
            </a:r>
            <a:r>
              <a:rPr sz="1000" spc="-25" dirty="0">
                <a:solidFill>
                  <a:srgbClr val="231F20"/>
                </a:solidFill>
                <a:latin typeface="ＭＳ ゴシック"/>
                <a:cs typeface="ＭＳ ゴシック"/>
              </a:rPr>
              <a:t>関</a:t>
            </a:r>
            <a:r>
              <a:rPr sz="1000" spc="-140" dirty="0">
                <a:solidFill>
                  <a:srgbClr val="231F20"/>
                </a:solidFill>
                <a:latin typeface="ＭＳ ゴシック"/>
                <a:cs typeface="ＭＳ ゴシック"/>
              </a:rPr>
              <a:t>す</a:t>
            </a:r>
            <a:r>
              <a:rPr sz="1000" spc="-65" dirty="0">
                <a:solidFill>
                  <a:srgbClr val="231F20"/>
                </a:solidFill>
                <a:latin typeface="ＭＳ ゴシック"/>
                <a:cs typeface="ＭＳ ゴシック"/>
              </a:rPr>
              <a:t>る</a:t>
            </a:r>
            <a:r>
              <a:rPr sz="1000" spc="-20" dirty="0">
                <a:solidFill>
                  <a:srgbClr val="231F20"/>
                </a:solidFill>
                <a:latin typeface="ＭＳ ゴシック"/>
                <a:cs typeface="ＭＳ ゴシック"/>
              </a:rPr>
              <a:t>詳</a:t>
            </a:r>
            <a:r>
              <a:rPr sz="1000" spc="-5" dirty="0">
                <a:solidFill>
                  <a:srgbClr val="231F20"/>
                </a:solidFill>
                <a:latin typeface="ＭＳ ゴシック"/>
                <a:cs typeface="ＭＳ ゴシック"/>
              </a:rPr>
              <a:t>細</a:t>
            </a:r>
            <a:r>
              <a:rPr sz="1000" dirty="0">
                <a:solidFill>
                  <a:srgbClr val="231F20"/>
                </a:solidFill>
                <a:latin typeface="ＭＳ ゴシック"/>
                <a:cs typeface="ＭＳ ゴシック"/>
              </a:rPr>
              <a:t>情</a:t>
            </a:r>
            <a:r>
              <a:rPr sz="1000" spc="-5" dirty="0">
                <a:solidFill>
                  <a:srgbClr val="231F20"/>
                </a:solidFill>
                <a:latin typeface="ＭＳ ゴシック"/>
                <a:cs typeface="ＭＳ ゴシック"/>
              </a:rPr>
              <a:t>報が</a:t>
            </a:r>
            <a:r>
              <a:rPr sz="1000" spc="-30" dirty="0">
                <a:solidFill>
                  <a:srgbClr val="231F20"/>
                </a:solidFill>
                <a:latin typeface="ＭＳ ゴシック"/>
                <a:cs typeface="ＭＳ ゴシック"/>
              </a:rPr>
              <a:t>参</a:t>
            </a:r>
            <a:r>
              <a:rPr sz="1000" spc="-50" dirty="0">
                <a:solidFill>
                  <a:srgbClr val="231F20"/>
                </a:solidFill>
                <a:latin typeface="ＭＳ ゴシック"/>
                <a:cs typeface="ＭＳ ゴシック"/>
              </a:rPr>
              <a:t>照</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20" dirty="0">
                <a:solidFill>
                  <a:srgbClr val="A9511A"/>
                </a:solidFill>
                <a:latin typeface="ＭＳ ゴシック"/>
                <a:cs typeface="ＭＳ ゴシック"/>
              </a:rPr>
              <a:t>未</a:t>
            </a:r>
            <a:r>
              <a:rPr sz="1000" spc="-35" dirty="0">
                <a:solidFill>
                  <a:srgbClr val="A9511A"/>
                </a:solidFill>
                <a:latin typeface="ＭＳ ゴシック"/>
                <a:cs typeface="ＭＳ ゴシック"/>
              </a:rPr>
              <a:t>入</a:t>
            </a:r>
            <a:r>
              <a:rPr sz="1000" spc="-40" dirty="0">
                <a:solidFill>
                  <a:srgbClr val="A9511A"/>
                </a:solidFill>
                <a:latin typeface="ＭＳ ゴシック"/>
                <a:cs typeface="ＭＳ ゴシック"/>
              </a:rPr>
              <a:t>力</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spc="-45" dirty="0">
                <a:solidFill>
                  <a:srgbClr val="A9511A"/>
                </a:solidFill>
                <a:latin typeface="ＭＳ ゴシック"/>
                <a:cs typeface="ＭＳ ゴシック"/>
              </a:rPr>
              <a:t>票</a:t>
            </a:r>
            <a:r>
              <a:rPr sz="1000" spc="-50" dirty="0">
                <a:solidFill>
                  <a:srgbClr val="A9511A"/>
                </a:solidFill>
                <a:latin typeface="ＭＳ ゴシック"/>
                <a:cs typeface="ＭＳ ゴシック"/>
              </a:rPr>
              <a:t>一</a:t>
            </a:r>
            <a:r>
              <a:rPr sz="1000" spc="-40" dirty="0">
                <a:solidFill>
                  <a:srgbClr val="A9511A"/>
                </a:solidFill>
                <a:latin typeface="ＭＳ ゴシック"/>
                <a:cs typeface="ＭＳ ゴシック"/>
              </a:rPr>
              <a:t>覧</a:t>
            </a:r>
            <a:r>
              <a:rPr sz="1000" spc="-30" dirty="0">
                <a:solidFill>
                  <a:srgbClr val="A9511A"/>
                </a:solidFill>
                <a:latin typeface="ＭＳ ゴシック"/>
                <a:cs typeface="ＭＳ ゴシック"/>
              </a:rPr>
              <a:t>表</a:t>
            </a:r>
            <a:r>
              <a:rPr sz="1000" dirty="0">
                <a:solidFill>
                  <a:srgbClr val="A9511A"/>
                </a:solidFill>
                <a:latin typeface="ＭＳ ゴシック"/>
                <a:cs typeface="ＭＳ ゴシック"/>
              </a:rPr>
              <a:t>示</a:t>
            </a:r>
            <a:endParaRPr sz="1000" dirty="0">
              <a:latin typeface="ＭＳ ゴシック"/>
              <a:cs typeface="ＭＳ ゴシック"/>
            </a:endParaRPr>
          </a:p>
          <a:p>
            <a:pPr marL="12700" marR="1070610" indent="127635">
              <a:lnSpc>
                <a:spcPct val="148200"/>
              </a:lnSpc>
            </a:pP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60" dirty="0">
                <a:solidFill>
                  <a:srgbClr val="231F20"/>
                </a:solidFill>
                <a:latin typeface="ＭＳ ゴシック"/>
                <a:cs typeface="ＭＳ ゴシック"/>
              </a:rPr>
              <a:t>力</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45" dirty="0">
                <a:solidFill>
                  <a:srgbClr val="231F20"/>
                </a:solidFill>
                <a:latin typeface="ＭＳ ゴシック"/>
                <a:cs typeface="ＭＳ ゴシック"/>
              </a:rPr>
              <a:t>を</a:t>
            </a:r>
            <a:r>
              <a:rPr sz="1000" spc="-25" dirty="0">
                <a:solidFill>
                  <a:srgbClr val="231F20"/>
                </a:solidFill>
                <a:latin typeface="ＭＳ ゴシック"/>
                <a:cs typeface="ＭＳ ゴシック"/>
              </a:rPr>
              <a:t>把</a:t>
            </a:r>
            <a:r>
              <a:rPr sz="1000" spc="-105" dirty="0">
                <a:solidFill>
                  <a:srgbClr val="231F20"/>
                </a:solidFill>
                <a:latin typeface="ＭＳ ゴシック"/>
                <a:cs typeface="ＭＳ ゴシック"/>
              </a:rPr>
              <a:t>握</a:t>
            </a:r>
            <a:r>
              <a:rPr sz="1000" spc="-190" dirty="0">
                <a:solidFill>
                  <a:srgbClr val="231F20"/>
                </a:solidFill>
                <a:latin typeface="ＭＳ ゴシック"/>
                <a:cs typeface="ＭＳ ゴシック"/>
              </a:rPr>
              <a:t>し</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25" dirty="0">
                <a:solidFill>
                  <a:srgbClr val="231F20"/>
                </a:solidFill>
                <a:latin typeface="ＭＳ ゴシック"/>
                <a:cs typeface="ＭＳ ゴシック"/>
              </a:rPr>
              <a:t>を</a:t>
            </a:r>
            <a:r>
              <a:rPr sz="1000" spc="-50" dirty="0">
                <a:solidFill>
                  <a:srgbClr val="231F20"/>
                </a:solidFill>
                <a:latin typeface="ＭＳ ゴシック"/>
                <a:cs typeface="ＭＳ ゴシック"/>
              </a:rPr>
              <a:t>促</a:t>
            </a:r>
            <a:r>
              <a:rPr sz="1000" spc="-35" dirty="0">
                <a:solidFill>
                  <a:srgbClr val="231F20"/>
                </a:solidFill>
                <a:latin typeface="ＭＳ ゴシック"/>
                <a:cs typeface="ＭＳ ゴシック"/>
              </a:rPr>
              <a:t>す</a:t>
            </a:r>
            <a:r>
              <a:rPr sz="1000" spc="-60" dirty="0">
                <a:solidFill>
                  <a:srgbClr val="231F20"/>
                </a:solidFill>
                <a:latin typeface="ＭＳ ゴシック"/>
                <a:cs typeface="ＭＳ ゴシック"/>
              </a:rPr>
              <a:t>た</a:t>
            </a:r>
            <a:r>
              <a:rPr sz="1000" spc="-50" dirty="0">
                <a:solidFill>
                  <a:srgbClr val="231F20"/>
                </a:solidFill>
                <a:latin typeface="ＭＳ ゴシック"/>
                <a:cs typeface="ＭＳ ゴシック"/>
              </a:rPr>
              <a:t>め</a:t>
            </a:r>
            <a:r>
              <a:rPr sz="1000" spc="-145" dirty="0">
                <a:solidFill>
                  <a:srgbClr val="231F20"/>
                </a:solidFill>
                <a:latin typeface="ＭＳ ゴシック"/>
                <a:cs typeface="ＭＳ ゴシック"/>
              </a:rPr>
              <a:t>に</a:t>
            </a:r>
            <a:r>
              <a:rPr sz="1000" spc="-125" dirty="0">
                <a:solidFill>
                  <a:srgbClr val="231F20"/>
                </a:solidFill>
                <a:latin typeface="ＭＳ ゴシック"/>
                <a:cs typeface="ＭＳ ゴシック"/>
              </a:rPr>
              <a:t>リ</a:t>
            </a:r>
            <a:r>
              <a:rPr sz="1000" spc="-170" dirty="0">
                <a:solidFill>
                  <a:srgbClr val="231F20"/>
                </a:solidFill>
                <a:latin typeface="ＭＳ ゴシック"/>
                <a:cs typeface="ＭＳ ゴシック"/>
              </a:rPr>
              <a:t>マ</a:t>
            </a:r>
            <a:r>
              <a:rPr sz="1000" spc="-155" dirty="0">
                <a:solidFill>
                  <a:srgbClr val="231F20"/>
                </a:solidFill>
                <a:latin typeface="ＭＳ ゴシック"/>
                <a:cs typeface="ＭＳ ゴシック"/>
              </a:rPr>
              <a:t>イ</a:t>
            </a:r>
            <a:r>
              <a:rPr sz="1000" spc="-65" dirty="0">
                <a:solidFill>
                  <a:srgbClr val="231F20"/>
                </a:solidFill>
                <a:latin typeface="ＭＳ ゴシック"/>
                <a:cs typeface="ＭＳ ゴシック"/>
              </a:rPr>
              <a:t>ン</a:t>
            </a:r>
            <a:r>
              <a:rPr sz="1000" spc="-185" dirty="0">
                <a:solidFill>
                  <a:srgbClr val="231F20"/>
                </a:solidFill>
                <a:latin typeface="ＭＳ ゴシック"/>
                <a:cs typeface="ＭＳ ゴシック"/>
              </a:rPr>
              <a:t>ダ</a:t>
            </a:r>
            <a:r>
              <a:rPr sz="1000" spc="-110" dirty="0">
                <a:solidFill>
                  <a:srgbClr val="231F20"/>
                </a:solidFill>
                <a:latin typeface="ＭＳ ゴシック"/>
                <a:cs typeface="ＭＳ ゴシック"/>
              </a:rPr>
              <a:t>メ</a:t>
            </a:r>
            <a:r>
              <a:rPr sz="1000" spc="-100" dirty="0">
                <a:solidFill>
                  <a:srgbClr val="231F20"/>
                </a:solidFill>
                <a:latin typeface="ＭＳ ゴシック"/>
                <a:cs typeface="ＭＳ ゴシック"/>
              </a:rPr>
              <a:t>ー</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送</a:t>
            </a:r>
            <a:r>
              <a:rPr sz="1000" spc="-15" dirty="0">
                <a:solidFill>
                  <a:srgbClr val="231F20"/>
                </a:solidFill>
                <a:latin typeface="ＭＳ ゴシック"/>
                <a:cs typeface="ＭＳ ゴシック"/>
              </a:rPr>
              <a:t>信</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r>
              <a:rPr sz="1000" dirty="0">
                <a:solidFill>
                  <a:srgbClr val="231F20"/>
                </a:solidFill>
                <a:latin typeface="ＭＳ ゴシック"/>
                <a:cs typeface="ＭＳ ゴシック"/>
              </a:rPr>
              <a:t> </a:t>
            </a:r>
            <a:r>
              <a:rPr sz="1000" spc="-245" dirty="0">
                <a:solidFill>
                  <a:srgbClr val="231F20"/>
                </a:solidFill>
                <a:latin typeface="ＭＳ ゴシック"/>
                <a:cs typeface="ＭＳ ゴシック"/>
              </a:rPr>
              <a:t>1.</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15" dirty="0">
                <a:solidFill>
                  <a:srgbClr val="231F20"/>
                </a:solidFill>
                <a:latin typeface="ＭＳ ゴシック"/>
                <a:cs typeface="ＭＳ ゴシック"/>
              </a:rPr>
              <a:t>評</a:t>
            </a:r>
            <a:r>
              <a:rPr sz="1000" spc="-25" dirty="0">
                <a:solidFill>
                  <a:srgbClr val="231F20"/>
                </a:solidFill>
                <a:latin typeface="ＭＳ ゴシック"/>
                <a:cs typeface="ＭＳ ゴシック"/>
              </a:rPr>
              <a:t>価</a:t>
            </a:r>
            <a:r>
              <a:rPr sz="1000" spc="-30" dirty="0">
                <a:solidFill>
                  <a:srgbClr val="231F20"/>
                </a:solidFill>
                <a:latin typeface="ＭＳ ゴシック"/>
                <a:cs typeface="ＭＳ ゴシック"/>
              </a:rPr>
              <a:t>表</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2081530" indent="-128270">
              <a:lnSpc>
                <a:spcPct val="148200"/>
              </a:lnSpc>
              <a:buAutoNum type="arabicPeriod" startAt="2"/>
              <a:tabLst>
                <a:tab pos="151765" algn="l"/>
              </a:tabLst>
            </a:pP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r>
              <a:rPr sz="1000" spc="-42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75" dirty="0">
                <a:solidFill>
                  <a:srgbClr val="231F20"/>
                </a:solidFill>
                <a:latin typeface="ＭＳ ゴシック"/>
                <a:cs typeface="ＭＳ ゴシック"/>
              </a:rPr>
              <a:t> </a:t>
            </a:r>
            <a:r>
              <a:rPr sz="1000" dirty="0">
                <a:solidFill>
                  <a:srgbClr val="231F20"/>
                </a:solidFill>
                <a:latin typeface="ＭＳ ゴシック"/>
                <a:cs typeface="ＭＳ ゴシック"/>
              </a:rPr>
              <a:t>Ⅱ</a:t>
            </a:r>
            <a:r>
              <a:rPr sz="1000" spc="-37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25" dirty="0">
                <a:solidFill>
                  <a:srgbClr val="231F20"/>
                </a:solidFill>
                <a:latin typeface="ＭＳ ゴシック"/>
                <a:cs typeface="ＭＳ ゴシック"/>
              </a:rPr>
              <a:t> </a:t>
            </a:r>
            <a:r>
              <a:rPr sz="1000" spc="-75" dirty="0">
                <a:solidFill>
                  <a:srgbClr val="231F20"/>
                </a:solidFill>
                <a:latin typeface="ＭＳ ゴシック"/>
                <a:cs typeface="ＭＳ ゴシック"/>
              </a:rPr>
              <a:t>Ⅲ</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40" dirty="0">
                <a:solidFill>
                  <a:srgbClr val="231F20"/>
                </a:solidFill>
                <a:latin typeface="ＭＳ ゴシック"/>
                <a:cs typeface="ＭＳ ゴシック"/>
              </a:rPr>
              <a:t>を</a:t>
            </a: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60" dirty="0">
                <a:solidFill>
                  <a:srgbClr val="231F20"/>
                </a:solidFill>
                <a:latin typeface="ＭＳ ゴシック"/>
                <a:cs typeface="ＭＳ ゴシック"/>
              </a:rPr>
              <a:t>力</a:t>
            </a:r>
            <a:r>
              <a:rPr sz="1000" spc="-35" dirty="0">
                <a:solidFill>
                  <a:srgbClr val="231F20"/>
                </a:solidFill>
                <a:latin typeface="ＭＳ ゴシック"/>
                <a:cs typeface="ＭＳ ゴシック"/>
              </a:rPr>
              <a:t>の</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60" dirty="0">
                <a:solidFill>
                  <a:srgbClr val="231F20"/>
                </a:solidFill>
                <a:latin typeface="ＭＳ ゴシック"/>
                <a:cs typeface="ＭＳ ゴシック"/>
              </a:rPr>
              <a:t>は</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25" dirty="0">
                <a:solidFill>
                  <a:srgbClr val="231F20"/>
                </a:solidFill>
                <a:latin typeface="ＭＳ ゴシック"/>
                <a:cs typeface="ＭＳ ゴシック"/>
              </a:rPr>
              <a:t>を</a:t>
            </a:r>
            <a:r>
              <a:rPr sz="1000" spc="-50" dirty="0">
                <a:solidFill>
                  <a:srgbClr val="231F20"/>
                </a:solidFill>
                <a:latin typeface="ＭＳ ゴシック"/>
                <a:cs typeface="ＭＳ ゴシック"/>
              </a:rPr>
              <a:t>促</a:t>
            </a:r>
            <a:r>
              <a:rPr sz="1000" spc="-114" dirty="0">
                <a:solidFill>
                  <a:srgbClr val="231F20"/>
                </a:solidFill>
                <a:latin typeface="ＭＳ ゴシック"/>
                <a:cs typeface="ＭＳ ゴシック"/>
              </a:rPr>
              <a:t>す</a:t>
            </a:r>
            <a:r>
              <a:rPr sz="1000" spc="-125" dirty="0">
                <a:solidFill>
                  <a:srgbClr val="231F20"/>
                </a:solidFill>
                <a:latin typeface="ＭＳ ゴシック"/>
                <a:cs typeface="ＭＳ ゴシック"/>
              </a:rPr>
              <a:t>リ</a:t>
            </a:r>
            <a:r>
              <a:rPr sz="1000" spc="-170" dirty="0">
                <a:solidFill>
                  <a:srgbClr val="231F20"/>
                </a:solidFill>
                <a:latin typeface="ＭＳ ゴシック"/>
                <a:cs typeface="ＭＳ ゴシック"/>
              </a:rPr>
              <a:t>マ</a:t>
            </a:r>
            <a:r>
              <a:rPr sz="1000" spc="-155" dirty="0">
                <a:solidFill>
                  <a:srgbClr val="231F20"/>
                </a:solidFill>
                <a:latin typeface="ＭＳ ゴシック"/>
                <a:cs typeface="ＭＳ ゴシック"/>
              </a:rPr>
              <a:t>イ</a:t>
            </a:r>
            <a:r>
              <a:rPr sz="1000" spc="-65" dirty="0">
                <a:solidFill>
                  <a:srgbClr val="231F20"/>
                </a:solidFill>
                <a:latin typeface="ＭＳ ゴシック"/>
                <a:cs typeface="ＭＳ ゴシック"/>
              </a:rPr>
              <a:t>ン</a:t>
            </a:r>
            <a:r>
              <a:rPr sz="1000" spc="-110" dirty="0">
                <a:solidFill>
                  <a:srgbClr val="231F20"/>
                </a:solidFill>
                <a:latin typeface="ＭＳ ゴシック"/>
                <a:cs typeface="ＭＳ ゴシック"/>
              </a:rPr>
              <a:t>ダ</a:t>
            </a:r>
            <a:r>
              <a:rPr sz="1000" spc="-20" dirty="0">
                <a:solidFill>
                  <a:srgbClr val="231F20"/>
                </a:solidFill>
                <a:latin typeface="ＭＳ ゴシック"/>
                <a:cs typeface="ＭＳ ゴシック"/>
              </a:rPr>
              <a:t>の</a:t>
            </a:r>
            <a:r>
              <a:rPr sz="1000" spc="-5" dirty="0">
                <a:solidFill>
                  <a:srgbClr val="231F20"/>
                </a:solidFill>
                <a:latin typeface="ＭＳ ゴシック"/>
                <a:cs typeface="ＭＳ ゴシック"/>
              </a:rPr>
              <a:t>最</a:t>
            </a:r>
            <a:r>
              <a:rPr sz="1000" dirty="0">
                <a:solidFill>
                  <a:srgbClr val="231F20"/>
                </a:solidFill>
                <a:latin typeface="ＭＳ ゴシック"/>
                <a:cs typeface="ＭＳ ゴシック"/>
              </a:rPr>
              <a:t>終</a:t>
            </a:r>
            <a:r>
              <a:rPr sz="1000" spc="-20" dirty="0">
                <a:solidFill>
                  <a:srgbClr val="231F20"/>
                </a:solidFill>
                <a:latin typeface="ＭＳ ゴシック"/>
                <a:cs typeface="ＭＳ ゴシック"/>
              </a:rPr>
              <a:t>送</a:t>
            </a:r>
            <a:r>
              <a:rPr sz="1000" spc="-80" dirty="0">
                <a:solidFill>
                  <a:srgbClr val="231F20"/>
                </a:solidFill>
                <a:latin typeface="ＭＳ ゴシック"/>
                <a:cs typeface="ＭＳ ゴシック"/>
              </a:rPr>
              <a:t>信</a:t>
            </a:r>
            <a:r>
              <a:rPr sz="1000" spc="-120" dirty="0">
                <a:solidFill>
                  <a:srgbClr val="231F20"/>
                </a:solidFill>
                <a:latin typeface="ＭＳ ゴシック"/>
                <a:cs typeface="ＭＳ ゴシック"/>
              </a:rPr>
              <a:t>日</a:t>
            </a:r>
            <a:r>
              <a:rPr sz="1000" spc="-50" dirty="0">
                <a:solidFill>
                  <a:srgbClr val="231F20"/>
                </a:solidFill>
                <a:latin typeface="ＭＳ ゴシック"/>
                <a:cs typeface="ＭＳ ゴシック"/>
              </a:rPr>
              <a:t>も</a:t>
            </a:r>
            <a:r>
              <a:rPr sz="1000" spc="-10" dirty="0">
                <a:solidFill>
                  <a:srgbClr val="231F20"/>
                </a:solidFill>
                <a:latin typeface="ＭＳ ゴシック"/>
                <a:cs typeface="ＭＳ ゴシック"/>
              </a:rPr>
              <a:t>確</a:t>
            </a:r>
            <a:r>
              <a:rPr sz="1000" spc="-50" dirty="0">
                <a:solidFill>
                  <a:srgbClr val="231F20"/>
                </a:solidFill>
                <a:latin typeface="ＭＳ ゴシック"/>
                <a:cs typeface="ＭＳ ゴシック"/>
              </a:rPr>
              <a:t>認</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7160" indent="-125095">
              <a:lnSpc>
                <a:spcPct val="100000"/>
              </a:lnSpc>
              <a:spcBef>
                <a:spcPts val="580"/>
              </a:spcBef>
              <a:buAutoNum type="arabicPeriod" startAt="2"/>
              <a:tabLst>
                <a:tab pos="137795" algn="l"/>
              </a:tabLst>
            </a:pPr>
            <a:r>
              <a:rPr sz="1000" spc="10" dirty="0">
                <a:solidFill>
                  <a:srgbClr val="231F20"/>
                </a:solidFill>
                <a:latin typeface="ＭＳ ゴシック"/>
                <a:cs typeface="ＭＳ ゴシック"/>
              </a:rPr>
              <a:t>「</a:t>
            </a:r>
            <a:r>
              <a:rPr sz="1000" spc="-125" dirty="0">
                <a:solidFill>
                  <a:srgbClr val="231F20"/>
                </a:solidFill>
                <a:latin typeface="ＭＳ ゴシック"/>
                <a:cs typeface="ＭＳ ゴシック"/>
              </a:rPr>
              <a:t>リ</a:t>
            </a:r>
            <a:r>
              <a:rPr sz="1000" spc="-170" dirty="0">
                <a:solidFill>
                  <a:srgbClr val="231F20"/>
                </a:solidFill>
                <a:latin typeface="ＭＳ ゴシック"/>
                <a:cs typeface="ＭＳ ゴシック"/>
              </a:rPr>
              <a:t>マ</a:t>
            </a:r>
            <a:r>
              <a:rPr sz="1000" spc="-155" dirty="0">
                <a:solidFill>
                  <a:srgbClr val="231F20"/>
                </a:solidFill>
                <a:latin typeface="ＭＳ ゴシック"/>
                <a:cs typeface="ＭＳ ゴシック"/>
              </a:rPr>
              <a:t>イ</a:t>
            </a:r>
            <a:r>
              <a:rPr sz="1000" spc="-65" dirty="0">
                <a:solidFill>
                  <a:srgbClr val="231F20"/>
                </a:solidFill>
                <a:latin typeface="ＭＳ ゴシック"/>
                <a:cs typeface="ＭＳ ゴシック"/>
              </a:rPr>
              <a:t>ン</a:t>
            </a:r>
            <a:r>
              <a:rPr sz="1000" spc="-120" dirty="0">
                <a:solidFill>
                  <a:srgbClr val="231F20"/>
                </a:solidFill>
                <a:latin typeface="ＭＳ ゴシック"/>
                <a:cs typeface="ＭＳ ゴシック"/>
              </a:rPr>
              <a:t>ダ</a:t>
            </a:r>
            <a:r>
              <a:rPr sz="1000" spc="-40" dirty="0">
                <a:solidFill>
                  <a:srgbClr val="231F20"/>
                </a:solidFill>
                <a:latin typeface="ＭＳ ゴシック"/>
                <a:cs typeface="ＭＳ ゴシック"/>
              </a:rPr>
              <a:t>一</a:t>
            </a:r>
            <a:r>
              <a:rPr sz="1000" spc="-15" dirty="0">
                <a:solidFill>
                  <a:srgbClr val="231F20"/>
                </a:solidFill>
                <a:latin typeface="ＭＳ ゴシック"/>
                <a:cs typeface="ＭＳ ゴシック"/>
              </a:rPr>
              <a:t>括</a:t>
            </a:r>
            <a:r>
              <a:rPr sz="1000" spc="-20" dirty="0">
                <a:solidFill>
                  <a:srgbClr val="231F20"/>
                </a:solidFill>
                <a:latin typeface="ＭＳ ゴシック"/>
                <a:cs typeface="ＭＳ ゴシック"/>
              </a:rPr>
              <a:t>送</a:t>
            </a:r>
            <a:r>
              <a:rPr sz="1000" spc="-50" dirty="0">
                <a:solidFill>
                  <a:srgbClr val="231F20"/>
                </a:solidFill>
                <a:latin typeface="ＭＳ ゴシック"/>
                <a:cs typeface="ＭＳ ゴシック"/>
              </a:rPr>
              <a:t>信</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14" dirty="0">
                <a:solidFill>
                  <a:srgbClr val="231F20"/>
                </a:solidFill>
                <a:latin typeface="ＭＳ ゴシック"/>
                <a:cs typeface="ＭＳ ゴシック"/>
              </a:rPr>
              <a:t>と</a:t>
            </a:r>
            <a:r>
              <a:rPr sz="1000" spc="-105" dirty="0">
                <a:solidFill>
                  <a:srgbClr val="231F20"/>
                </a:solidFill>
                <a:latin typeface="ＭＳ ゴシック"/>
                <a:cs typeface="ＭＳ ゴシック"/>
              </a:rPr>
              <a:t>で</a:t>
            </a:r>
            <a:r>
              <a:rPr sz="1000" spc="-165" dirty="0">
                <a:solidFill>
                  <a:srgbClr val="231F20"/>
                </a:solidFill>
                <a:latin typeface="ＭＳ ゴシック"/>
                <a:cs typeface="ＭＳ ゴシック"/>
              </a:rPr>
              <a:t>、</a:t>
            </a:r>
            <a:r>
              <a:rPr sz="1000" spc="-120" dirty="0">
                <a:solidFill>
                  <a:srgbClr val="231F20"/>
                </a:solidFill>
                <a:latin typeface="ＭＳ ゴシック"/>
                <a:cs typeface="ＭＳ ゴシック"/>
              </a:rPr>
              <a:t>す</a:t>
            </a:r>
            <a:r>
              <a:rPr sz="1000" spc="-80" dirty="0">
                <a:solidFill>
                  <a:srgbClr val="231F20"/>
                </a:solidFill>
                <a:latin typeface="ＭＳ ゴシック"/>
                <a:cs typeface="ＭＳ ゴシック"/>
              </a:rPr>
              <a:t>べ</a:t>
            </a:r>
            <a:r>
              <a:rPr sz="1000" spc="-114" dirty="0">
                <a:solidFill>
                  <a:srgbClr val="231F20"/>
                </a:solidFill>
                <a:latin typeface="ＭＳ ゴシック"/>
                <a:cs typeface="ＭＳ ゴシック"/>
              </a:rPr>
              <a:t>て</a:t>
            </a:r>
            <a:r>
              <a:rPr sz="1000" spc="-35" dirty="0">
                <a:solidFill>
                  <a:srgbClr val="231F20"/>
                </a:solidFill>
                <a:latin typeface="ＭＳ ゴシック"/>
                <a:cs typeface="ＭＳ ゴシック"/>
              </a:rPr>
              <a:t>の</a:t>
            </a: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40" dirty="0">
                <a:solidFill>
                  <a:srgbClr val="231F20"/>
                </a:solidFill>
                <a:latin typeface="ＭＳ ゴシック"/>
                <a:cs typeface="ＭＳ ゴシック"/>
              </a:rPr>
              <a:t>票</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130" dirty="0">
                <a:solidFill>
                  <a:srgbClr val="231F20"/>
                </a:solidFill>
                <a:latin typeface="ＭＳ ゴシック"/>
                <a:cs typeface="ＭＳ ゴシック"/>
              </a:rPr>
              <a:t>て</a:t>
            </a:r>
            <a:r>
              <a:rPr sz="1000" spc="-125" dirty="0">
                <a:solidFill>
                  <a:srgbClr val="231F20"/>
                </a:solidFill>
                <a:latin typeface="ＭＳ ゴシック"/>
                <a:cs typeface="ＭＳ ゴシック"/>
              </a:rPr>
              <a:t>リ</a:t>
            </a:r>
            <a:r>
              <a:rPr sz="1000" spc="-170" dirty="0">
                <a:solidFill>
                  <a:srgbClr val="231F20"/>
                </a:solidFill>
                <a:latin typeface="ＭＳ ゴシック"/>
                <a:cs typeface="ＭＳ ゴシック"/>
              </a:rPr>
              <a:t>マ</a:t>
            </a:r>
            <a:r>
              <a:rPr sz="1000" spc="-155" dirty="0">
                <a:solidFill>
                  <a:srgbClr val="231F20"/>
                </a:solidFill>
                <a:latin typeface="ＭＳ ゴシック"/>
                <a:cs typeface="ＭＳ ゴシック"/>
              </a:rPr>
              <a:t>イ</a:t>
            </a:r>
            <a:r>
              <a:rPr sz="1000" spc="-65" dirty="0">
                <a:solidFill>
                  <a:srgbClr val="231F20"/>
                </a:solidFill>
                <a:latin typeface="ＭＳ ゴシック"/>
                <a:cs typeface="ＭＳ ゴシック"/>
              </a:rPr>
              <a:t>ン</a:t>
            </a:r>
            <a:r>
              <a:rPr sz="1000" spc="-90" dirty="0">
                <a:solidFill>
                  <a:srgbClr val="231F20"/>
                </a:solidFill>
                <a:latin typeface="ＭＳ ゴシック"/>
                <a:cs typeface="ＭＳ ゴシック"/>
              </a:rPr>
              <a:t>ダ</a:t>
            </a:r>
            <a:r>
              <a:rPr sz="1000" spc="-35" dirty="0">
                <a:solidFill>
                  <a:srgbClr val="231F20"/>
                </a:solidFill>
                <a:latin typeface="ＭＳ ゴシック"/>
                <a:cs typeface="ＭＳ ゴシック"/>
              </a:rPr>
              <a:t>が</a:t>
            </a:r>
            <a:r>
              <a:rPr sz="1000" spc="-40" dirty="0">
                <a:solidFill>
                  <a:srgbClr val="231F20"/>
                </a:solidFill>
                <a:latin typeface="ＭＳ ゴシック"/>
                <a:cs typeface="ＭＳ ゴシック"/>
              </a:rPr>
              <a:t>一</a:t>
            </a:r>
            <a:r>
              <a:rPr sz="1000" spc="-30" dirty="0">
                <a:solidFill>
                  <a:srgbClr val="231F20"/>
                </a:solidFill>
                <a:latin typeface="ＭＳ ゴシック"/>
                <a:cs typeface="ＭＳ ゴシック"/>
              </a:rPr>
              <a:t>括</a:t>
            </a:r>
            <a:r>
              <a:rPr sz="1000" spc="-25" dirty="0">
                <a:solidFill>
                  <a:srgbClr val="231F20"/>
                </a:solidFill>
                <a:latin typeface="ＭＳ ゴシック"/>
                <a:cs typeface="ＭＳ ゴシック"/>
              </a:rPr>
              <a:t>で</a:t>
            </a:r>
            <a:r>
              <a:rPr sz="1000" spc="-20" dirty="0">
                <a:solidFill>
                  <a:srgbClr val="231F20"/>
                </a:solidFill>
                <a:latin typeface="ＭＳ ゴシック"/>
                <a:cs typeface="ＭＳ ゴシック"/>
              </a:rPr>
              <a:t>送</a:t>
            </a:r>
            <a:r>
              <a:rPr sz="1000" spc="-65" dirty="0">
                <a:solidFill>
                  <a:srgbClr val="231F20"/>
                </a:solidFill>
                <a:latin typeface="ＭＳ ゴシック"/>
                <a:cs typeface="ＭＳ ゴシック"/>
              </a:rPr>
              <a:t>信</a:t>
            </a:r>
            <a:r>
              <a:rPr sz="1000" spc="-85" dirty="0">
                <a:solidFill>
                  <a:srgbClr val="231F20"/>
                </a:solidFill>
                <a:latin typeface="ＭＳ ゴシック"/>
                <a:cs typeface="ＭＳ ゴシック"/>
              </a:rPr>
              <a:t>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lang="ja-JP" altLang="en-US"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30" name="object 3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41</a:t>
            </a:fld>
            <a:endParaRPr dirty="0"/>
          </a:p>
        </p:txBody>
      </p:sp>
      <p:sp>
        <p:nvSpPr>
          <p:cNvPr id="28" name="object 28"/>
          <p:cNvSpPr txBox="1"/>
          <p:nvPr/>
        </p:nvSpPr>
        <p:spPr>
          <a:xfrm>
            <a:off x="2992499" y="1535457"/>
            <a:ext cx="192875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50" dirty="0">
                <a:solidFill>
                  <a:srgbClr val="231F20"/>
                </a:solidFill>
                <a:latin typeface="ＭＳ ゴシック"/>
                <a:cs typeface="ＭＳ ゴシック"/>
              </a:rPr>
              <a:t>況一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2930572" y="3793510"/>
            <a:ext cx="169926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sz="1000" spc="-20" dirty="0">
                <a:solidFill>
                  <a:srgbClr val="231F20"/>
                </a:solidFill>
                <a:latin typeface="ＭＳ ゴシック"/>
                <a:cs typeface="ＭＳ ゴシック"/>
              </a:rPr>
              <a:t>未</a:t>
            </a:r>
            <a:r>
              <a:rPr sz="1000" spc="-3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15" dirty="0">
                <a:solidFill>
                  <a:srgbClr val="231F20"/>
                </a:solidFill>
                <a:latin typeface="ＭＳ ゴシック"/>
                <a:cs typeface="ＭＳ ゴシック"/>
              </a:rPr>
              <a:t>評</a:t>
            </a:r>
            <a:r>
              <a:rPr sz="1000" spc="-25" dirty="0">
                <a:solidFill>
                  <a:srgbClr val="231F20"/>
                </a:solidFill>
                <a:latin typeface="ＭＳ ゴシック"/>
                <a:cs typeface="ＭＳ ゴシック"/>
              </a:rPr>
              <a:t>価</a:t>
            </a:r>
            <a:r>
              <a:rPr sz="1000" spc="-30" dirty="0">
                <a:solidFill>
                  <a:srgbClr val="231F20"/>
                </a:solidFill>
                <a:latin typeface="ＭＳ ゴシック"/>
                <a:cs typeface="ＭＳ ゴシック"/>
              </a:rPr>
              <a:t>表</a:t>
            </a:r>
            <a:r>
              <a:rPr sz="1000" spc="-50" dirty="0">
                <a:solidFill>
                  <a:srgbClr val="231F20"/>
                </a:solidFill>
                <a:latin typeface="ＭＳ ゴシック"/>
                <a:cs typeface="ＭＳ ゴシック"/>
              </a:rPr>
              <a:t>一</a:t>
            </a:r>
            <a:r>
              <a:rPr sz="1000" spc="-40" dirty="0">
                <a:solidFill>
                  <a:srgbClr val="231F20"/>
                </a:solidFill>
                <a:latin typeface="ＭＳ ゴシック"/>
                <a:cs typeface="ＭＳ ゴシック"/>
              </a:rPr>
              <a:t>覧</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902" y="1855271"/>
            <a:ext cx="5226050" cy="1781754"/>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3824" y="4000715"/>
            <a:ext cx="3430930" cy="127032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195" dirty="0">
                <a:solidFill>
                  <a:srgbClr val="FFFFFF"/>
                </a:solidFill>
                <a:latin typeface="HGPｺﾞｼｯｸE" panose="020B0900000000000000" pitchFamily="50" charset="-128"/>
                <a:ea typeface="HGPｺﾞｼｯｸE" panose="020B0900000000000000" pitchFamily="50" charset="-128"/>
                <a:cs typeface="HGPｺﾞｼｯｸE"/>
              </a:rPr>
              <a:t>の</a:t>
            </a:r>
            <a:r>
              <a:rPr lang="ja-JP" altLang="en-US" sz="2200" spc="-195" dirty="0">
                <a:solidFill>
                  <a:srgbClr val="FFFFFF"/>
                </a:solidFill>
                <a:latin typeface="HGPｺﾞｼｯｸE" panose="020B0900000000000000" pitchFamily="50" charset="-128"/>
                <a:ea typeface="HGPｺﾞｼｯｸE" panose="020B0900000000000000" pitchFamily="50" charset="-128"/>
                <a:cs typeface="HGPｺﾞｼｯｸE"/>
              </a:rPr>
              <a:t>評価依頼の確認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8" name="object 18"/>
          <p:cNvSpPr txBox="1"/>
          <p:nvPr/>
        </p:nvSpPr>
        <p:spPr>
          <a:xfrm>
            <a:off x="721700" y="5274057"/>
            <a:ext cx="6180455" cy="3208571"/>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dirty="0">
                <a:solidFill>
                  <a:srgbClr val="231F20"/>
                </a:solidFill>
                <a:latin typeface="ＭＳ ゴシック"/>
                <a:cs typeface="ＭＳ ゴシック"/>
              </a:rPr>
              <a:t>が</a:t>
            </a:r>
            <a:r>
              <a:rPr lang="ja-JP" altLang="en-US" sz="1000" spc="5" dirty="0">
                <a:solidFill>
                  <a:srgbClr val="231F20"/>
                </a:solidFill>
                <a:latin typeface="ＭＳ ゴシック"/>
                <a:cs typeface="ＭＳ ゴシック"/>
              </a:rPr>
              <a:t>研修歯科医から依頼された評価票の</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0" dirty="0">
                <a:solidFill>
                  <a:srgbClr val="231F20"/>
                </a:solidFill>
                <a:latin typeface="ＭＳ ゴシック"/>
                <a:cs typeface="ＭＳ ゴシック"/>
              </a:rPr>
              <a:t>状</a:t>
            </a:r>
            <a:r>
              <a:rPr sz="1000" spc="-80" dirty="0">
                <a:solidFill>
                  <a:srgbClr val="231F20"/>
                </a:solidFill>
                <a:latin typeface="ＭＳ ゴシック"/>
                <a:cs typeface="ＭＳ ゴシック"/>
              </a:rPr>
              <a:t>況</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ＭＳ ゴシック"/>
                <a:cs typeface="ＭＳ ゴシック"/>
              </a:rPr>
              <a:t>指導歯科医</a:t>
            </a:r>
            <a:r>
              <a:rPr sz="1000" spc="-105" dirty="0">
                <a:solidFill>
                  <a:srgbClr val="A9511A"/>
                </a:solidFill>
                <a:latin typeface="ＭＳ ゴシック"/>
                <a:cs typeface="ＭＳ ゴシック"/>
              </a:rPr>
              <a:t>の</a:t>
            </a:r>
            <a:r>
              <a:rPr lang="ja-JP" altLang="en-US" sz="1000" spc="-35" dirty="0">
                <a:solidFill>
                  <a:srgbClr val="A9511A"/>
                </a:solidFill>
                <a:latin typeface="ＭＳ ゴシック"/>
                <a:cs typeface="ＭＳ ゴシック"/>
              </a:rPr>
              <a:t>選択</a:t>
            </a:r>
            <a:endParaRPr sz="1000" dirty="0">
              <a:latin typeface="ＭＳ ゴシック"/>
              <a:cs typeface="ＭＳ ゴシック"/>
            </a:endParaRPr>
          </a:p>
          <a:p>
            <a:pPr marL="144780" indent="-132715">
              <a:lnSpc>
                <a:spcPct val="100000"/>
              </a:lnSpc>
              <a:spcBef>
                <a:spcPts val="575"/>
              </a:spcBef>
              <a:buAutoNum type="arabicPeriod"/>
              <a:tabLst>
                <a:tab pos="145415" algn="l"/>
              </a:tabLst>
            </a:pP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から</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5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90"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で</a:t>
            </a:r>
            <a:br>
              <a:rPr lang="en-US" sz="1000" spc="-75" dirty="0">
                <a:solidFill>
                  <a:srgbClr val="231F20"/>
                </a:solidFill>
                <a:latin typeface="ＭＳ ゴシック"/>
                <a:cs typeface="ＭＳ ゴシック"/>
              </a:rPr>
            </a:br>
            <a:r>
              <a:rPr sz="1000" spc="-35" dirty="0">
                <a:solidFill>
                  <a:srgbClr val="231F20"/>
                </a:solidFill>
                <a:latin typeface="ＭＳ ゴシック"/>
                <a:cs typeface="ＭＳ ゴシック"/>
              </a:rPr>
              <a:t>氏</a:t>
            </a:r>
            <a:r>
              <a:rPr sz="1000" spc="-85"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265"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dirty="0">
                <a:solidFill>
                  <a:srgbClr val="A9511A"/>
                </a:solidFill>
                <a:latin typeface="ＭＳ ゴシック"/>
                <a:cs typeface="ＭＳ ゴシック"/>
              </a:rPr>
              <a:t>評価依頼の確認</a:t>
            </a:r>
            <a:endParaRPr lang="en-US" altLang="ja-JP" sz="1000" dirty="0">
              <a:latin typeface="ＭＳ ゴシック"/>
              <a:cs typeface="ＭＳ ゴシック"/>
            </a:endParaRPr>
          </a:p>
          <a:p>
            <a:pPr marL="12065">
              <a:lnSpc>
                <a:spcPct val="150000"/>
              </a:lnSpc>
              <a:buSzPct val="90000"/>
              <a:tabLst>
                <a:tab pos="140335" algn="l"/>
              </a:tabLst>
            </a:pPr>
            <a:r>
              <a:rPr sz="1000" dirty="0">
                <a:solidFill>
                  <a:srgbClr val="231F20"/>
                </a:solidFill>
                <a:latin typeface="ＭＳ ゴシック"/>
                <a:cs typeface="ＭＳ ゴシック"/>
              </a:rPr>
              <a:t>1.</a:t>
            </a:r>
            <a:r>
              <a:rPr lang="ja-JP" altLang="en-US" sz="1000" dirty="0">
                <a:solidFill>
                  <a:srgbClr val="231F20"/>
                </a:solidFill>
                <a:latin typeface="ＭＳ ゴシック"/>
                <a:cs typeface="ＭＳ ゴシック"/>
              </a:rPr>
              <a:t>評価</a:t>
            </a:r>
            <a:r>
              <a:rPr lang="ja-JP" altLang="en-US" sz="1000" spc="10" dirty="0">
                <a:solidFill>
                  <a:srgbClr val="231F20"/>
                </a:solidFill>
                <a:latin typeface="ＭＳ ゴシック"/>
                <a:cs typeface="ＭＳ ゴシック"/>
              </a:rPr>
              <a:t>依頼が届いている場合、表示されます。</a:t>
            </a:r>
            <a:endParaRPr lang="en-US" sz="1000" spc="-20" dirty="0">
              <a:solidFill>
                <a:srgbClr val="231F20"/>
              </a:solidFill>
              <a:latin typeface="ＭＳ ゴシック"/>
              <a:cs typeface="ＭＳ ゴシック"/>
            </a:endParaRPr>
          </a:p>
          <a:p>
            <a:pPr marL="140335" marR="2081530" indent="-128270">
              <a:lnSpc>
                <a:spcPct val="150000"/>
              </a:lnSpc>
              <a:buAutoNum type="arabicPeriod" startAt="2"/>
              <a:tabLst>
                <a:tab pos="151765" algn="l"/>
              </a:tabLst>
            </a:pPr>
            <a:r>
              <a:rPr lang="ja-JP" altLang="en-US" sz="1000" spc="-60" dirty="0">
                <a:solidFill>
                  <a:srgbClr val="231F20"/>
                </a:solidFill>
                <a:latin typeface="ＭＳ ゴシック"/>
                <a:cs typeface="ＭＳ ゴシック"/>
              </a:rPr>
              <a:t>「未評価」の</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表示</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から評価入力が行えます。</a:t>
            </a:r>
            <a:endParaRPr lang="en-US" altLang="ja-JP" sz="1000" spc="-60" dirty="0">
              <a:solidFill>
                <a:srgbClr val="231F20"/>
              </a:solidFill>
              <a:latin typeface="ＭＳ ゴシック"/>
              <a:cs typeface="ＭＳ ゴシック"/>
            </a:endParaRPr>
          </a:p>
          <a:p>
            <a:pPr marL="140335" marR="2081530" indent="-128270">
              <a:lnSpc>
                <a:spcPct val="150000"/>
              </a:lnSpc>
              <a:buAutoNum type="arabicPeriod" startAt="2"/>
              <a:tabLst>
                <a:tab pos="151765" algn="l"/>
              </a:tabLst>
            </a:pPr>
            <a:r>
              <a:rPr lang="ja-JP" altLang="en-US" sz="1000" spc="-60" dirty="0">
                <a:solidFill>
                  <a:srgbClr val="231F20"/>
                </a:solidFill>
                <a:latin typeface="ＭＳ ゴシック"/>
                <a:cs typeface="ＭＳ ゴシック"/>
              </a:rPr>
              <a:t>「評価済」の</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表示</a:t>
            </a:r>
            <a:r>
              <a:rPr lang="en-US" altLang="ja-JP" sz="1000" spc="-60" dirty="0">
                <a:solidFill>
                  <a:srgbClr val="231F20"/>
                </a:solidFill>
                <a:latin typeface="ＭＳ ゴシック"/>
                <a:cs typeface="ＭＳ ゴシック"/>
              </a:rPr>
              <a:t>]</a:t>
            </a:r>
            <a:r>
              <a:rPr lang="ja-JP" altLang="en-US" sz="1000" spc="-60" dirty="0">
                <a:solidFill>
                  <a:srgbClr val="231F20"/>
                </a:solidFill>
                <a:latin typeface="ＭＳ ゴシック"/>
                <a:cs typeface="ＭＳ ゴシック"/>
              </a:rPr>
              <a:t>から入力済み評価の確認及び「確定の取消」で評価を修正することが可能です。</a:t>
            </a:r>
            <a:endParaRPr sz="1000" dirty="0">
              <a:latin typeface="ＭＳ ゴシック"/>
              <a:cs typeface="ＭＳ ゴシック"/>
            </a:endParaRPr>
          </a:p>
        </p:txBody>
      </p:sp>
      <p:sp>
        <p:nvSpPr>
          <p:cNvPr id="30" name="object 3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42</a:t>
            </a:fld>
            <a:endParaRPr dirty="0"/>
          </a:p>
        </p:txBody>
      </p:sp>
      <p:sp>
        <p:nvSpPr>
          <p:cNvPr id="28" name="object 28"/>
          <p:cNvSpPr txBox="1"/>
          <p:nvPr/>
        </p:nvSpPr>
        <p:spPr>
          <a:xfrm>
            <a:off x="2992499" y="1535457"/>
            <a:ext cx="1928751"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2787650" y="3547799"/>
            <a:ext cx="19812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評価依頼一覧</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7650" y="1825700"/>
            <a:ext cx="4845050" cy="124004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480" y="3894432"/>
            <a:ext cx="6086477" cy="1032992"/>
          </a:xfrm>
          <a:prstGeom prst="rect">
            <a:avLst/>
          </a:prstGeom>
        </p:spPr>
      </p:pic>
    </p:spTree>
    <p:extLst>
      <p:ext uri="{BB962C8B-B14F-4D97-AF65-F5344CB8AC3E}">
        <p14:creationId xmlns:p14="http://schemas.microsoft.com/office/powerpoint/2010/main" val="3699869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価</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80" dirty="0">
                <a:solidFill>
                  <a:srgbClr val="FFFFFF"/>
                </a:solidFill>
                <a:latin typeface="HGPｺﾞｼｯｸE" panose="020B0900000000000000" pitchFamily="50" charset="-128"/>
                <a:ea typeface="HGPｺﾞｼｯｸE" panose="020B0900000000000000" pitchFamily="50" charset="-128"/>
                <a:cs typeface="HGPｺﾞｼｯｸE"/>
              </a:rPr>
              <a:t>力</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状</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況</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16" name="object 16"/>
          <p:cNvSpPr txBox="1"/>
          <p:nvPr/>
        </p:nvSpPr>
        <p:spPr>
          <a:xfrm>
            <a:off x="734402" y="5075730"/>
            <a:ext cx="6180455" cy="2072362"/>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0" dirty="0">
                <a:solidFill>
                  <a:srgbClr val="231F20"/>
                </a:solidFill>
                <a:latin typeface="ＭＳ ゴシック"/>
                <a:cs typeface="ＭＳ ゴシック"/>
              </a:rPr>
              <a:t>票</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80" dirty="0">
                <a:solidFill>
                  <a:srgbClr val="231F20"/>
                </a:solidFill>
                <a:latin typeface="ＭＳ ゴシック"/>
                <a:cs typeface="ＭＳ ゴシック"/>
              </a:rPr>
              <a:t>況</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lang="ja-JP" altLang="en-US" sz="1000" spc="-15" dirty="0">
                <a:solidFill>
                  <a:srgbClr val="A9511A"/>
                </a:solidFill>
                <a:latin typeface="ＭＳ ゴシック"/>
                <a:cs typeface="ＭＳ ゴシック"/>
              </a:rPr>
              <a:t>指導歯科医</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44780" indent="-132715">
              <a:lnSpc>
                <a:spcPct val="100000"/>
              </a:lnSpc>
              <a:spcBef>
                <a:spcPts val="575"/>
              </a:spcBef>
              <a:buAutoNum type="arabicPeriod"/>
              <a:tabLst>
                <a:tab pos="145415" algn="l"/>
              </a:tabLst>
            </a:pP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から</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41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14"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49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85"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490"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lang="ja-JP" altLang="en-US" sz="1000" spc="-2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r>
              <a:rPr sz="1000" spc="-42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75" dirty="0">
                <a:solidFill>
                  <a:srgbClr val="231F20"/>
                </a:solidFill>
                <a:latin typeface="ＭＳ ゴシック"/>
                <a:cs typeface="ＭＳ ゴシック"/>
              </a:rPr>
              <a:t> </a:t>
            </a:r>
            <a:r>
              <a:rPr sz="1000" dirty="0">
                <a:solidFill>
                  <a:srgbClr val="231F20"/>
                </a:solidFill>
                <a:latin typeface="ＭＳ ゴシック"/>
                <a:cs typeface="ＭＳ ゴシック"/>
              </a:rPr>
              <a:t>Ⅱ</a:t>
            </a:r>
            <a:r>
              <a:rPr sz="1000" spc="-37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30" dirty="0">
                <a:solidFill>
                  <a:srgbClr val="231F20"/>
                </a:solidFill>
                <a:latin typeface="ＭＳ ゴシック"/>
                <a:cs typeface="ＭＳ ゴシック"/>
              </a:rPr>
              <a:t> </a:t>
            </a:r>
            <a:r>
              <a:rPr sz="1000" spc="-155" dirty="0">
                <a:solidFill>
                  <a:srgbClr val="231F20"/>
                </a:solidFill>
                <a:latin typeface="ＭＳ ゴシック"/>
                <a:cs typeface="ＭＳ ゴシック"/>
              </a:rPr>
              <a:t>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r>
              <a:rPr sz="1000" spc="-41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55" dirty="0">
                <a:solidFill>
                  <a:srgbClr val="231F20"/>
                </a:solidFill>
                <a:latin typeface="ＭＳ ゴシック"/>
                <a:cs typeface="ＭＳ ゴシック"/>
              </a:rPr>
              <a:t> </a:t>
            </a:r>
            <a:r>
              <a:rPr sz="1000" dirty="0">
                <a:solidFill>
                  <a:srgbClr val="231F20"/>
                </a:solidFill>
                <a:latin typeface="ＭＳ ゴシック"/>
                <a:cs typeface="ＭＳ ゴシック"/>
              </a:rPr>
              <a:t>Ⅱ</a:t>
            </a:r>
            <a:r>
              <a:rPr sz="1000" spc="-35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00" dirty="0">
                <a:solidFill>
                  <a:srgbClr val="231F20"/>
                </a:solidFill>
                <a:latin typeface="ＭＳ ゴシック"/>
                <a:cs typeface="ＭＳ ゴシック"/>
              </a:rPr>
              <a:t> </a:t>
            </a:r>
            <a:r>
              <a:rPr sz="1000" spc="-80" dirty="0">
                <a:solidFill>
                  <a:srgbClr val="231F20"/>
                </a:solidFill>
                <a:latin typeface="ＭＳ ゴシック"/>
                <a:cs typeface="ＭＳ ゴシック"/>
              </a:rPr>
              <a:t>Ⅲ</a:t>
            </a:r>
            <a:r>
              <a:rPr sz="1000" spc="-105" dirty="0">
                <a:solidFill>
                  <a:srgbClr val="231F20"/>
                </a:solidFill>
                <a:latin typeface="ＭＳ ゴシック"/>
                <a:cs typeface="ＭＳ ゴシック"/>
              </a:rPr>
              <a:t>の</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30" dirty="0">
                <a:solidFill>
                  <a:srgbClr val="231F20"/>
                </a:solidFill>
                <a:latin typeface="ＭＳ ゴシック"/>
                <a:cs typeface="ＭＳ ゴシック"/>
              </a:rPr>
              <a:t>況</a:t>
            </a:r>
            <a:r>
              <a:rPr sz="1000" dirty="0">
                <a:solidFill>
                  <a:srgbClr val="231F20"/>
                </a:solidFill>
                <a:latin typeface="ＭＳ ゴシック"/>
                <a:cs typeface="ＭＳ ゴシック"/>
              </a:rPr>
              <a:t>が</a:t>
            </a:r>
            <a:r>
              <a:rPr sz="1000" spc="-10" dirty="0">
                <a:solidFill>
                  <a:srgbClr val="231F20"/>
                </a:solidFill>
                <a:latin typeface="ＭＳ ゴシック"/>
                <a:cs typeface="ＭＳ ゴシック"/>
              </a:rPr>
              <a:t>確</a:t>
            </a:r>
            <a:r>
              <a:rPr sz="1000" spc="-50" dirty="0">
                <a:solidFill>
                  <a:srgbClr val="231F20"/>
                </a:solidFill>
                <a:latin typeface="ＭＳ ゴシック"/>
                <a:cs typeface="ＭＳ ゴシック"/>
              </a:rPr>
              <a:t>認</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a:lnSpc>
                <a:spcPct val="100000"/>
              </a:lnSpc>
              <a:spcBef>
                <a:spcPts val="575"/>
              </a:spcBef>
            </a:pPr>
            <a:r>
              <a:rPr sz="1000" spc="20" dirty="0">
                <a:solidFill>
                  <a:srgbClr val="231F20"/>
                </a:solidFill>
                <a:latin typeface="ＭＳ ゴシック"/>
                <a:cs typeface="ＭＳ ゴシック"/>
              </a:rPr>
              <a:t>-------------------------------------------------------------------------------------------</a:t>
            </a:r>
            <a:endParaRPr sz="1000" dirty="0">
              <a:latin typeface="ＭＳ ゴシック"/>
              <a:cs typeface="ＭＳ ゴシック"/>
            </a:endParaRPr>
          </a:p>
        </p:txBody>
      </p:sp>
      <p:graphicFrame>
        <p:nvGraphicFramePr>
          <p:cNvPr id="17" name="object 17"/>
          <p:cNvGraphicFramePr>
            <a:graphicFrameLocks noGrp="1"/>
          </p:cNvGraphicFramePr>
          <p:nvPr>
            <p:extLst>
              <p:ext uri="{D42A27DB-BD31-4B8C-83A1-F6EECF244321}">
                <p14:modId xmlns:p14="http://schemas.microsoft.com/office/powerpoint/2010/main" val="1803072395"/>
              </p:ext>
            </p:extLst>
          </p:nvPr>
        </p:nvGraphicFramePr>
        <p:xfrm>
          <a:off x="939271" y="7244240"/>
          <a:ext cx="3474718" cy="578661"/>
        </p:xfrm>
        <a:graphic>
          <a:graphicData uri="http://schemas.openxmlformats.org/drawingml/2006/table">
            <a:tbl>
              <a:tblPr firstRow="1" bandRow="1">
                <a:tableStyleId>{2D5ABB26-0587-4C30-8999-92F81FD0307C}</a:tableStyleId>
              </a:tblPr>
              <a:tblGrid>
                <a:gridCol w="1671320">
                  <a:extLst>
                    <a:ext uri="{9D8B030D-6E8A-4147-A177-3AD203B41FA5}">
                      <a16:colId xmlns:a16="http://schemas.microsoft.com/office/drawing/2014/main" val="20000"/>
                    </a:ext>
                  </a:extLst>
                </a:gridCol>
                <a:gridCol w="256539">
                  <a:extLst>
                    <a:ext uri="{9D8B030D-6E8A-4147-A177-3AD203B41FA5}">
                      <a16:colId xmlns:a16="http://schemas.microsoft.com/office/drawing/2014/main" val="20001"/>
                    </a:ext>
                  </a:extLst>
                </a:gridCol>
                <a:gridCol w="1546859">
                  <a:extLst>
                    <a:ext uri="{9D8B030D-6E8A-4147-A177-3AD203B41FA5}">
                      <a16:colId xmlns:a16="http://schemas.microsoft.com/office/drawing/2014/main" val="20002"/>
                    </a:ext>
                  </a:extLst>
                </a:gridCol>
              </a:tblGrid>
              <a:tr h="402271">
                <a:tc>
                  <a:txBody>
                    <a:bodyPr/>
                    <a:lstStyle/>
                    <a:p>
                      <a:pPr marR="63500" algn="r">
                        <a:lnSpc>
                          <a:spcPts val="1060"/>
                        </a:lnSpc>
                      </a:pP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70" dirty="0">
                          <a:solidFill>
                            <a:srgbClr val="231F20"/>
                          </a:solidFill>
                          <a:latin typeface="ＭＳ ゴシック"/>
                          <a:cs typeface="ＭＳ ゴシック"/>
                        </a:rPr>
                        <a:t>票</a:t>
                      </a:r>
                      <a:r>
                        <a:rPr sz="1000" spc="-90" dirty="0">
                          <a:solidFill>
                            <a:srgbClr val="231F20"/>
                          </a:solidFill>
                          <a:latin typeface="ＭＳ ゴシック"/>
                          <a:cs typeface="ＭＳ ゴシック"/>
                        </a:rPr>
                        <a:t>と</a:t>
                      </a:r>
                      <a:r>
                        <a:rPr sz="1000" spc="-50" dirty="0">
                          <a:solidFill>
                            <a:srgbClr val="231F20"/>
                          </a:solidFill>
                          <a:latin typeface="ＭＳ ゴシック"/>
                          <a:cs typeface="ＭＳ ゴシック"/>
                        </a:rPr>
                        <a:t>の</a:t>
                      </a:r>
                      <a:r>
                        <a:rPr sz="1000" spc="-40" dirty="0">
                          <a:solidFill>
                            <a:srgbClr val="231F20"/>
                          </a:solidFill>
                          <a:latin typeface="ＭＳ ゴシック"/>
                          <a:cs typeface="ＭＳ ゴシック"/>
                        </a:rPr>
                        <a:t>対</a:t>
                      </a:r>
                      <a:r>
                        <a:rPr sz="1000" spc="-5" dirty="0">
                          <a:solidFill>
                            <a:srgbClr val="231F20"/>
                          </a:solidFill>
                          <a:latin typeface="ＭＳ ゴシック"/>
                          <a:cs typeface="ＭＳ ゴシック"/>
                        </a:rPr>
                        <a:t>応</a:t>
                      </a:r>
                      <a:r>
                        <a:rPr sz="1000" spc="-85" dirty="0">
                          <a:solidFill>
                            <a:srgbClr val="231F20"/>
                          </a:solidFill>
                          <a:latin typeface="ＭＳ ゴシック"/>
                          <a:cs typeface="ＭＳ ゴシック"/>
                        </a:rPr>
                        <a:t>；</a:t>
                      </a:r>
                      <a:r>
                        <a:rPr sz="1000" spc="-9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endParaRPr sz="1000" dirty="0">
                        <a:latin typeface="ＭＳ ゴシック"/>
                        <a:cs typeface="ＭＳ ゴシック"/>
                      </a:endParaRPr>
                    </a:p>
                    <a:p>
                      <a:pPr marR="57150" algn="r">
                        <a:lnSpc>
                          <a:spcPct val="100000"/>
                        </a:lnSpc>
                        <a:spcBef>
                          <a:spcPts val="575"/>
                        </a:spcBef>
                      </a:pPr>
                      <a:r>
                        <a:rPr sz="1000" spc="-9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95" dirty="0">
                          <a:solidFill>
                            <a:srgbClr val="231F20"/>
                          </a:solidFill>
                          <a:latin typeface="ＭＳ ゴシック"/>
                          <a:cs typeface="ＭＳ ゴシック"/>
                        </a:rPr>
                        <a:t>票</a:t>
                      </a:r>
                      <a:r>
                        <a:rPr sz="1000" dirty="0">
                          <a:solidFill>
                            <a:srgbClr val="231F20"/>
                          </a:solidFill>
                          <a:latin typeface="ＭＳ ゴシック"/>
                          <a:cs typeface="ＭＳ ゴシック"/>
                        </a:rPr>
                        <a:t>Ⅱ</a:t>
                      </a:r>
                      <a:endParaRPr sz="1000" dirty="0">
                        <a:latin typeface="ＭＳ ゴシック"/>
                        <a:cs typeface="ＭＳ ゴシック"/>
                      </a:endParaRPr>
                    </a:p>
                  </a:txBody>
                  <a:tcPr marL="0" marR="0" marT="0" marB="0"/>
                </a:tc>
                <a:tc>
                  <a:txBody>
                    <a:bodyPr/>
                    <a:lstStyle/>
                    <a:p>
                      <a:pPr marL="57785">
                        <a:lnSpc>
                          <a:spcPts val="1060"/>
                        </a:lnSpc>
                      </a:pPr>
                      <a:r>
                        <a:rPr sz="1000" dirty="0">
                          <a:solidFill>
                            <a:srgbClr val="231F20"/>
                          </a:solidFill>
                          <a:latin typeface="ＭＳ ゴシック"/>
                          <a:cs typeface="ＭＳ ゴシック"/>
                        </a:rPr>
                        <a:t>⇔</a:t>
                      </a:r>
                      <a:endParaRPr sz="1000" dirty="0">
                        <a:latin typeface="ＭＳ ゴシック"/>
                        <a:cs typeface="ＭＳ ゴシック"/>
                      </a:endParaRPr>
                    </a:p>
                    <a:p>
                      <a:pPr marL="64135">
                        <a:lnSpc>
                          <a:spcPct val="100000"/>
                        </a:lnSpc>
                        <a:spcBef>
                          <a:spcPts val="575"/>
                        </a:spcBef>
                      </a:pPr>
                      <a:r>
                        <a:rPr sz="1000" dirty="0">
                          <a:solidFill>
                            <a:srgbClr val="231F20"/>
                          </a:solidFill>
                          <a:latin typeface="ＭＳ ゴシック"/>
                          <a:cs typeface="ＭＳ ゴシック"/>
                        </a:rPr>
                        <a:t>⇔</a:t>
                      </a:r>
                      <a:endParaRPr sz="1000" dirty="0">
                        <a:latin typeface="ＭＳ ゴシック"/>
                        <a:cs typeface="ＭＳ ゴシック"/>
                      </a:endParaRPr>
                    </a:p>
                  </a:txBody>
                  <a:tcPr marL="0" marR="0" marT="0" marB="0"/>
                </a:tc>
                <a:tc>
                  <a:txBody>
                    <a:bodyPr/>
                    <a:lstStyle/>
                    <a:p>
                      <a:pPr marL="57785">
                        <a:lnSpc>
                          <a:spcPts val="1060"/>
                        </a:lnSpc>
                      </a:pPr>
                      <a:r>
                        <a:rPr sz="1000" spc="-30" dirty="0">
                          <a:solidFill>
                            <a:srgbClr val="231F20"/>
                          </a:solidFill>
                          <a:latin typeface="ＭＳ ゴシック"/>
                          <a:cs typeface="ＭＳ ゴシック"/>
                        </a:rPr>
                        <a:t>A-1</a:t>
                      </a:r>
                      <a:r>
                        <a:rPr sz="1000" spc="-35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15" dirty="0">
                          <a:solidFill>
                            <a:srgbClr val="231F20"/>
                          </a:solidFill>
                          <a:latin typeface="ＭＳ ゴシック"/>
                          <a:cs typeface="ＭＳ ゴシック"/>
                        </a:rPr>
                        <a:t> </a:t>
                      </a:r>
                      <a:r>
                        <a:rPr sz="1000" spc="-5" dirty="0">
                          <a:solidFill>
                            <a:srgbClr val="231F20"/>
                          </a:solidFill>
                          <a:latin typeface="ＭＳ ゴシック"/>
                          <a:cs typeface="ＭＳ ゴシック"/>
                        </a:rPr>
                        <a:t>A-4</a:t>
                      </a:r>
                      <a:r>
                        <a:rPr sz="1000" spc="-29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10" dirty="0">
                          <a:solidFill>
                            <a:srgbClr val="231F20"/>
                          </a:solidFill>
                          <a:latin typeface="ＭＳ ゴシック"/>
                          <a:cs typeface="ＭＳ ゴシック"/>
                        </a:rPr>
                        <a:t>FW-1</a:t>
                      </a:r>
                      <a:r>
                        <a:rPr sz="1000" spc="-32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FW-2</a:t>
                      </a:r>
                      <a:endParaRPr sz="1000" dirty="0">
                        <a:latin typeface="ＭＳ ゴシック"/>
                        <a:cs typeface="ＭＳ ゴシック"/>
                      </a:endParaRPr>
                    </a:p>
                    <a:p>
                      <a:pPr marL="64135">
                        <a:lnSpc>
                          <a:spcPct val="100000"/>
                        </a:lnSpc>
                        <a:spcBef>
                          <a:spcPts val="575"/>
                        </a:spcBef>
                      </a:pPr>
                      <a:r>
                        <a:rPr sz="1000" spc="-20" dirty="0">
                          <a:solidFill>
                            <a:srgbClr val="231F20"/>
                          </a:solidFill>
                          <a:latin typeface="ＭＳ ゴシック"/>
                          <a:cs typeface="ＭＳ ゴシック"/>
                        </a:rPr>
                        <a:t>B-1</a:t>
                      </a:r>
                      <a:r>
                        <a:rPr sz="1000" spc="-35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85" dirty="0">
                          <a:solidFill>
                            <a:srgbClr val="231F20"/>
                          </a:solidFill>
                          <a:latin typeface="ＭＳ ゴシック"/>
                          <a:cs typeface="ＭＳ ゴシック"/>
                        </a:rPr>
                        <a:t> </a:t>
                      </a:r>
                      <a:r>
                        <a:rPr sz="1000" spc="5" dirty="0">
                          <a:solidFill>
                            <a:srgbClr val="231F20"/>
                          </a:solidFill>
                          <a:latin typeface="ＭＳ ゴシック"/>
                          <a:cs typeface="ＭＳ ゴシック"/>
                        </a:rPr>
                        <a:t>B-9</a:t>
                      </a:r>
                      <a:r>
                        <a:rPr sz="1000" spc="-32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FW-3</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70" dirty="0">
                          <a:solidFill>
                            <a:srgbClr val="231F20"/>
                          </a:solidFill>
                          <a:latin typeface="ＭＳ ゴシック"/>
                          <a:cs typeface="ＭＳ ゴシック"/>
                        </a:rPr>
                        <a:t> </a:t>
                      </a:r>
                      <a:r>
                        <a:rPr sz="1000" spc="10" dirty="0">
                          <a:solidFill>
                            <a:srgbClr val="231F20"/>
                          </a:solidFill>
                          <a:latin typeface="ＭＳ ゴシック"/>
                          <a:cs typeface="ＭＳ ゴシック"/>
                        </a:rPr>
                        <a:t>FW-4</a:t>
                      </a:r>
                      <a:endParaRPr sz="1000" dirty="0">
                        <a:latin typeface="ＭＳ ゴシック"/>
                        <a:cs typeface="ＭＳ ゴシック"/>
                      </a:endParaRPr>
                    </a:p>
                  </a:txBody>
                  <a:tcPr marL="0" marR="0" marT="0" marB="0"/>
                </a:tc>
                <a:extLst>
                  <a:ext uri="{0D108BD9-81ED-4DB2-BD59-A6C34878D82A}">
                    <a16:rowId xmlns:a16="http://schemas.microsoft.com/office/drawing/2014/main" val="10000"/>
                  </a:ext>
                </a:extLst>
              </a:tr>
              <a:tr h="176390">
                <a:tc>
                  <a:txBody>
                    <a:bodyPr/>
                    <a:lstStyle/>
                    <a:p>
                      <a:pPr marL="999490">
                        <a:lnSpc>
                          <a:spcPts val="1040"/>
                        </a:lnSpc>
                        <a:spcBef>
                          <a:spcPts val="245"/>
                        </a:spcBef>
                      </a:pPr>
                      <a:r>
                        <a:rPr sz="1000" spc="-9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40" dirty="0">
                          <a:solidFill>
                            <a:srgbClr val="231F20"/>
                          </a:solidFill>
                          <a:latin typeface="ＭＳ ゴシック"/>
                          <a:cs typeface="ＭＳ ゴシック"/>
                        </a:rPr>
                        <a:t>票</a:t>
                      </a:r>
                      <a:r>
                        <a:rPr sz="1000" dirty="0">
                          <a:solidFill>
                            <a:srgbClr val="231F20"/>
                          </a:solidFill>
                          <a:latin typeface="ＭＳ ゴシック"/>
                          <a:cs typeface="ＭＳ ゴシック"/>
                        </a:rPr>
                        <a:t>Ⅲ</a:t>
                      </a:r>
                      <a:endParaRPr sz="1000" dirty="0">
                        <a:latin typeface="ＭＳ ゴシック"/>
                        <a:cs typeface="ＭＳ ゴシック"/>
                      </a:endParaRPr>
                    </a:p>
                  </a:txBody>
                  <a:tcPr marL="0" marR="0" marT="31115" marB="0"/>
                </a:tc>
                <a:tc>
                  <a:txBody>
                    <a:bodyPr/>
                    <a:lstStyle/>
                    <a:p>
                      <a:pPr marL="71120">
                        <a:lnSpc>
                          <a:spcPts val="1040"/>
                        </a:lnSpc>
                        <a:spcBef>
                          <a:spcPts val="245"/>
                        </a:spcBef>
                      </a:pPr>
                      <a:r>
                        <a:rPr sz="1000" dirty="0">
                          <a:solidFill>
                            <a:srgbClr val="231F20"/>
                          </a:solidFill>
                          <a:latin typeface="ＭＳ ゴシック"/>
                          <a:cs typeface="ＭＳ ゴシック"/>
                        </a:rPr>
                        <a:t>⇔</a:t>
                      </a:r>
                      <a:endParaRPr sz="1000" dirty="0">
                        <a:latin typeface="ＭＳ ゴシック"/>
                        <a:cs typeface="ＭＳ ゴシック"/>
                      </a:endParaRPr>
                    </a:p>
                  </a:txBody>
                  <a:tcPr marL="0" marR="0" marT="31115" marB="0"/>
                </a:tc>
                <a:tc>
                  <a:txBody>
                    <a:bodyPr/>
                    <a:lstStyle/>
                    <a:p>
                      <a:pPr marL="71120">
                        <a:lnSpc>
                          <a:spcPts val="1040"/>
                        </a:lnSpc>
                        <a:spcBef>
                          <a:spcPts val="245"/>
                        </a:spcBef>
                      </a:pPr>
                      <a:r>
                        <a:rPr sz="1000" spc="-20" dirty="0">
                          <a:solidFill>
                            <a:srgbClr val="231F20"/>
                          </a:solidFill>
                          <a:latin typeface="ＭＳ ゴシック"/>
                          <a:cs typeface="ＭＳ ゴシック"/>
                        </a:rPr>
                        <a:t>C-1</a:t>
                      </a:r>
                      <a:r>
                        <a:rPr sz="1000" spc="-35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75" dirty="0">
                          <a:solidFill>
                            <a:srgbClr val="231F20"/>
                          </a:solidFill>
                          <a:latin typeface="ＭＳ ゴシック"/>
                          <a:cs typeface="ＭＳ ゴシック"/>
                        </a:rPr>
                        <a:t> </a:t>
                      </a:r>
                      <a:r>
                        <a:rPr sz="1000" spc="5" dirty="0">
                          <a:solidFill>
                            <a:srgbClr val="231F20"/>
                          </a:solidFill>
                          <a:latin typeface="ＭＳ ゴシック"/>
                          <a:cs typeface="ＭＳ ゴシック"/>
                        </a:rPr>
                        <a:t>C-4</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FW-5</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FW-5</a:t>
                      </a:r>
                      <a:endParaRPr sz="1000" dirty="0">
                        <a:latin typeface="ＭＳ ゴシック"/>
                        <a:cs typeface="ＭＳ ゴシック"/>
                      </a:endParaRPr>
                    </a:p>
                  </a:txBody>
                  <a:tcPr marL="0" marR="0" marT="31115" marB="0"/>
                </a:tc>
                <a:extLst>
                  <a:ext uri="{0D108BD9-81ED-4DB2-BD59-A6C34878D82A}">
                    <a16:rowId xmlns:a16="http://schemas.microsoft.com/office/drawing/2014/main" val="10001"/>
                  </a:ext>
                </a:extLst>
              </a:tr>
            </a:tbl>
          </a:graphicData>
        </a:graphic>
      </p:graphicFrame>
      <p:sp>
        <p:nvSpPr>
          <p:cNvPr id="18" name="object 18"/>
          <p:cNvSpPr txBox="1"/>
          <p:nvPr/>
        </p:nvSpPr>
        <p:spPr>
          <a:xfrm>
            <a:off x="727688" y="7822901"/>
            <a:ext cx="6076950" cy="477520"/>
          </a:xfrm>
          <a:prstGeom prst="rect">
            <a:avLst/>
          </a:prstGeom>
        </p:spPr>
        <p:txBody>
          <a:bodyPr vert="horz" wrap="square" lIns="0" tIns="85725" rIns="0" bIns="0" rtlCol="0">
            <a:spAutoFit/>
          </a:bodyPr>
          <a:lstStyle/>
          <a:p>
            <a:pPr marL="1230630">
              <a:lnSpc>
                <a:spcPct val="100000"/>
              </a:lnSpc>
              <a:spcBef>
                <a:spcPts val="675"/>
              </a:spcBef>
            </a:pPr>
            <a:r>
              <a:rPr sz="1000" dirty="0">
                <a:solidFill>
                  <a:srgbClr val="231F20"/>
                </a:solidFill>
                <a:latin typeface="ＭＳ ゴシック"/>
                <a:cs typeface="ＭＳ ゴシック"/>
              </a:rPr>
              <a:t>※</a:t>
            </a:r>
            <a:r>
              <a:rPr sz="1000" spc="-275" dirty="0">
                <a:solidFill>
                  <a:srgbClr val="231F20"/>
                </a:solidFill>
                <a:latin typeface="ＭＳ ゴシック"/>
                <a:cs typeface="ＭＳ ゴシック"/>
              </a:rPr>
              <a:t> </a:t>
            </a:r>
            <a:r>
              <a:rPr sz="1000" spc="-10" dirty="0">
                <a:solidFill>
                  <a:srgbClr val="231F20"/>
                </a:solidFill>
                <a:latin typeface="ＭＳ ゴシック"/>
                <a:cs typeface="ＭＳ ゴシック"/>
              </a:rPr>
              <a:t>FW-1</a:t>
            </a:r>
            <a:r>
              <a:rPr sz="1000" spc="-355" dirty="0">
                <a:solidFill>
                  <a:srgbClr val="231F20"/>
                </a:solidFill>
                <a:latin typeface="ＭＳ ゴシック"/>
                <a:cs typeface="ＭＳ ゴシック"/>
              </a:rPr>
              <a:t> </a:t>
            </a:r>
            <a:r>
              <a:rPr sz="1000" spc="-105" dirty="0">
                <a:solidFill>
                  <a:srgbClr val="231F20"/>
                </a:solidFill>
                <a:latin typeface="ＭＳ ゴシック"/>
                <a:cs typeface="ＭＳ ゴシック"/>
              </a:rPr>
              <a:t>＝</a:t>
            </a:r>
            <a:r>
              <a:rPr sz="1000" spc="-70" dirty="0">
                <a:solidFill>
                  <a:srgbClr val="231F20"/>
                </a:solidFill>
                <a:latin typeface="ＭＳ ゴシック"/>
                <a:cs typeface="ＭＳ ゴシック"/>
              </a:rPr>
              <a:t>よ</a:t>
            </a:r>
            <a:r>
              <a:rPr sz="1000" spc="-90" dirty="0">
                <a:solidFill>
                  <a:srgbClr val="231F20"/>
                </a:solidFill>
                <a:latin typeface="ＭＳ ゴシック"/>
                <a:cs typeface="ＭＳ ゴシック"/>
              </a:rPr>
              <a:t>か</a:t>
            </a:r>
            <a:r>
              <a:rPr sz="1000" spc="-114" dirty="0">
                <a:solidFill>
                  <a:srgbClr val="231F20"/>
                </a:solidFill>
                <a:latin typeface="ＭＳ ゴシック"/>
                <a:cs typeface="ＭＳ ゴシック"/>
              </a:rPr>
              <a:t>っ</a:t>
            </a:r>
            <a:r>
              <a:rPr sz="1000" spc="-45" dirty="0">
                <a:solidFill>
                  <a:srgbClr val="231F20"/>
                </a:solidFill>
                <a:latin typeface="ＭＳ ゴシック"/>
                <a:cs typeface="ＭＳ ゴシック"/>
              </a:rPr>
              <a:t>た</a:t>
            </a:r>
            <a:r>
              <a:rPr sz="1000" spc="-65" dirty="0">
                <a:solidFill>
                  <a:srgbClr val="231F20"/>
                </a:solidFill>
                <a:latin typeface="ＭＳ ゴシック"/>
                <a:cs typeface="ＭＳ ゴシック"/>
              </a:rPr>
              <a:t>点</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FW-2</a:t>
            </a:r>
            <a:r>
              <a:rPr sz="1000" spc="-305" dirty="0">
                <a:solidFill>
                  <a:srgbClr val="231F20"/>
                </a:solidFill>
                <a:latin typeface="ＭＳ ゴシック"/>
                <a:cs typeface="ＭＳ ゴシック"/>
              </a:rPr>
              <a:t> </a:t>
            </a:r>
            <a:r>
              <a:rPr sz="1000" spc="-60" dirty="0">
                <a:solidFill>
                  <a:srgbClr val="231F20"/>
                </a:solidFill>
                <a:latin typeface="ＭＳ ゴシック"/>
                <a:cs typeface="ＭＳ ゴシック"/>
              </a:rPr>
              <a:t>＝</a:t>
            </a:r>
            <a:r>
              <a:rPr sz="1000" spc="-40" dirty="0">
                <a:solidFill>
                  <a:srgbClr val="231F20"/>
                </a:solidFill>
                <a:latin typeface="ＭＳ ゴシック"/>
                <a:cs typeface="ＭＳ ゴシック"/>
              </a:rPr>
              <a:t>改</a:t>
            </a:r>
            <a:r>
              <a:rPr sz="1000" spc="-35" dirty="0">
                <a:solidFill>
                  <a:srgbClr val="231F20"/>
                </a:solidFill>
                <a:latin typeface="ＭＳ ゴシック"/>
                <a:cs typeface="ＭＳ ゴシック"/>
              </a:rPr>
              <a:t>善</a:t>
            </a:r>
            <a:r>
              <a:rPr sz="1000" spc="-120" dirty="0">
                <a:solidFill>
                  <a:srgbClr val="231F20"/>
                </a:solidFill>
                <a:latin typeface="ＭＳ ゴシック"/>
                <a:cs typeface="ＭＳ ゴシック"/>
              </a:rPr>
              <a:t>す</a:t>
            </a:r>
            <a:r>
              <a:rPr sz="1000" spc="-80" dirty="0">
                <a:solidFill>
                  <a:srgbClr val="231F20"/>
                </a:solidFill>
                <a:latin typeface="ＭＳ ゴシック"/>
                <a:cs typeface="ＭＳ ゴシック"/>
              </a:rPr>
              <a:t>べ</a:t>
            </a:r>
            <a:r>
              <a:rPr sz="1000" spc="-100" dirty="0">
                <a:solidFill>
                  <a:srgbClr val="231F20"/>
                </a:solidFill>
                <a:latin typeface="ＭＳ ゴシック"/>
                <a:cs typeface="ＭＳ ゴシック"/>
              </a:rPr>
              <a:t>き</a:t>
            </a:r>
            <a:r>
              <a:rPr sz="1000" dirty="0">
                <a:solidFill>
                  <a:srgbClr val="231F20"/>
                </a:solidFill>
                <a:latin typeface="ＭＳ ゴシック"/>
                <a:cs typeface="ＭＳ ゴシック"/>
              </a:rPr>
              <a:t>点</a:t>
            </a:r>
            <a:endParaRPr sz="1000" dirty="0">
              <a:latin typeface="ＭＳ ゴシック"/>
              <a:cs typeface="ＭＳ ゴシック"/>
            </a:endParaRPr>
          </a:p>
          <a:p>
            <a:pPr marL="12700">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p:txBody>
      </p:sp>
      <p:sp>
        <p:nvSpPr>
          <p:cNvPr id="30" name="object 3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43</a:t>
            </a:fld>
            <a:endParaRPr dirty="0"/>
          </a:p>
        </p:txBody>
      </p:sp>
      <p:sp>
        <p:nvSpPr>
          <p:cNvPr id="28" name="object 28"/>
          <p:cNvSpPr txBox="1"/>
          <p:nvPr/>
        </p:nvSpPr>
        <p:spPr>
          <a:xfrm>
            <a:off x="3092450" y="1449682"/>
            <a:ext cx="134742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9" name="object 29"/>
          <p:cNvSpPr txBox="1"/>
          <p:nvPr/>
        </p:nvSpPr>
        <p:spPr>
          <a:xfrm>
            <a:off x="2717830" y="3557909"/>
            <a:ext cx="218819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50" dirty="0">
                <a:solidFill>
                  <a:srgbClr val="231F20"/>
                </a:solidFill>
                <a:latin typeface="ＭＳ ゴシック"/>
                <a:cs typeface="ＭＳ ゴシック"/>
              </a:rPr>
              <a:t>況一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402" y="3861527"/>
            <a:ext cx="6091555" cy="934585"/>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602" y="1747181"/>
            <a:ext cx="5454650" cy="1634079"/>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価</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票</a:t>
            </a:r>
            <a:r>
              <a:rPr sz="2200" dirty="0">
                <a:solidFill>
                  <a:srgbClr val="FFFFFF"/>
                </a:solidFill>
                <a:latin typeface="HGPｺﾞｼｯｸE" panose="020B0900000000000000" pitchFamily="50" charset="-128"/>
                <a:ea typeface="HGPｺﾞｼｯｸE" panose="020B0900000000000000" pitchFamily="50" charset="-128"/>
                <a:cs typeface="HGPｺﾞｼｯｸE"/>
              </a:rPr>
              <a:t>I/II/III</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確認</a:t>
            </a:r>
            <a:r>
              <a:rPr sz="2200" spc="-165" dirty="0">
                <a:solidFill>
                  <a:srgbClr val="FFFFFF"/>
                </a:solidFill>
                <a:latin typeface="HGPｺﾞｼｯｸE" panose="020B0900000000000000" pitchFamily="50" charset="-128"/>
                <a:ea typeface="HGPｺﾞｼｯｸE" panose="020B0900000000000000" pitchFamily="50" charset="-128"/>
                <a:cs typeface="HGPｺﾞｼｯｸE"/>
              </a:rPr>
              <a:t>/</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代</a:t>
            </a:r>
            <a:r>
              <a:rPr sz="2200" spc="-165" dirty="0">
                <a:solidFill>
                  <a:srgbClr val="FFFFFF"/>
                </a:solidFill>
                <a:latin typeface="HGPｺﾞｼｯｸE" panose="020B0900000000000000" pitchFamily="50" charset="-128"/>
                <a:ea typeface="HGPｺﾞｼｯｸE" panose="020B0900000000000000" pitchFamily="50" charset="-128"/>
                <a:cs typeface="HGPｺﾞｼｯｸE"/>
              </a:rPr>
              <a:t>行</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力</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36" name="object 3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44</a:t>
            </a:fld>
            <a:endParaRPr dirty="0"/>
          </a:p>
        </p:txBody>
      </p:sp>
      <p:sp>
        <p:nvSpPr>
          <p:cNvPr id="33" name="object 33"/>
          <p:cNvSpPr txBox="1"/>
          <p:nvPr/>
        </p:nvSpPr>
        <p:spPr>
          <a:xfrm>
            <a:off x="3193076" y="1356190"/>
            <a:ext cx="1358479"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4" name="object 34"/>
          <p:cNvSpPr txBox="1"/>
          <p:nvPr/>
        </p:nvSpPr>
        <p:spPr>
          <a:xfrm>
            <a:off x="2885332" y="3700607"/>
            <a:ext cx="197396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75" dirty="0">
                <a:solidFill>
                  <a:srgbClr val="231F20"/>
                </a:solidFill>
                <a:latin typeface="ＭＳ ゴシック"/>
                <a:cs typeface="ＭＳ ゴシック"/>
              </a:rPr>
              <a:t> </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85" dirty="0">
                <a:solidFill>
                  <a:srgbClr val="231F20"/>
                </a:solidFill>
                <a:latin typeface="ＭＳ ゴシック"/>
                <a:cs typeface="ＭＳ ゴシック"/>
              </a:rPr>
              <a:t>う</a:t>
            </a:r>
            <a:r>
              <a:rPr lang="ja-JP" altLang="en-US" sz="1000" spc="-15" dirty="0">
                <a:solidFill>
                  <a:srgbClr val="231F20"/>
                </a:solidFill>
                <a:latin typeface="ＭＳ ゴシック"/>
                <a:cs typeface="ＭＳ ゴシック"/>
              </a:rPr>
              <a:t>指導歯科医</a:t>
            </a:r>
            <a:r>
              <a:rPr sz="1000" spc="-20" dirty="0" err="1">
                <a:solidFill>
                  <a:srgbClr val="231F20"/>
                </a:solidFill>
                <a:latin typeface="ＭＳ ゴシック"/>
                <a:cs typeface="ＭＳ ゴシック"/>
              </a:rPr>
              <a:t>画</a:t>
            </a:r>
            <a:r>
              <a:rPr sz="1000" spc="245" dirty="0" err="1">
                <a:solidFill>
                  <a:srgbClr val="231F20"/>
                </a:solidFill>
                <a:latin typeface="ＭＳ ゴシック"/>
                <a:cs typeface="ＭＳ ゴシック"/>
              </a:rPr>
              <a:t>面</a:t>
            </a:r>
            <a:r>
              <a:rPr lang="ja-JP" altLang="en-US" sz="1000" spc="-37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5" name="object 35"/>
          <p:cNvSpPr txBox="1"/>
          <p:nvPr/>
        </p:nvSpPr>
        <p:spPr>
          <a:xfrm>
            <a:off x="3057926" y="6289126"/>
            <a:ext cx="162877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50" dirty="0">
                <a:solidFill>
                  <a:srgbClr val="231F20"/>
                </a:solidFill>
                <a:latin typeface="ＭＳ ゴシック"/>
                <a:cs typeface="ＭＳ ゴシック"/>
              </a:rPr>
              <a:t> </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60" dirty="0">
                <a:solidFill>
                  <a:srgbClr val="231F20"/>
                </a:solidFill>
                <a:latin typeface="ＭＳ ゴシック"/>
                <a:cs typeface="ＭＳ ゴシック"/>
              </a:rPr>
              <a:t>力</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0" dirty="0">
                <a:solidFill>
                  <a:srgbClr val="231F20"/>
                </a:solidFill>
                <a:latin typeface="ＭＳ ゴシック"/>
                <a:cs typeface="ＭＳ ゴシック"/>
              </a:rPr>
              <a:t>ル画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b="3942"/>
          <a:stretch/>
        </p:blipFill>
        <p:spPr>
          <a:xfrm>
            <a:off x="1339850" y="1610530"/>
            <a:ext cx="5018600" cy="1999893"/>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b="18203"/>
          <a:stretch/>
        </p:blipFill>
        <p:spPr>
          <a:xfrm>
            <a:off x="1339850" y="3950592"/>
            <a:ext cx="5018600" cy="2180084"/>
          </a:xfrm>
          <a:prstGeom prst="rect">
            <a:avLst/>
          </a:prstGeom>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b="947"/>
          <a:stretch/>
        </p:blipFill>
        <p:spPr>
          <a:xfrm>
            <a:off x="1339850" y="6504391"/>
            <a:ext cx="5017197" cy="3746321"/>
          </a:xfrm>
          <a:prstGeom prst="rect">
            <a:avLst/>
          </a:prstGeom>
        </p:spPr>
      </p:pic>
      <p:sp>
        <p:nvSpPr>
          <p:cNvPr id="12" name="角丸四角形 11"/>
          <p:cNvSpPr/>
          <p:nvPr/>
        </p:nvSpPr>
        <p:spPr>
          <a:xfrm>
            <a:off x="1738020" y="1925219"/>
            <a:ext cx="4478630" cy="419278"/>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object 6"/>
          <p:cNvSpPr/>
          <p:nvPr/>
        </p:nvSpPr>
        <p:spPr>
          <a:xfrm>
            <a:off x="4850884" y="2373375"/>
            <a:ext cx="1712705"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14" name="object 28"/>
          <p:cNvSpPr txBox="1"/>
          <p:nvPr/>
        </p:nvSpPr>
        <p:spPr>
          <a:xfrm>
            <a:off x="5164423" y="2409704"/>
            <a:ext cx="137160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指導歯科医絞り込みエリア</a:t>
            </a:r>
            <a:endParaRPr sz="900" dirty="0">
              <a:solidFill>
                <a:srgbClr val="FFFFFF"/>
              </a:solidFill>
              <a:latin typeface="ＭＳ ゴシック"/>
              <a:cs typeface="ＭＳ ゴシック"/>
            </a:endParaRPr>
          </a:p>
        </p:txBody>
      </p:sp>
      <p:sp>
        <p:nvSpPr>
          <p:cNvPr id="15" name="object 6"/>
          <p:cNvSpPr/>
          <p:nvPr/>
        </p:nvSpPr>
        <p:spPr>
          <a:xfrm>
            <a:off x="5140818" y="1813228"/>
            <a:ext cx="1216229"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16" name="object 28"/>
          <p:cNvSpPr txBox="1"/>
          <p:nvPr/>
        </p:nvSpPr>
        <p:spPr>
          <a:xfrm>
            <a:off x="5454357" y="1849558"/>
            <a:ext cx="838493"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施設選択エリア</a:t>
            </a:r>
            <a:endParaRPr sz="900" dirty="0">
              <a:solidFill>
                <a:srgbClr val="FFFFFF"/>
              </a:solidFill>
              <a:latin typeface="ＭＳ ゴシック"/>
              <a:cs typeface="ＭＳ ゴシック"/>
            </a:endParaRPr>
          </a:p>
        </p:txBody>
      </p:sp>
      <p:sp>
        <p:nvSpPr>
          <p:cNvPr id="17" name="object 6"/>
          <p:cNvSpPr/>
          <p:nvPr/>
        </p:nvSpPr>
        <p:spPr>
          <a:xfrm>
            <a:off x="5488989" y="3010552"/>
            <a:ext cx="1227939" cy="246774"/>
          </a:xfrm>
          <a:custGeom>
            <a:avLst/>
            <a:gdLst/>
            <a:ahLst/>
            <a:cxnLst/>
            <a:rect l="l" t="t" r="r" b="b"/>
            <a:pathLst>
              <a:path w="1692275" h="259714">
                <a:moveTo>
                  <a:pt x="1691995" y="0"/>
                </a:moveTo>
                <a:lnTo>
                  <a:pt x="247903" y="0"/>
                </a:lnTo>
                <a:lnTo>
                  <a:pt x="0" y="259194"/>
                </a:lnTo>
                <a:lnTo>
                  <a:pt x="1691995" y="259194"/>
                </a:lnTo>
                <a:lnTo>
                  <a:pt x="1691995" y="0"/>
                </a:lnTo>
                <a:close/>
              </a:path>
            </a:pathLst>
          </a:custGeom>
          <a:solidFill>
            <a:srgbClr val="DA2128"/>
          </a:solidFill>
          <a:ln w="76200">
            <a:noFill/>
          </a:ln>
        </p:spPr>
        <p:txBody>
          <a:bodyPr wrap="square" lIns="0" tIns="0" rIns="0" bIns="0" rtlCol="0"/>
          <a:lstStyle/>
          <a:p>
            <a:endParaRPr/>
          </a:p>
        </p:txBody>
      </p:sp>
      <p:sp>
        <p:nvSpPr>
          <p:cNvPr id="19" name="角丸四角形 18"/>
          <p:cNvSpPr/>
          <p:nvPr/>
        </p:nvSpPr>
        <p:spPr>
          <a:xfrm>
            <a:off x="2784255" y="2409703"/>
            <a:ext cx="2380167" cy="413143"/>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738020" y="3091174"/>
            <a:ext cx="4478630" cy="483067"/>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object 28"/>
          <p:cNvSpPr txBox="1"/>
          <p:nvPr/>
        </p:nvSpPr>
        <p:spPr>
          <a:xfrm>
            <a:off x="5802528" y="3031484"/>
            <a:ext cx="914400"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spc="-10" dirty="0">
                <a:solidFill>
                  <a:srgbClr val="FFFFFF"/>
                </a:solidFill>
                <a:latin typeface="ＭＳ ゴシック"/>
                <a:cs typeface="ＭＳ ゴシック"/>
              </a:rPr>
              <a:t>指導歯科医一覧</a:t>
            </a:r>
            <a:endParaRPr sz="900" dirty="0">
              <a:solidFill>
                <a:srgbClr val="FFFFFF"/>
              </a:solidFill>
              <a:latin typeface="ＭＳ ゴシック"/>
              <a:cs typeface="ＭＳ ゴシック"/>
            </a:endParaRPr>
          </a:p>
        </p:txBody>
      </p:sp>
      <p:sp>
        <p:nvSpPr>
          <p:cNvPr id="21" name="角丸四角形 20"/>
          <p:cNvSpPr/>
          <p:nvPr/>
        </p:nvSpPr>
        <p:spPr>
          <a:xfrm>
            <a:off x="4686701" y="5875073"/>
            <a:ext cx="1401062" cy="255603"/>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3549650" y="9004300"/>
            <a:ext cx="2538113" cy="373715"/>
          </a:xfrm>
          <a:prstGeom prst="roundRect">
            <a:avLst>
              <a:gd name="adj" fmla="val 10889"/>
            </a:avLst>
          </a:prstGeom>
          <a:ln w="12598">
            <a:solidFill>
              <a:srgbClr val="0099FF"/>
            </a:solidFill>
          </a:ln>
        </p:spPr>
        <p:txBody>
          <a:bodyPr wrap="square" lIns="0" tIns="0" rIns="0" bIns="0" rtlCol="0" anchor="ctr"/>
          <a:lstStyle/>
          <a:p>
            <a:pPr algn="ctr"/>
            <a:endParaRPr kumimoji="1" lang="ja-JP" altLang="en-US">
              <a:solidFill>
                <a:srgbClr val="0099FF"/>
              </a:solidFill>
            </a:endParaRPr>
          </a:p>
        </p:txBody>
      </p:sp>
      <p:sp>
        <p:nvSpPr>
          <p:cNvPr id="24" name="テキスト ボックス 23"/>
          <p:cNvSpPr txBox="1"/>
          <p:nvPr/>
        </p:nvSpPr>
        <p:spPr>
          <a:xfrm>
            <a:off x="3321050" y="9004300"/>
            <a:ext cx="381000" cy="246221"/>
          </a:xfrm>
          <a:prstGeom prst="rect">
            <a:avLst/>
          </a:prstGeom>
          <a:noFill/>
        </p:spPr>
        <p:txBody>
          <a:bodyPr wrap="square" rtlCol="0">
            <a:spAutoFit/>
          </a:bodyPr>
          <a:lstStyle/>
          <a:p>
            <a:r>
              <a:rPr kumimoji="1" lang="en-US" altLang="ja-JP" sz="1000" dirty="0">
                <a:solidFill>
                  <a:srgbClr val="0099FF"/>
                </a:solidFill>
              </a:rPr>
              <a:t>※</a:t>
            </a:r>
            <a:endParaRPr kumimoji="1" lang="ja-JP" altLang="en-US" sz="1000" dirty="0">
              <a:solidFill>
                <a:srgbClr val="0099FF"/>
              </a:solidFill>
            </a:endParaRPr>
          </a:p>
        </p:txBody>
      </p:sp>
      <p:sp>
        <p:nvSpPr>
          <p:cNvPr id="22" name="角丸四角形 21"/>
          <p:cNvSpPr/>
          <p:nvPr/>
        </p:nvSpPr>
        <p:spPr>
          <a:xfrm>
            <a:off x="3549650" y="8699500"/>
            <a:ext cx="2538113" cy="304800"/>
          </a:xfrm>
          <a:prstGeom prst="roundRect">
            <a:avLst/>
          </a:prstGeom>
          <a:ln w="12598">
            <a:solidFill>
              <a:srgbClr val="DA2128"/>
            </a:solidFill>
            <a:round/>
          </a:ln>
        </p:spPr>
        <p:txBody>
          <a:bodyPr wrap="square" lIns="0" tIns="0" rIns="0" bIns="0" rtlCol="0" anchor="ctr"/>
          <a:lstStyle/>
          <a:p>
            <a:pPr algn="ctr"/>
            <a:endParaRPr kumimoji="1" lang="ja-JP"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36"/>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45</a:t>
            </a:fld>
            <a:endParaRPr dirty="0"/>
          </a:p>
        </p:txBody>
      </p:sp>
      <p:sp>
        <p:nvSpPr>
          <p:cNvPr id="13" name="object 23"/>
          <p:cNvSpPr txBox="1"/>
          <p:nvPr/>
        </p:nvSpPr>
        <p:spPr>
          <a:xfrm>
            <a:off x="730250" y="927100"/>
            <a:ext cx="6096000" cy="5451749"/>
          </a:xfrm>
          <a:prstGeom prst="rect">
            <a:avLst/>
          </a:prstGeom>
        </p:spPr>
        <p:txBody>
          <a:bodyPr vert="horz" wrap="square" lIns="0" tIns="12700" rIns="0" bIns="0" rtlCol="0">
            <a:spAutoFit/>
          </a:bodyPr>
          <a:lstStyle/>
          <a:p>
            <a:pPr marL="140335">
              <a:lnSpc>
                <a:spcPct val="100000"/>
              </a:lnSpc>
              <a:spcBef>
                <a:spcPts val="100"/>
              </a:spcBef>
            </a:pP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95" dirty="0">
                <a:solidFill>
                  <a:srgbClr val="231F20"/>
                </a:solidFill>
                <a:latin typeface="ＭＳ ゴシック"/>
                <a:cs typeface="ＭＳ ゴシック"/>
              </a:rPr>
              <a:t>票</a:t>
            </a:r>
            <a:r>
              <a:rPr sz="1000" spc="-70" dirty="0">
                <a:solidFill>
                  <a:srgbClr val="231F20"/>
                </a:solidFill>
                <a:latin typeface="ＭＳ ゴシック"/>
                <a:cs typeface="ＭＳ ゴシック"/>
              </a:rPr>
              <a:t>I/II/III</a:t>
            </a:r>
            <a:r>
              <a:rPr sz="1000" spc="-375" dirty="0">
                <a:solidFill>
                  <a:srgbClr val="231F20"/>
                </a:solidFill>
                <a:latin typeface="ＭＳ ゴシック"/>
                <a:cs typeface="ＭＳ ゴシック"/>
              </a:rPr>
              <a:t> </a:t>
            </a:r>
            <a:r>
              <a:rPr sz="1000" spc="-45" dirty="0">
                <a:solidFill>
                  <a:srgbClr val="231F20"/>
                </a:solidFill>
                <a:latin typeface="ＭＳ ゴシック"/>
                <a:cs typeface="ＭＳ ゴシック"/>
              </a:rPr>
              <a:t>を</a:t>
            </a:r>
            <a:r>
              <a:rPr lang="ja-JP" altLang="en-US" sz="1000" spc="-15" dirty="0">
                <a:solidFill>
                  <a:srgbClr val="231F20"/>
                </a:solidFill>
                <a:latin typeface="ＭＳ ゴシック"/>
                <a:cs typeface="ＭＳ ゴシック"/>
              </a:rPr>
              <a:t>指導歯科医</a:t>
            </a:r>
            <a:r>
              <a:rPr sz="1000" spc="-95" dirty="0">
                <a:solidFill>
                  <a:srgbClr val="231F20"/>
                </a:solidFill>
                <a:latin typeface="ＭＳ ゴシック"/>
                <a:cs typeface="ＭＳ ゴシック"/>
              </a:rPr>
              <a:t>に</a:t>
            </a:r>
            <a:r>
              <a:rPr sz="1000" spc="-5" dirty="0">
                <a:solidFill>
                  <a:srgbClr val="231F20"/>
                </a:solidFill>
                <a:latin typeface="ＭＳ ゴシック"/>
                <a:cs typeface="ＭＳ ゴシック"/>
              </a:rPr>
              <a:t>代</a:t>
            </a:r>
            <a:r>
              <a:rPr sz="1000" spc="-110" dirty="0">
                <a:solidFill>
                  <a:srgbClr val="231F20"/>
                </a:solidFill>
                <a:latin typeface="ＭＳ ゴシック"/>
                <a:cs typeface="ＭＳ ゴシック"/>
              </a:rPr>
              <a:t>わ</a:t>
            </a:r>
            <a:r>
              <a:rPr sz="1000" spc="-150" dirty="0">
                <a:solidFill>
                  <a:srgbClr val="231F20"/>
                </a:solidFill>
                <a:latin typeface="ＭＳ ゴシック"/>
                <a:cs typeface="ＭＳ ゴシック"/>
              </a:rPr>
              <a:t>り</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20" dirty="0">
                <a:solidFill>
                  <a:srgbClr val="231F20"/>
                </a:solidFill>
                <a:latin typeface="ＭＳ ゴシック"/>
                <a:cs typeface="ＭＳ ゴシック"/>
              </a:rPr>
              <a:t>者</a:t>
            </a:r>
            <a:r>
              <a:rPr sz="1000" spc="-30" dirty="0">
                <a:solidFill>
                  <a:srgbClr val="231F20"/>
                </a:solidFill>
                <a:latin typeface="ＭＳ ゴシック"/>
                <a:cs typeface="ＭＳ ゴシック"/>
              </a:rPr>
              <a:t>が</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20" dirty="0">
                <a:solidFill>
                  <a:srgbClr val="231F20"/>
                </a:solidFill>
                <a:latin typeface="ＭＳ ゴシック"/>
                <a:cs typeface="ＭＳ ゴシック"/>
              </a:rPr>
              <a:t>も</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ＭＳ ゴシック"/>
                <a:cs typeface="ＭＳ ゴシック"/>
              </a:rPr>
              <a:t>指導歯科医</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spc="195" dirty="0">
                <a:solidFill>
                  <a:srgbClr val="A9511A"/>
                </a:solidFill>
                <a:latin typeface="ＭＳ ゴシック"/>
                <a:cs typeface="ＭＳ ゴシック"/>
              </a:rPr>
              <a:t>票</a:t>
            </a:r>
            <a:r>
              <a:rPr sz="1000" spc="-70" dirty="0">
                <a:solidFill>
                  <a:srgbClr val="A9511A"/>
                </a:solidFill>
                <a:latin typeface="ＭＳ ゴシック"/>
                <a:cs typeface="ＭＳ ゴシック"/>
              </a:rPr>
              <a:t>I/II/III</a:t>
            </a:r>
            <a:r>
              <a:rPr sz="1000" spc="-345" dirty="0">
                <a:solidFill>
                  <a:srgbClr val="A9511A"/>
                </a:solidFill>
                <a:latin typeface="ＭＳ ゴシック"/>
                <a:cs typeface="ＭＳ ゴシック"/>
              </a:rPr>
              <a:t> </a:t>
            </a:r>
            <a:r>
              <a:rPr sz="1000" spc="-15" dirty="0">
                <a:solidFill>
                  <a:srgbClr val="A9511A"/>
                </a:solidFill>
                <a:latin typeface="ＭＳ ゴシック"/>
                <a:cs typeface="ＭＳ ゴシック"/>
              </a:rPr>
              <a:t>の</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r>
              <a:rPr sz="1000" spc="-250" dirty="0">
                <a:solidFill>
                  <a:srgbClr val="A9511A"/>
                </a:solidFill>
                <a:latin typeface="ＭＳ ゴシック"/>
                <a:cs typeface="ＭＳ ゴシック"/>
              </a:rPr>
              <a:t> </a:t>
            </a:r>
            <a:r>
              <a:rPr sz="1000" dirty="0">
                <a:solidFill>
                  <a:srgbClr val="A9511A"/>
                </a:solidFill>
                <a:latin typeface="ＭＳ ゴシック"/>
                <a:cs typeface="ＭＳ ゴシック"/>
              </a:rPr>
              <a:t>/</a:t>
            </a:r>
            <a:r>
              <a:rPr sz="1000" spc="-330" dirty="0">
                <a:solidFill>
                  <a:srgbClr val="A9511A"/>
                </a:solidFill>
                <a:latin typeface="ＭＳ ゴシック"/>
                <a:cs typeface="ＭＳ ゴシック"/>
              </a:rPr>
              <a:t> </a:t>
            </a:r>
            <a:r>
              <a:rPr sz="1000" spc="-45" dirty="0">
                <a:solidFill>
                  <a:srgbClr val="A9511A"/>
                </a:solidFill>
                <a:latin typeface="ＭＳ ゴシック"/>
                <a:cs typeface="ＭＳ ゴシック"/>
              </a:rPr>
              <a:t>代</a:t>
            </a:r>
            <a:r>
              <a:rPr sz="1000" spc="-90" dirty="0">
                <a:solidFill>
                  <a:srgbClr val="A9511A"/>
                </a:solidFill>
                <a:latin typeface="ＭＳ ゴシック"/>
                <a:cs typeface="ＭＳ ゴシック"/>
              </a:rPr>
              <a:t>行</a:t>
            </a:r>
            <a:r>
              <a:rPr sz="1000" spc="-35" dirty="0">
                <a:solidFill>
                  <a:srgbClr val="A9511A"/>
                </a:solidFill>
                <a:latin typeface="ＭＳ ゴシック"/>
                <a:cs typeface="ＭＳ ゴシック"/>
              </a:rPr>
              <a:t>入</a:t>
            </a:r>
            <a:r>
              <a:rPr sz="1000" dirty="0">
                <a:solidFill>
                  <a:srgbClr val="A9511A"/>
                </a:solidFill>
                <a:latin typeface="ＭＳ ゴシック"/>
                <a:cs typeface="ＭＳ ゴシック"/>
              </a:rPr>
              <a:t>力</a:t>
            </a:r>
            <a:endParaRPr sz="1000" dirty="0">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solidFill>
                  <a:srgbClr val="231F20"/>
                </a:solidFill>
                <a:latin typeface="ＭＳ ゴシック"/>
                <a:cs typeface="ＭＳ ゴシック"/>
              </a:rPr>
              <a:t>評価したい施設と異なる場合、</a:t>
            </a:r>
            <a:r>
              <a:rPr sz="1000" dirty="0" err="1">
                <a:solidFill>
                  <a:srgbClr val="231F20"/>
                </a:solidFill>
                <a:latin typeface="ＭＳ ゴシック"/>
                <a:cs typeface="ＭＳ ゴシック"/>
              </a:rPr>
              <a:t>施設を選択します</a:t>
            </a:r>
            <a:r>
              <a:rPr sz="1000" dirty="0">
                <a:solidFill>
                  <a:srgbClr val="231F20"/>
                </a:solidFill>
                <a:latin typeface="ＭＳ ゴシック"/>
                <a:cs typeface="ＭＳ ゴシック"/>
              </a:rPr>
              <a:t>。</a:t>
            </a:r>
            <a:br>
              <a:rPr lang="en-US"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「施設選択エリア」にある「施設選択」ボタンをクリックして開いた一覧画面から施設を選びます。</a:t>
            </a:r>
            <a:endParaRPr lang="en-US" altLang="ja-JP" sz="1000" dirty="0">
              <a:solidFill>
                <a:srgbClr val="231F20"/>
              </a:solidFill>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solidFill>
                  <a:srgbClr val="231F20"/>
                </a:solidFill>
                <a:latin typeface="ＭＳ ゴシック"/>
                <a:cs typeface="ＭＳ ゴシック"/>
              </a:rPr>
              <a:t>指導歯科医一覧から研修施設担当者が代行する指導歯科医を選んでください。</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表示されている指導歯科医が多い場合は「指導歯科医絞り込みエリア」で、氏名や、あいうえお順での絞り込みができます。</a:t>
            </a:r>
            <a:endParaRPr lang="en-US" altLang="ja-JP" sz="1000" dirty="0">
              <a:solidFill>
                <a:srgbClr val="231F20"/>
              </a:solidFill>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solidFill>
                  <a:srgbClr val="231F20"/>
                </a:solidFill>
                <a:latin typeface="ＭＳ ゴシック"/>
                <a:cs typeface="ＭＳ ゴシック"/>
              </a:rPr>
              <a:t>指導歯科医の行にある「代行入力を行う指導歯科医を選択」ボタンをクリックします。その指導歯科医が担当している研修歯科医が表示されます。</a:t>
            </a:r>
            <a:endParaRPr lang="en-US" altLang="ja-JP" sz="1000" dirty="0">
              <a:solidFill>
                <a:srgbClr val="231F20"/>
              </a:solidFill>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latin typeface="ＭＳ ゴシック"/>
                <a:cs typeface="ＭＳ ゴシック"/>
              </a:rPr>
              <a:t>研修歯科医の行にある「代行入力するスケジュールを表示」ボタンをクリックします。</a:t>
            </a:r>
            <a:br>
              <a:rPr lang="en-US" altLang="ja-JP" sz="1000" dirty="0">
                <a:latin typeface="ＭＳ ゴシック"/>
                <a:cs typeface="ＭＳ ゴシック"/>
              </a:rPr>
            </a:br>
            <a:r>
              <a:rPr lang="ja-JP" altLang="en-US" sz="1000" dirty="0">
                <a:latin typeface="ＭＳ ゴシック"/>
                <a:cs typeface="ＭＳ ゴシック"/>
              </a:rPr>
              <a:t>研修を行った期間</a:t>
            </a:r>
            <a:r>
              <a:rPr lang="en-US" altLang="ja-JP" sz="1000" dirty="0">
                <a:latin typeface="ＭＳ ゴシック"/>
                <a:cs typeface="ＭＳ ゴシック"/>
              </a:rPr>
              <a:t>/</a:t>
            </a:r>
            <a:r>
              <a:rPr lang="ja-JP" altLang="en-US" sz="1000" dirty="0">
                <a:latin typeface="ＭＳ ゴシック"/>
                <a:cs typeface="ＭＳ ゴシック"/>
              </a:rPr>
              <a:t>施設名</a:t>
            </a:r>
            <a:r>
              <a:rPr lang="en-US" altLang="ja-JP" sz="1000" dirty="0">
                <a:latin typeface="ＭＳ ゴシック"/>
                <a:cs typeface="ＭＳ ゴシック"/>
              </a:rPr>
              <a:t>/</a:t>
            </a:r>
            <a:r>
              <a:rPr lang="ja-JP" altLang="en-US" sz="1000" dirty="0">
                <a:latin typeface="ＭＳ ゴシック"/>
                <a:cs typeface="ＭＳ ゴシック"/>
              </a:rPr>
              <a:t>診療科名</a:t>
            </a:r>
            <a:r>
              <a:rPr lang="en-US" altLang="ja-JP" sz="1000" dirty="0">
                <a:latin typeface="ＭＳ ゴシック"/>
                <a:cs typeface="ＭＳ ゴシック"/>
              </a:rPr>
              <a:t>/</a:t>
            </a:r>
            <a:r>
              <a:rPr lang="ja-JP" altLang="en-US" sz="1000" dirty="0">
                <a:latin typeface="ＭＳ ゴシック"/>
                <a:cs typeface="ＭＳ ゴシック"/>
              </a:rPr>
              <a:t>研修ブロック名が確認できます。</a:t>
            </a:r>
            <a:endParaRPr lang="en-US" altLang="ja-JP" sz="1000" dirty="0">
              <a:latin typeface="ＭＳ ゴシック"/>
              <a:cs typeface="ＭＳ ゴシック"/>
            </a:endParaRPr>
          </a:p>
          <a:p>
            <a:pPr marL="144780" indent="-144000">
              <a:lnSpc>
                <a:spcPts val="1800"/>
              </a:lnSpc>
              <a:spcBef>
                <a:spcPts val="575"/>
              </a:spcBef>
              <a:buAutoNum type="arabicPeriod"/>
              <a:tabLst>
                <a:tab pos="145415" algn="l"/>
              </a:tabLst>
            </a:pPr>
            <a:r>
              <a:rPr lang="ja-JP" altLang="en-US" sz="1000" dirty="0">
                <a:latin typeface="ＭＳ ゴシック"/>
                <a:cs typeface="ＭＳ ゴシック"/>
              </a:rPr>
              <a:t>評価の項にある「指導歯科医として評価を入力する」ボタンをクリックします。</a:t>
            </a:r>
            <a:br>
              <a:rPr lang="en-US" altLang="ja-JP" sz="1000" dirty="0">
                <a:latin typeface="ＭＳ ゴシック"/>
                <a:cs typeface="ＭＳ ゴシック"/>
              </a:rPr>
            </a:br>
            <a:r>
              <a:rPr lang="ja-JP" altLang="en-US" sz="1000" dirty="0">
                <a:latin typeface="ＭＳ ゴシック"/>
                <a:cs typeface="ＭＳ ゴシック"/>
              </a:rPr>
              <a:t>評価入力画面が開きますので、指導歯科医の代わりに研修歯科医の評価を入力してください。</a:t>
            </a:r>
            <a:endParaRPr lang="en-US" altLang="ja-JP" sz="1000" dirty="0">
              <a:latin typeface="ＭＳ ゴシック"/>
              <a:cs typeface="ＭＳ ゴシック"/>
            </a:endParaRPr>
          </a:p>
          <a:p>
            <a:pPr marL="12065" marR="5080">
              <a:lnSpc>
                <a:spcPct val="200000"/>
              </a:lnSpc>
              <a:tabLst>
                <a:tab pos="151765" algn="l"/>
              </a:tabLst>
            </a:pPr>
            <a:r>
              <a:rPr lang="en-US" altLang="ja-JP" sz="1000" dirty="0">
                <a:solidFill>
                  <a:srgbClr val="0099FF"/>
                </a:solidFill>
                <a:latin typeface="ＭＳ ゴシック"/>
                <a:cs typeface="ＭＳ ゴシック"/>
              </a:rPr>
              <a:t>※【</a:t>
            </a:r>
            <a:r>
              <a:rPr lang="ja-JP" altLang="en-US" sz="1000" dirty="0">
                <a:solidFill>
                  <a:srgbClr val="0099FF"/>
                </a:solidFill>
                <a:latin typeface="ＭＳ ゴシック"/>
                <a:cs typeface="ＭＳ ゴシック"/>
              </a:rPr>
              <a:t>独自評価票について</a:t>
            </a:r>
            <a:r>
              <a:rPr lang="en-US" altLang="ja-JP" sz="1000" dirty="0">
                <a:solidFill>
                  <a:srgbClr val="0099FF"/>
                </a:solidFill>
                <a:latin typeface="ＭＳ ゴシック"/>
                <a:cs typeface="ＭＳ ゴシック"/>
              </a:rPr>
              <a:t>】</a:t>
            </a:r>
          </a:p>
          <a:p>
            <a:pPr marL="12065" marR="5080">
              <a:lnSpc>
                <a:spcPct val="148200"/>
              </a:lnSpc>
              <a:tabLst>
                <a:tab pos="151765" algn="l"/>
              </a:tabLst>
            </a:pPr>
            <a:r>
              <a:rPr lang="en-US" altLang="ja-JP" sz="1000" dirty="0">
                <a:solidFill>
                  <a:srgbClr val="0099FF"/>
                </a:solidFill>
                <a:latin typeface="ＭＳ ゴシック"/>
                <a:cs typeface="ＭＳ ゴシック"/>
              </a:rPr>
              <a:t>	</a:t>
            </a:r>
            <a:r>
              <a:rPr lang="ja-JP" altLang="en-US" sz="1000" dirty="0">
                <a:solidFill>
                  <a:srgbClr val="231F20"/>
                </a:solidFill>
                <a:latin typeface="ＭＳ ゴシック"/>
                <a:cs typeface="ＭＳ ゴシック"/>
              </a:rPr>
              <a:t>プログラムメニューの「評価票アップロード」（マニュアル</a:t>
            </a:r>
            <a:r>
              <a:rPr lang="en-US" altLang="ja-JP" sz="1000" dirty="0">
                <a:solidFill>
                  <a:srgbClr val="231F20"/>
                </a:solidFill>
                <a:latin typeface="ＭＳ ゴシック"/>
                <a:cs typeface="ＭＳ ゴシック"/>
              </a:rPr>
              <a:t> 14</a:t>
            </a:r>
            <a:r>
              <a:rPr lang="ja-JP" altLang="en-US" sz="1000" dirty="0">
                <a:solidFill>
                  <a:srgbClr val="231F20"/>
                </a:solidFill>
                <a:latin typeface="ＭＳ ゴシック"/>
                <a:cs typeface="ＭＳ ゴシック"/>
              </a:rPr>
              <a:t>ページ目）にて、プログラム独自の評価票の</a:t>
            </a:r>
          </a:p>
          <a:p>
            <a:pPr marL="12065" marR="5080">
              <a:lnSpc>
                <a:spcPct val="148200"/>
              </a:lnSpc>
              <a:tabLst>
                <a:tab pos="151765" algn="l"/>
              </a:tabLst>
            </a:pPr>
            <a:r>
              <a:rPr lang="ja-JP" altLang="en-US" sz="1000" dirty="0">
                <a:solidFill>
                  <a:srgbClr val="231F20"/>
                </a:solidFill>
                <a:latin typeface="ＭＳ ゴシック"/>
                <a:cs typeface="ＭＳ ゴシック"/>
              </a:rPr>
              <a:t>	アップロードを行った場合は、こちらから確認・代行入力を行えます。</a:t>
            </a:r>
            <a:endParaRPr lang="ja-JP" altLang="en-US" sz="1000" dirty="0">
              <a:latin typeface="ＭＳ ゴシック"/>
              <a:cs typeface="ＭＳ ゴシック"/>
            </a:endParaRPr>
          </a:p>
          <a:p>
            <a:pPr marL="140335">
              <a:lnSpc>
                <a:spcPct val="100000"/>
              </a:lnSpc>
              <a:spcBef>
                <a:spcPts val="580"/>
              </a:spcBef>
            </a:pPr>
            <a:endParaRPr lang="ja-JP" altLang="en-US" sz="1000" dirty="0">
              <a:solidFill>
                <a:srgbClr val="231F20"/>
              </a:solidFill>
              <a:latin typeface="ＭＳ ゴシック"/>
              <a:cs typeface="ＭＳ ゴシック"/>
            </a:endParaRPr>
          </a:p>
          <a:p>
            <a:pPr marL="140335">
              <a:lnSpc>
                <a:spcPct val="100000"/>
              </a:lnSpc>
              <a:spcBef>
                <a:spcPts val="580"/>
              </a:spcBef>
            </a:pPr>
            <a:r>
              <a:rPr lang="ja-JP" altLang="en-US" sz="1000" dirty="0">
                <a:solidFill>
                  <a:srgbClr val="231F20"/>
                </a:solidFill>
                <a:latin typeface="ＭＳ ゴシック"/>
                <a:cs typeface="ＭＳ ゴシック"/>
              </a:rPr>
              <a:t>「研修歯科医のスケジュール管理」にて担当指導歯科医を設定していなかった場合は、</a:t>
            </a:r>
          </a:p>
          <a:p>
            <a:pPr marL="140335">
              <a:lnSpc>
                <a:spcPct val="100000"/>
              </a:lnSpc>
              <a:spcBef>
                <a:spcPts val="580"/>
              </a:spcBef>
            </a:pPr>
            <a:r>
              <a:rPr lang="ja-JP" altLang="en-US" sz="1000" dirty="0">
                <a:solidFill>
                  <a:srgbClr val="231F20"/>
                </a:solidFill>
                <a:latin typeface="ＭＳ ゴシック"/>
                <a:cs typeface="ＭＳ ゴシック"/>
              </a:rPr>
              <a:t>「上級医として評価を入力する」ボタンが表示されます</a:t>
            </a:r>
            <a:r>
              <a:rPr lang="ja-JP" altLang="en-US" sz="1000" dirty="0">
                <a:solidFill>
                  <a:srgbClr val="FF0000"/>
                </a:solidFill>
                <a:latin typeface="ＭＳ ゴシック"/>
                <a:cs typeface="ＭＳ ゴシック"/>
              </a:rPr>
              <a:t>。担当指導歯科医として評価を行う、代行入力を行う際は</a:t>
            </a:r>
          </a:p>
          <a:p>
            <a:pPr marL="140335">
              <a:lnSpc>
                <a:spcPct val="100000"/>
              </a:lnSpc>
              <a:spcBef>
                <a:spcPts val="580"/>
              </a:spcBef>
            </a:pPr>
            <a:r>
              <a:rPr lang="ja-JP" altLang="en-US" sz="1000" dirty="0">
                <a:solidFill>
                  <a:srgbClr val="FF0000"/>
                </a:solidFill>
                <a:latin typeface="ＭＳ ゴシック"/>
                <a:cs typeface="ＭＳ ゴシック"/>
              </a:rPr>
              <a:t>研修歯科医のスケジュールにて指導歯科医を設定のうえ入力をしてください。</a:t>
            </a:r>
          </a:p>
          <a:p>
            <a:pPr marL="12065">
              <a:lnSpc>
                <a:spcPct val="100000"/>
              </a:lnSpc>
              <a:spcBef>
                <a:spcPts val="575"/>
              </a:spcBef>
              <a:tabLst>
                <a:tab pos="145415" algn="l"/>
              </a:tabLst>
            </a:pPr>
            <a:endParaRPr lang="en-US" sz="1000" dirty="0">
              <a:latin typeface="ＭＳ ゴシック"/>
              <a:cs typeface="ＭＳ ゴシック"/>
            </a:endParaRPr>
          </a:p>
        </p:txBody>
      </p:sp>
    </p:spTree>
    <p:extLst>
      <p:ext uri="{BB962C8B-B14F-4D97-AF65-F5344CB8AC3E}">
        <p14:creationId xmlns:p14="http://schemas.microsoft.com/office/powerpoint/2010/main" val="1206299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640484" y="820368"/>
            <a:ext cx="6091555" cy="360355"/>
          </a:xfrm>
          <a:prstGeom prst="rect">
            <a:avLst/>
          </a:prstGeom>
          <a:noFill/>
        </p:spPr>
        <p:txBody>
          <a:bodyPr vert="horz" wrap="square" lIns="0" tIns="36830" rIns="0" bIns="0" rtlCol="0">
            <a:spAutoFit/>
          </a:bodyPr>
          <a:lstStyle/>
          <a:p>
            <a:pPr marL="403860">
              <a:lnSpc>
                <a:spcPct val="100000"/>
              </a:lnSpc>
              <a:spcBef>
                <a:spcPts val="290"/>
              </a:spcBef>
            </a:pPr>
            <a:r>
              <a:rPr lang="ja-JP" altLang="en-US" sz="21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100" spc="-1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100" spc="-5" dirty="0">
                <a:solidFill>
                  <a:srgbClr val="FFFFFF"/>
                </a:solidFill>
                <a:latin typeface="HGPｺﾞｼｯｸE" panose="020B0900000000000000" pitchFamily="50" charset="-128"/>
                <a:ea typeface="HGPｺﾞｼｯｸE" panose="020B0900000000000000" pitchFamily="50" charset="-128"/>
                <a:cs typeface="HGPｺﾞｼｯｸE"/>
              </a:rPr>
              <a:t>mini-CEX/DOPS/CbD</a:t>
            </a:r>
            <a:r>
              <a:rPr sz="21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100" spc="-75" dirty="0">
                <a:solidFill>
                  <a:srgbClr val="FFFFFF"/>
                </a:solidFill>
                <a:latin typeface="HGPｺﾞｼｯｸE" panose="020B0900000000000000" pitchFamily="50" charset="-128"/>
                <a:ea typeface="HGPｺﾞｼｯｸE" panose="020B0900000000000000" pitchFamily="50" charset="-128"/>
                <a:cs typeface="HGPｺﾞｼｯｸE"/>
              </a:rPr>
              <a:t>力</a:t>
            </a:r>
            <a:r>
              <a:rPr sz="2100" spc="15" dirty="0">
                <a:solidFill>
                  <a:srgbClr val="FFFFFF"/>
                </a:solidFill>
                <a:latin typeface="HGPｺﾞｼｯｸE" panose="020B0900000000000000" pitchFamily="50" charset="-128"/>
                <a:ea typeface="HGPｺﾞｼｯｸE" panose="020B0900000000000000" pitchFamily="50" charset="-128"/>
                <a:cs typeface="HGPｺﾞｼｯｸE"/>
              </a:rPr>
              <a:t>状</a:t>
            </a:r>
            <a:r>
              <a:rPr sz="2100" spc="-65" dirty="0">
                <a:solidFill>
                  <a:srgbClr val="FFFFFF"/>
                </a:solidFill>
                <a:latin typeface="HGPｺﾞｼｯｸE" panose="020B0900000000000000" pitchFamily="50" charset="-128"/>
                <a:ea typeface="HGPｺﾞｼｯｸE" panose="020B0900000000000000" pitchFamily="50" charset="-128"/>
                <a:cs typeface="HGPｺﾞｼｯｸE"/>
              </a:rPr>
              <a:t>況</a:t>
            </a:r>
            <a:r>
              <a:rPr sz="21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1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1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734394" y="1834202"/>
            <a:ext cx="6098489" cy="1341229"/>
            <a:chOff x="734394" y="1834202"/>
            <a:chExt cx="6098489" cy="1341229"/>
          </a:xfrm>
        </p:grpSpPr>
        <p:sp>
          <p:nvSpPr>
            <p:cNvPr id="6" name="object 6"/>
            <p:cNvSpPr/>
            <p:nvPr/>
          </p:nvSpPr>
          <p:spPr>
            <a:xfrm>
              <a:off x="1038929" y="1834202"/>
              <a:ext cx="5793954" cy="1341229"/>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3264298" y="2268903"/>
              <a:ext cx="1717675" cy="286385"/>
            </a:xfrm>
            <a:custGeom>
              <a:avLst/>
              <a:gdLst/>
              <a:ahLst/>
              <a:cxnLst/>
              <a:rect l="l" t="t" r="r" b="b"/>
              <a:pathLst>
                <a:path w="1717675" h="286385">
                  <a:moveTo>
                    <a:pt x="108000" y="0"/>
                  </a:moveTo>
                  <a:lnTo>
                    <a:pt x="65960" y="8486"/>
                  </a:lnTo>
                  <a:lnTo>
                    <a:pt x="31630" y="31630"/>
                  </a:lnTo>
                  <a:lnTo>
                    <a:pt x="8486" y="65960"/>
                  </a:lnTo>
                  <a:lnTo>
                    <a:pt x="0" y="108000"/>
                  </a:lnTo>
                  <a:lnTo>
                    <a:pt x="0" y="178193"/>
                  </a:lnTo>
                  <a:lnTo>
                    <a:pt x="8486" y="220234"/>
                  </a:lnTo>
                  <a:lnTo>
                    <a:pt x="31630" y="254563"/>
                  </a:lnTo>
                  <a:lnTo>
                    <a:pt x="65960" y="277707"/>
                  </a:lnTo>
                  <a:lnTo>
                    <a:pt x="108000" y="286194"/>
                  </a:lnTo>
                  <a:lnTo>
                    <a:pt x="1609204" y="286194"/>
                  </a:lnTo>
                  <a:lnTo>
                    <a:pt x="1651239" y="277707"/>
                  </a:lnTo>
                  <a:lnTo>
                    <a:pt x="1685569" y="254563"/>
                  </a:lnTo>
                  <a:lnTo>
                    <a:pt x="1708716" y="220234"/>
                  </a:lnTo>
                  <a:lnTo>
                    <a:pt x="1717205" y="178193"/>
                  </a:lnTo>
                  <a:lnTo>
                    <a:pt x="1717205" y="108000"/>
                  </a:lnTo>
                  <a:lnTo>
                    <a:pt x="1708716" y="65960"/>
                  </a:lnTo>
                  <a:lnTo>
                    <a:pt x="1685569" y="31630"/>
                  </a:lnTo>
                  <a:lnTo>
                    <a:pt x="1651239" y="8486"/>
                  </a:lnTo>
                  <a:lnTo>
                    <a:pt x="1609204"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1745103" y="2093212"/>
              <a:ext cx="534670" cy="145415"/>
            </a:xfrm>
            <a:custGeom>
              <a:avLst/>
              <a:gdLst/>
              <a:ahLst/>
              <a:cxnLst/>
              <a:rect l="l" t="t" r="r" b="b"/>
              <a:pathLst>
                <a:path w="53466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461606" y="145084"/>
                  </a:lnTo>
                  <a:lnTo>
                    <a:pt x="489840" y="139384"/>
                  </a:lnTo>
                  <a:lnTo>
                    <a:pt x="512899" y="123839"/>
                  </a:lnTo>
                  <a:lnTo>
                    <a:pt x="528447" y="100781"/>
                  </a:lnTo>
                  <a:lnTo>
                    <a:pt x="534149" y="72542"/>
                  </a:lnTo>
                  <a:lnTo>
                    <a:pt x="528447" y="44303"/>
                  </a:lnTo>
                  <a:lnTo>
                    <a:pt x="512899" y="21245"/>
                  </a:lnTo>
                  <a:lnTo>
                    <a:pt x="489840" y="5700"/>
                  </a:lnTo>
                  <a:lnTo>
                    <a:pt x="461606" y="0"/>
                  </a:lnTo>
                  <a:lnTo>
                    <a:pt x="72542"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5488203" y="2861103"/>
              <a:ext cx="899160" cy="145415"/>
            </a:xfrm>
            <a:custGeom>
              <a:avLst/>
              <a:gdLst/>
              <a:ahLst/>
              <a:cxnLst/>
              <a:rect l="l" t="t" r="r" b="b"/>
              <a:pathLst>
                <a:path w="89916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826096" y="145084"/>
                  </a:lnTo>
                  <a:lnTo>
                    <a:pt x="854337" y="139384"/>
                  </a:lnTo>
                  <a:lnTo>
                    <a:pt x="877400" y="123839"/>
                  </a:lnTo>
                  <a:lnTo>
                    <a:pt x="892949" y="100781"/>
                  </a:lnTo>
                  <a:lnTo>
                    <a:pt x="898651" y="72542"/>
                  </a:lnTo>
                  <a:lnTo>
                    <a:pt x="892949" y="44303"/>
                  </a:lnTo>
                  <a:lnTo>
                    <a:pt x="877400" y="21245"/>
                  </a:lnTo>
                  <a:lnTo>
                    <a:pt x="854337" y="5700"/>
                  </a:lnTo>
                  <a:lnTo>
                    <a:pt x="826096"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5378405" y="1944003"/>
              <a:ext cx="1228090" cy="259715"/>
            </a:xfrm>
            <a:custGeom>
              <a:avLst/>
              <a:gdLst/>
              <a:ahLst/>
              <a:cxnLst/>
              <a:rect l="l" t="t" r="r" b="b"/>
              <a:pathLst>
                <a:path w="1228090" h="259714">
                  <a:moveTo>
                    <a:pt x="1227594" y="0"/>
                  </a:moveTo>
                  <a:lnTo>
                    <a:pt x="247903" y="0"/>
                  </a:lnTo>
                  <a:lnTo>
                    <a:pt x="0" y="259194"/>
                  </a:lnTo>
                  <a:lnTo>
                    <a:pt x="1227594" y="259194"/>
                  </a:lnTo>
                  <a:lnTo>
                    <a:pt x="1227594" y="0"/>
                  </a:lnTo>
                  <a:close/>
                </a:path>
              </a:pathLst>
            </a:custGeom>
            <a:solidFill>
              <a:srgbClr val="DA2128"/>
            </a:solidFill>
          </p:spPr>
          <p:txBody>
            <a:bodyPr wrap="square" lIns="0" tIns="0" rIns="0" bIns="0" rtlCol="0"/>
            <a:lstStyle/>
            <a:p>
              <a:endParaRPr dirty="0"/>
            </a:p>
          </p:txBody>
        </p:sp>
        <p:sp>
          <p:nvSpPr>
            <p:cNvPr id="16" name="object 16"/>
            <p:cNvSpPr/>
            <p:nvPr/>
          </p:nvSpPr>
          <p:spPr>
            <a:xfrm>
              <a:off x="734394" y="2800802"/>
              <a:ext cx="1138855" cy="259715"/>
            </a:xfrm>
            <a:custGeom>
              <a:avLst/>
              <a:gdLst/>
              <a:ahLst/>
              <a:cxnLst/>
              <a:rect l="l" t="t" r="r" b="b"/>
              <a:pathLst>
                <a:path w="1008380" h="259714">
                  <a:moveTo>
                    <a:pt x="760095" y="0"/>
                  </a:moveTo>
                  <a:lnTo>
                    <a:pt x="0" y="0"/>
                  </a:lnTo>
                  <a:lnTo>
                    <a:pt x="0" y="259194"/>
                  </a:lnTo>
                  <a:lnTo>
                    <a:pt x="1007999" y="259194"/>
                  </a:lnTo>
                  <a:lnTo>
                    <a:pt x="760095" y="0"/>
                  </a:lnTo>
                  <a:close/>
                </a:path>
              </a:pathLst>
            </a:custGeom>
            <a:solidFill>
              <a:srgbClr val="DA2128"/>
            </a:solidFill>
          </p:spPr>
          <p:txBody>
            <a:bodyPr wrap="square" lIns="0" tIns="0" rIns="0" bIns="0" rtlCol="0"/>
            <a:lstStyle/>
            <a:p>
              <a:endParaRPr dirty="0"/>
            </a:p>
          </p:txBody>
        </p:sp>
      </p:grpSp>
      <p:grpSp>
        <p:nvGrpSpPr>
          <p:cNvPr id="17" name="object 17"/>
          <p:cNvGrpSpPr/>
          <p:nvPr/>
        </p:nvGrpSpPr>
        <p:grpSpPr>
          <a:xfrm>
            <a:off x="1038929" y="3614172"/>
            <a:ext cx="5783936" cy="1319617"/>
            <a:chOff x="1038929" y="3614172"/>
            <a:chExt cx="5783936" cy="1319617"/>
          </a:xfrm>
        </p:grpSpPr>
        <p:sp>
          <p:nvSpPr>
            <p:cNvPr id="18" name="object 18"/>
            <p:cNvSpPr/>
            <p:nvPr/>
          </p:nvSpPr>
          <p:spPr>
            <a:xfrm>
              <a:off x="1038929" y="3614172"/>
              <a:ext cx="5783936" cy="1319617"/>
            </a:xfrm>
            <a:prstGeom prst="rect">
              <a:avLst/>
            </a:prstGeom>
            <a:blipFill>
              <a:blip r:embed="rId3" cstate="print"/>
              <a:stretch>
                <a:fillRect/>
              </a:stretch>
            </a:blipFill>
          </p:spPr>
          <p:txBody>
            <a:bodyPr wrap="square" lIns="0" tIns="0" rIns="0" bIns="0" rtlCol="0"/>
            <a:lstStyle/>
            <a:p>
              <a:endParaRPr dirty="0"/>
            </a:p>
          </p:txBody>
        </p:sp>
        <p:sp>
          <p:nvSpPr>
            <p:cNvPr id="20" name="object 20"/>
            <p:cNvSpPr/>
            <p:nvPr/>
          </p:nvSpPr>
          <p:spPr>
            <a:xfrm>
              <a:off x="1494905" y="4011302"/>
              <a:ext cx="1269365" cy="180975"/>
            </a:xfrm>
            <a:custGeom>
              <a:avLst/>
              <a:gdLst/>
              <a:ahLst/>
              <a:cxnLst/>
              <a:rect l="l" t="t" r="r" b="b"/>
              <a:pathLst>
                <a:path w="1269364" h="180975">
                  <a:moveTo>
                    <a:pt x="90195" y="0"/>
                  </a:moveTo>
                  <a:lnTo>
                    <a:pt x="55083" y="7088"/>
                  </a:lnTo>
                  <a:lnTo>
                    <a:pt x="26414" y="26419"/>
                  </a:lnTo>
                  <a:lnTo>
                    <a:pt x="7086" y="55089"/>
                  </a:lnTo>
                  <a:lnTo>
                    <a:pt x="0" y="90195"/>
                  </a:lnTo>
                  <a:lnTo>
                    <a:pt x="7086" y="125309"/>
                  </a:lnTo>
                  <a:lnTo>
                    <a:pt x="26414" y="153982"/>
                  </a:lnTo>
                  <a:lnTo>
                    <a:pt x="55083" y="173314"/>
                  </a:lnTo>
                  <a:lnTo>
                    <a:pt x="90195" y="180403"/>
                  </a:lnTo>
                  <a:lnTo>
                    <a:pt x="1178788" y="180403"/>
                  </a:lnTo>
                  <a:lnTo>
                    <a:pt x="1213902" y="173314"/>
                  </a:lnTo>
                  <a:lnTo>
                    <a:pt x="1242575" y="153982"/>
                  </a:lnTo>
                  <a:lnTo>
                    <a:pt x="1261907" y="125309"/>
                  </a:lnTo>
                  <a:lnTo>
                    <a:pt x="1268996" y="90195"/>
                  </a:lnTo>
                  <a:lnTo>
                    <a:pt x="1261907" y="55089"/>
                  </a:lnTo>
                  <a:lnTo>
                    <a:pt x="1242575" y="26419"/>
                  </a:lnTo>
                  <a:lnTo>
                    <a:pt x="1213902" y="7088"/>
                  </a:lnTo>
                  <a:lnTo>
                    <a:pt x="1178788" y="0"/>
                  </a:lnTo>
                  <a:lnTo>
                    <a:pt x="90195" y="0"/>
                  </a:lnTo>
                  <a:close/>
                </a:path>
              </a:pathLst>
            </a:custGeom>
            <a:ln w="12598">
              <a:solidFill>
                <a:srgbClr val="0072BC"/>
              </a:solidFill>
            </a:ln>
          </p:spPr>
          <p:txBody>
            <a:bodyPr wrap="square" lIns="0" tIns="0" rIns="0" bIns="0" rtlCol="0"/>
            <a:lstStyle/>
            <a:p>
              <a:endParaRPr dirty="0"/>
            </a:p>
          </p:txBody>
        </p:sp>
        <p:sp>
          <p:nvSpPr>
            <p:cNvPr id="22" name="object 22"/>
            <p:cNvSpPr/>
            <p:nvPr/>
          </p:nvSpPr>
          <p:spPr>
            <a:xfrm>
              <a:off x="2865605" y="3945603"/>
              <a:ext cx="1228090" cy="259715"/>
            </a:xfrm>
            <a:custGeom>
              <a:avLst/>
              <a:gdLst/>
              <a:ahLst/>
              <a:cxnLst/>
              <a:rect l="l" t="t" r="r" b="b"/>
              <a:pathLst>
                <a:path w="1228089" h="259714">
                  <a:moveTo>
                    <a:pt x="1227594" y="0"/>
                  </a:moveTo>
                  <a:lnTo>
                    <a:pt x="247904" y="0"/>
                  </a:lnTo>
                  <a:lnTo>
                    <a:pt x="0" y="259194"/>
                  </a:lnTo>
                  <a:lnTo>
                    <a:pt x="1227594" y="259194"/>
                  </a:lnTo>
                  <a:lnTo>
                    <a:pt x="1227594" y="0"/>
                  </a:lnTo>
                  <a:close/>
                </a:path>
              </a:pathLst>
            </a:custGeom>
            <a:solidFill>
              <a:srgbClr val="0072BC"/>
            </a:solidFill>
          </p:spPr>
          <p:txBody>
            <a:bodyPr wrap="square" lIns="0" tIns="0" rIns="0" bIns="0" rtlCol="0"/>
            <a:lstStyle/>
            <a:p>
              <a:endParaRPr dirty="0"/>
            </a:p>
          </p:txBody>
        </p:sp>
      </p:grpSp>
      <p:sp>
        <p:nvSpPr>
          <p:cNvPr id="24" name="object 24"/>
          <p:cNvSpPr txBox="1"/>
          <p:nvPr/>
        </p:nvSpPr>
        <p:spPr>
          <a:xfrm>
            <a:off x="2850680" y="3984883"/>
            <a:ext cx="1298575" cy="162560"/>
          </a:xfrm>
          <a:prstGeom prst="rect">
            <a:avLst/>
          </a:prstGeom>
        </p:spPr>
        <p:txBody>
          <a:bodyPr vert="horz" wrap="square" lIns="0" tIns="12700" rIns="0" bIns="0" rtlCol="0">
            <a:spAutoFit/>
          </a:bodyPr>
          <a:lstStyle/>
          <a:p>
            <a:pPr marL="364490">
              <a:lnSpc>
                <a:spcPct val="100000"/>
              </a:lnSpc>
              <a:spcBef>
                <a:spcPts val="10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5" name="object 25"/>
          <p:cNvSpPr txBox="1"/>
          <p:nvPr/>
        </p:nvSpPr>
        <p:spPr>
          <a:xfrm>
            <a:off x="712622" y="2779026"/>
            <a:ext cx="1081405" cy="212879"/>
          </a:xfrm>
          <a:prstGeom prst="rect">
            <a:avLst/>
          </a:prstGeom>
        </p:spPr>
        <p:txBody>
          <a:bodyPr vert="horz" wrap="square" lIns="0" tIns="73660" rIns="0" bIns="0" rtlCol="0">
            <a:spAutoFit/>
          </a:bodyPr>
          <a:lstStyle/>
          <a:p>
            <a:pPr marL="129539">
              <a:lnSpc>
                <a:spcPct val="100000"/>
              </a:lnSpc>
              <a:spcBef>
                <a:spcPts val="580"/>
              </a:spcBef>
            </a:pPr>
            <a:r>
              <a:rPr lang="ja-JP" altLang="en-US" sz="900" spc="-10" dirty="0">
                <a:solidFill>
                  <a:srgbClr val="FFFFFF"/>
                </a:solidFill>
                <a:latin typeface="ＭＳ ゴシック"/>
                <a:cs typeface="ＭＳ ゴシック"/>
              </a:rPr>
              <a:t>指導歯科医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28" name="object 28"/>
          <p:cNvSpPr/>
          <p:nvPr/>
        </p:nvSpPr>
        <p:spPr>
          <a:xfrm>
            <a:off x="4981973" y="2296802"/>
            <a:ext cx="1624052"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sp>
        <p:nvSpPr>
          <p:cNvPr id="29" name="object 29"/>
          <p:cNvSpPr txBox="1"/>
          <p:nvPr/>
        </p:nvSpPr>
        <p:spPr>
          <a:xfrm>
            <a:off x="5049004" y="1983281"/>
            <a:ext cx="1615383" cy="489878"/>
          </a:xfrm>
          <a:prstGeom prst="rect">
            <a:avLst/>
          </a:prstGeom>
        </p:spPr>
        <p:txBody>
          <a:bodyPr vert="horz" wrap="square" lIns="0" tIns="12700" rIns="0" bIns="0" rtlCol="0">
            <a:spAutoFit/>
          </a:bodyPr>
          <a:lstStyle/>
          <a:p>
            <a:pPr marR="173355" algn="r">
              <a:lnSpc>
                <a:spcPct val="100000"/>
              </a:lnSpc>
              <a:spcBef>
                <a:spcPts val="10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a:p>
            <a:pPr>
              <a:lnSpc>
                <a:spcPct val="100000"/>
              </a:lnSpc>
              <a:spcBef>
                <a:spcPts val="30"/>
              </a:spcBef>
            </a:pPr>
            <a:endParaRPr sz="1300" dirty="0">
              <a:latin typeface="ＭＳ ゴシック"/>
              <a:cs typeface="ＭＳ ゴシック"/>
            </a:endParaRPr>
          </a:p>
          <a:p>
            <a:pPr marR="173355" algn="r">
              <a:lnSpc>
                <a:spcPct val="100000"/>
              </a:lnSpc>
            </a:pPr>
            <a:r>
              <a:rPr lang="ja-JP" altLang="en-US" sz="900" spc="-10" dirty="0">
                <a:solidFill>
                  <a:srgbClr val="FFFFFF"/>
                </a:solidFill>
                <a:latin typeface="ＭＳ ゴシック"/>
                <a:cs typeface="ＭＳ ゴシック"/>
              </a:rPr>
              <a:t>指導歯科医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2" name="object 32"/>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46</a:t>
            </a:fld>
            <a:endParaRPr dirty="0"/>
          </a:p>
        </p:txBody>
      </p:sp>
      <p:sp>
        <p:nvSpPr>
          <p:cNvPr id="30" name="object 30"/>
          <p:cNvSpPr txBox="1"/>
          <p:nvPr/>
        </p:nvSpPr>
        <p:spPr>
          <a:xfrm>
            <a:off x="3236108" y="1535457"/>
            <a:ext cx="138034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1" name="object 31"/>
          <p:cNvSpPr txBox="1"/>
          <p:nvPr/>
        </p:nvSpPr>
        <p:spPr>
          <a:xfrm>
            <a:off x="2826857" y="3335402"/>
            <a:ext cx="1906270" cy="177800"/>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ＭＳ ゴシック"/>
                <a:cs typeface="ＭＳ ゴシック"/>
              </a:rPr>
              <a:t>&lt;mini-CEX/DOPS/CbD</a:t>
            </a:r>
            <a:r>
              <a:rPr sz="1000" spc="-290" dirty="0">
                <a:solidFill>
                  <a:srgbClr val="231F20"/>
                </a:solidFill>
                <a:latin typeface="ＭＳ ゴシック"/>
                <a:cs typeface="ＭＳ ゴシック"/>
              </a:rPr>
              <a:t> </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6" name="object 23"/>
          <p:cNvSpPr txBox="1"/>
          <p:nvPr/>
        </p:nvSpPr>
        <p:spPr>
          <a:xfrm>
            <a:off x="734394" y="5282902"/>
            <a:ext cx="6333150" cy="2072362"/>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dirty="0">
                <a:solidFill>
                  <a:srgbClr val="231F20"/>
                </a:solidFill>
                <a:latin typeface="ＭＳ ゴシック"/>
                <a:cs typeface="ＭＳ ゴシック"/>
              </a:rPr>
              <a:t>る</a:t>
            </a:r>
            <a:r>
              <a:rPr sz="1000" spc="-275" dirty="0">
                <a:solidFill>
                  <a:srgbClr val="231F20"/>
                </a:solidFill>
                <a:latin typeface="ＭＳ ゴシック"/>
                <a:cs typeface="ＭＳ ゴシック"/>
              </a:rPr>
              <a:t> </a:t>
            </a:r>
            <a:r>
              <a:rPr sz="1000" spc="-10" dirty="0">
                <a:solidFill>
                  <a:srgbClr val="231F20"/>
                </a:solidFill>
                <a:latin typeface="ＭＳ ゴシック"/>
                <a:cs typeface="ＭＳ ゴシック"/>
              </a:rPr>
              <a:t>mini-CEX/DOPS/CbD</a:t>
            </a:r>
            <a:r>
              <a:rPr sz="1000" spc="-315" dirty="0">
                <a:solidFill>
                  <a:srgbClr val="231F20"/>
                </a:solidFill>
                <a:latin typeface="ＭＳ ゴシック"/>
                <a:cs typeface="ＭＳ ゴシック"/>
              </a:rPr>
              <a:t> </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80" dirty="0">
                <a:solidFill>
                  <a:srgbClr val="231F20"/>
                </a:solidFill>
                <a:latin typeface="ＭＳ ゴシック"/>
                <a:cs typeface="ＭＳ ゴシック"/>
              </a:rPr>
              <a:t>況</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110" dirty="0">
                <a:solidFill>
                  <a:srgbClr val="231F20"/>
                </a:solidFill>
                <a:latin typeface="ＭＳ ゴシック"/>
                <a:cs typeface="ＭＳ ゴシック"/>
              </a:rPr>
              <a:t>認</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71450" indent="-159385">
              <a:lnSpc>
                <a:spcPct val="100000"/>
              </a:lnSpc>
              <a:buChar char="■"/>
              <a:tabLst>
                <a:tab pos="172085" algn="l"/>
              </a:tabLst>
            </a:pPr>
            <a:r>
              <a:rPr sz="1000" spc="-10" dirty="0">
                <a:solidFill>
                  <a:srgbClr val="A9511A"/>
                </a:solidFill>
                <a:latin typeface="ＭＳ ゴシック"/>
                <a:cs typeface="ＭＳ ゴシック"/>
              </a:rPr>
              <a:t>mini-CEX/DOPS/CbD</a:t>
            </a:r>
            <a:r>
              <a:rPr sz="1000" spc="-320" dirty="0">
                <a:solidFill>
                  <a:srgbClr val="A9511A"/>
                </a:solidFill>
                <a:latin typeface="ＭＳ ゴシック"/>
                <a:cs typeface="ＭＳ ゴシック"/>
              </a:rPr>
              <a:t> </a:t>
            </a: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44780" indent="-132715">
              <a:lnSpc>
                <a:spcPct val="100000"/>
              </a:lnSpc>
              <a:spcBef>
                <a:spcPts val="575"/>
              </a:spcBef>
              <a:buAutoNum type="arabicPeriod"/>
              <a:tabLst>
                <a:tab pos="145415" algn="l"/>
              </a:tabLst>
            </a:pPr>
            <a:r>
              <a:rPr sz="1000" dirty="0" err="1">
                <a:solidFill>
                  <a:srgbClr val="231F20"/>
                </a:solidFill>
                <a:latin typeface="ＭＳ ゴシック"/>
                <a:cs typeface="ＭＳ ゴシック"/>
              </a:rPr>
              <a:t>施設を選択します</a:t>
            </a:r>
            <a:r>
              <a:rPr lang="ja-JP" altLang="en-US" sz="1000" dirty="0" err="1">
                <a:solidFill>
                  <a:srgbClr val="231F20"/>
                </a:solidFill>
                <a:latin typeface="ＭＳ ゴシック"/>
                <a:cs typeface="ＭＳ ゴシック"/>
              </a:rPr>
              <a:t>。</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「施設選択エリア」にある「施設選択」ボタンでクリックして開いた一覧画面から施設を選んでください。</a:t>
            </a:r>
            <a:endParaRPr lang="en-US" altLang="ja-JP" sz="1000" dirty="0">
              <a:solidFill>
                <a:srgbClr val="231F20"/>
              </a:solidFill>
              <a:latin typeface="ＭＳ ゴシック"/>
              <a:cs typeface="ＭＳ ゴシック"/>
            </a:endParaRPr>
          </a:p>
          <a:p>
            <a:pPr marL="144780" indent="-132715">
              <a:lnSpc>
                <a:spcPct val="100000"/>
              </a:lnSpc>
              <a:spcBef>
                <a:spcPts val="575"/>
              </a:spcBef>
              <a:buAutoNum type="arabicPeriod"/>
              <a:tabLst>
                <a:tab pos="145415" algn="l"/>
              </a:tabLst>
            </a:pPr>
            <a:r>
              <a:rPr lang="ja-JP" altLang="en-US" sz="1000" dirty="0">
                <a:solidFill>
                  <a:srgbClr val="231F20"/>
                </a:solidFill>
                <a:latin typeface="ＭＳ ゴシック"/>
                <a:cs typeface="ＭＳ ゴシック"/>
              </a:rPr>
              <a:t>指導歯科医一覧から参照したい指導歯科医を選んでください。</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表示されている指導歯科医が多い場合は、「指導歯科医絞り込みエリア」で氏名や、あいうえお順での絞り込みができます。</a:t>
            </a:r>
            <a:endParaRPr lang="en-US" altLang="ja-JP" sz="1000" dirty="0">
              <a:solidFill>
                <a:srgbClr val="231F20"/>
              </a:solidFill>
              <a:latin typeface="ＭＳ ゴシック"/>
              <a:cs typeface="ＭＳ ゴシック"/>
            </a:endParaRPr>
          </a:p>
          <a:p>
            <a:pPr marL="144780" indent="-132715">
              <a:lnSpc>
                <a:spcPct val="100000"/>
              </a:lnSpc>
              <a:spcBef>
                <a:spcPts val="575"/>
              </a:spcBef>
              <a:buAutoNum type="arabicPeriod"/>
              <a:tabLst>
                <a:tab pos="145415" algn="l"/>
              </a:tabLst>
            </a:pPr>
            <a:r>
              <a:rPr lang="ja-JP" altLang="en-US" sz="1000" dirty="0">
                <a:solidFill>
                  <a:srgbClr val="231F20"/>
                </a:solidFill>
                <a:latin typeface="ＭＳ ゴシック"/>
                <a:cs typeface="ＭＳ ゴシック"/>
              </a:rPr>
              <a:t>指導歯科医の行にある「</a:t>
            </a:r>
            <a:r>
              <a:rPr lang="en-US" altLang="ja-JP" sz="1000" dirty="0">
                <a:solidFill>
                  <a:srgbClr val="231F20"/>
                </a:solidFill>
                <a:latin typeface="ＭＳ ゴシック"/>
                <a:cs typeface="ＭＳ ゴシック"/>
              </a:rPr>
              <a:t>mini-CEX/DOPS/</a:t>
            </a:r>
            <a:r>
              <a:rPr lang="en-US" altLang="ja-JP" sz="1000" dirty="0" err="1">
                <a:solidFill>
                  <a:srgbClr val="231F20"/>
                </a:solidFill>
                <a:latin typeface="ＭＳ ゴシック"/>
                <a:cs typeface="ＭＳ ゴシック"/>
              </a:rPr>
              <a:t>CbD</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一覧表示」ボタンをクリックします。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mini-CEX/DOPS/</a:t>
            </a:r>
            <a:r>
              <a:rPr lang="en-US" altLang="ja-JP" sz="1000" dirty="0" err="1">
                <a:solidFill>
                  <a:srgbClr val="231F20"/>
                </a:solidFill>
                <a:latin typeface="ＭＳ ゴシック"/>
                <a:cs typeface="ＭＳ ゴシック"/>
              </a:rPr>
              <a:t>CbD</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の参照の入力状況が確認できます。</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「表示切替エリア」で、</a:t>
            </a:r>
            <a:r>
              <a:rPr lang="en-US" altLang="ja-JP" sz="1000" dirty="0">
                <a:solidFill>
                  <a:srgbClr val="231F20"/>
                </a:solidFill>
                <a:latin typeface="ＭＳ ゴシック"/>
                <a:cs typeface="ＭＳ ゴシック"/>
              </a:rPr>
              <a:t> mini-CEX</a:t>
            </a:r>
            <a:r>
              <a:rPr lang="ja-JP" altLang="en-US" sz="1000" dirty="0" err="1">
                <a:solidFill>
                  <a:srgbClr val="231F20"/>
                </a:solidFill>
                <a:latin typeface="ＭＳ ゴシック"/>
                <a:cs typeface="ＭＳ ゴシック"/>
              </a:rPr>
              <a:t>、</a:t>
            </a:r>
            <a:r>
              <a:rPr lang="en-US" altLang="ja-JP" sz="1000" dirty="0">
                <a:solidFill>
                  <a:srgbClr val="231F20"/>
                </a:solidFill>
                <a:latin typeface="ＭＳ ゴシック"/>
                <a:cs typeface="ＭＳ ゴシック"/>
              </a:rPr>
              <a:t>DOPS</a:t>
            </a:r>
            <a:r>
              <a:rPr lang="ja-JP" altLang="en-US" sz="1000" dirty="0" err="1">
                <a:solidFill>
                  <a:srgbClr val="231F20"/>
                </a:solidFill>
                <a:latin typeface="ＭＳ ゴシック"/>
                <a:cs typeface="ＭＳ ゴシック"/>
              </a:rPr>
              <a:t>、</a:t>
            </a:r>
            <a:r>
              <a:rPr lang="en-US" altLang="ja-JP" sz="1000" dirty="0" err="1">
                <a:solidFill>
                  <a:srgbClr val="231F20"/>
                </a:solidFill>
                <a:latin typeface="ＭＳ ゴシック"/>
                <a:cs typeface="ＭＳ ゴシック"/>
              </a:rPr>
              <a:t>CbD</a:t>
            </a: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を切り替えて閲覧してください。</a:t>
            </a:r>
            <a:endParaRPr lang="en-US" altLang="ja-JP" sz="1000" dirty="0">
              <a:solidFill>
                <a:srgbClr val="231F20"/>
              </a:solidFill>
              <a:latin typeface="ＭＳ ゴシック"/>
              <a:cs typeface="ＭＳ ゴシック"/>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640484" y="835599"/>
            <a:ext cx="6091555" cy="360355"/>
          </a:xfrm>
          <a:prstGeom prst="rect">
            <a:avLst/>
          </a:prstGeom>
          <a:noFill/>
        </p:spPr>
        <p:txBody>
          <a:bodyPr vert="horz" wrap="square" lIns="0" tIns="36830" rIns="0" bIns="0" rtlCol="0">
            <a:spAutoFit/>
          </a:bodyPr>
          <a:lstStyle/>
          <a:p>
            <a:pPr marL="499109">
              <a:lnSpc>
                <a:spcPct val="100000"/>
              </a:lnSpc>
              <a:spcBef>
                <a:spcPts val="290"/>
              </a:spcBef>
            </a:pPr>
            <a:r>
              <a:rPr lang="ja-JP" altLang="en-US" sz="21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100" spc="-1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100" dirty="0">
                <a:solidFill>
                  <a:srgbClr val="FFFFFF"/>
                </a:solidFill>
                <a:latin typeface="HGPｺﾞｼｯｸE" panose="020B0900000000000000" pitchFamily="50" charset="-128"/>
                <a:ea typeface="HGPｺﾞｼｯｸE" panose="020B0900000000000000" pitchFamily="50" charset="-128"/>
                <a:cs typeface="HGPｺﾞｼｯｸE"/>
              </a:rPr>
              <a:t>mini-CEX/DOPS/CbD</a:t>
            </a:r>
            <a:r>
              <a:rPr sz="2100" spc="30" dirty="0">
                <a:solidFill>
                  <a:srgbClr val="FFFFFF"/>
                </a:solidFill>
                <a:latin typeface="HGPｺﾞｼｯｸE" panose="020B0900000000000000" pitchFamily="50" charset="-128"/>
                <a:ea typeface="HGPｺﾞｼｯｸE" panose="020B0900000000000000" pitchFamily="50" charset="-128"/>
                <a:cs typeface="HGPｺﾞｼｯｸE"/>
              </a:rPr>
              <a:t> </a:t>
            </a:r>
            <a:r>
              <a:rPr sz="2100" dirty="0">
                <a:solidFill>
                  <a:srgbClr val="FFFFFF"/>
                </a:solidFill>
                <a:latin typeface="HGPｺﾞｼｯｸE" panose="020B0900000000000000" pitchFamily="50" charset="-128"/>
                <a:ea typeface="HGPｺﾞｼｯｸE" panose="020B0900000000000000" pitchFamily="50" charset="-128"/>
                <a:cs typeface="HGPｺﾞｼｯｸE"/>
              </a:rPr>
              <a:t>の</a:t>
            </a:r>
            <a:r>
              <a:rPr sz="2100" spc="-50" dirty="0">
                <a:solidFill>
                  <a:srgbClr val="FFFFFF"/>
                </a:solidFill>
                <a:latin typeface="HGPｺﾞｼｯｸE" panose="020B0900000000000000" pitchFamily="50" charset="-128"/>
                <a:ea typeface="HGPｺﾞｼｯｸE" panose="020B0900000000000000" pitchFamily="50" charset="-128"/>
                <a:cs typeface="HGPｺﾞｼｯｸE"/>
              </a:rPr>
              <a:t>代</a:t>
            </a:r>
            <a:r>
              <a:rPr sz="2100" spc="-165" dirty="0">
                <a:solidFill>
                  <a:srgbClr val="FFFFFF"/>
                </a:solidFill>
                <a:latin typeface="HGPｺﾞｼｯｸE" panose="020B0900000000000000" pitchFamily="50" charset="-128"/>
                <a:ea typeface="HGPｺﾞｼｯｸE" panose="020B0900000000000000" pitchFamily="50" charset="-128"/>
                <a:cs typeface="HGPｺﾞｼｯｸE"/>
              </a:rPr>
              <a:t>行</a:t>
            </a:r>
            <a:r>
              <a:rPr sz="21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100" spc="-5" dirty="0">
                <a:solidFill>
                  <a:srgbClr val="FFFFFF"/>
                </a:solidFill>
                <a:latin typeface="HGPｺﾞｼｯｸE" panose="020B0900000000000000" pitchFamily="50" charset="-128"/>
                <a:ea typeface="HGPｺﾞｼｯｸE" panose="020B0900000000000000" pitchFamily="50" charset="-128"/>
                <a:cs typeface="HGPｺﾞｼｯｸE"/>
              </a:rPr>
              <a:t>力</a:t>
            </a:r>
            <a:endParaRPr sz="21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717233" y="1994149"/>
            <a:ext cx="6095636" cy="1335515"/>
            <a:chOff x="734395" y="1834202"/>
            <a:chExt cx="6095636" cy="1335515"/>
          </a:xfrm>
        </p:grpSpPr>
        <p:sp>
          <p:nvSpPr>
            <p:cNvPr id="6" name="object 6"/>
            <p:cNvSpPr/>
            <p:nvPr/>
          </p:nvSpPr>
          <p:spPr>
            <a:xfrm>
              <a:off x="1038929" y="1834202"/>
              <a:ext cx="5791102" cy="1335515"/>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3264298" y="2268903"/>
              <a:ext cx="1717675" cy="286385"/>
            </a:xfrm>
            <a:custGeom>
              <a:avLst/>
              <a:gdLst/>
              <a:ahLst/>
              <a:cxnLst/>
              <a:rect l="l" t="t" r="r" b="b"/>
              <a:pathLst>
                <a:path w="1717675" h="286385">
                  <a:moveTo>
                    <a:pt x="108000" y="0"/>
                  </a:moveTo>
                  <a:lnTo>
                    <a:pt x="65960" y="8486"/>
                  </a:lnTo>
                  <a:lnTo>
                    <a:pt x="31630" y="31630"/>
                  </a:lnTo>
                  <a:lnTo>
                    <a:pt x="8486" y="65960"/>
                  </a:lnTo>
                  <a:lnTo>
                    <a:pt x="0" y="108000"/>
                  </a:lnTo>
                  <a:lnTo>
                    <a:pt x="0" y="178193"/>
                  </a:lnTo>
                  <a:lnTo>
                    <a:pt x="8486" y="220234"/>
                  </a:lnTo>
                  <a:lnTo>
                    <a:pt x="31630" y="254563"/>
                  </a:lnTo>
                  <a:lnTo>
                    <a:pt x="65960" y="277707"/>
                  </a:lnTo>
                  <a:lnTo>
                    <a:pt x="108000" y="286194"/>
                  </a:lnTo>
                  <a:lnTo>
                    <a:pt x="1609204" y="286194"/>
                  </a:lnTo>
                  <a:lnTo>
                    <a:pt x="1651239" y="277707"/>
                  </a:lnTo>
                  <a:lnTo>
                    <a:pt x="1685569" y="254563"/>
                  </a:lnTo>
                  <a:lnTo>
                    <a:pt x="1708716" y="220234"/>
                  </a:lnTo>
                  <a:lnTo>
                    <a:pt x="1717205" y="178193"/>
                  </a:lnTo>
                  <a:lnTo>
                    <a:pt x="1717205" y="108000"/>
                  </a:lnTo>
                  <a:lnTo>
                    <a:pt x="1708716" y="65960"/>
                  </a:lnTo>
                  <a:lnTo>
                    <a:pt x="1685569" y="31630"/>
                  </a:lnTo>
                  <a:lnTo>
                    <a:pt x="1651239" y="8486"/>
                  </a:lnTo>
                  <a:lnTo>
                    <a:pt x="1609204"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1745103" y="2093212"/>
              <a:ext cx="534670" cy="145415"/>
            </a:xfrm>
            <a:custGeom>
              <a:avLst/>
              <a:gdLst/>
              <a:ahLst/>
              <a:cxnLst/>
              <a:rect l="l" t="t" r="r" b="b"/>
              <a:pathLst>
                <a:path w="53466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461606" y="145084"/>
                  </a:lnTo>
                  <a:lnTo>
                    <a:pt x="489840" y="139384"/>
                  </a:lnTo>
                  <a:lnTo>
                    <a:pt x="512899" y="123839"/>
                  </a:lnTo>
                  <a:lnTo>
                    <a:pt x="528447" y="100781"/>
                  </a:lnTo>
                  <a:lnTo>
                    <a:pt x="534149" y="72542"/>
                  </a:lnTo>
                  <a:lnTo>
                    <a:pt x="528447" y="44303"/>
                  </a:lnTo>
                  <a:lnTo>
                    <a:pt x="512899" y="21245"/>
                  </a:lnTo>
                  <a:lnTo>
                    <a:pt x="489840" y="5700"/>
                  </a:lnTo>
                  <a:lnTo>
                    <a:pt x="461606" y="0"/>
                  </a:lnTo>
                  <a:lnTo>
                    <a:pt x="72542"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5488203" y="2861103"/>
              <a:ext cx="899160" cy="145415"/>
            </a:xfrm>
            <a:custGeom>
              <a:avLst/>
              <a:gdLst/>
              <a:ahLst/>
              <a:cxnLst/>
              <a:rect l="l" t="t" r="r" b="b"/>
              <a:pathLst>
                <a:path w="89916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826096" y="145084"/>
                  </a:lnTo>
                  <a:lnTo>
                    <a:pt x="854337" y="139384"/>
                  </a:lnTo>
                  <a:lnTo>
                    <a:pt x="877400" y="123839"/>
                  </a:lnTo>
                  <a:lnTo>
                    <a:pt x="892949" y="100781"/>
                  </a:lnTo>
                  <a:lnTo>
                    <a:pt x="898651" y="72542"/>
                  </a:lnTo>
                  <a:lnTo>
                    <a:pt x="892949" y="44303"/>
                  </a:lnTo>
                  <a:lnTo>
                    <a:pt x="877400" y="21245"/>
                  </a:lnTo>
                  <a:lnTo>
                    <a:pt x="854337" y="5700"/>
                  </a:lnTo>
                  <a:lnTo>
                    <a:pt x="826096"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5378405" y="1944003"/>
              <a:ext cx="1228090" cy="259715"/>
            </a:xfrm>
            <a:custGeom>
              <a:avLst/>
              <a:gdLst/>
              <a:ahLst/>
              <a:cxnLst/>
              <a:rect l="l" t="t" r="r" b="b"/>
              <a:pathLst>
                <a:path w="1228090" h="259714">
                  <a:moveTo>
                    <a:pt x="1227594" y="0"/>
                  </a:moveTo>
                  <a:lnTo>
                    <a:pt x="247903" y="0"/>
                  </a:lnTo>
                  <a:lnTo>
                    <a:pt x="0" y="259194"/>
                  </a:lnTo>
                  <a:lnTo>
                    <a:pt x="1227594" y="259194"/>
                  </a:lnTo>
                  <a:lnTo>
                    <a:pt x="1227594" y="0"/>
                  </a:lnTo>
                  <a:close/>
                </a:path>
              </a:pathLst>
            </a:custGeom>
            <a:solidFill>
              <a:srgbClr val="DA2128"/>
            </a:solidFill>
          </p:spPr>
          <p:txBody>
            <a:bodyPr wrap="square" lIns="0" tIns="0" rIns="0" bIns="0" rtlCol="0"/>
            <a:lstStyle/>
            <a:p>
              <a:endParaRPr dirty="0"/>
            </a:p>
          </p:txBody>
        </p:sp>
        <p:sp>
          <p:nvSpPr>
            <p:cNvPr id="16" name="object 16"/>
            <p:cNvSpPr/>
            <p:nvPr/>
          </p:nvSpPr>
          <p:spPr>
            <a:xfrm>
              <a:off x="734395" y="2800802"/>
              <a:ext cx="1008380" cy="259715"/>
            </a:xfrm>
            <a:custGeom>
              <a:avLst/>
              <a:gdLst/>
              <a:ahLst/>
              <a:cxnLst/>
              <a:rect l="l" t="t" r="r" b="b"/>
              <a:pathLst>
                <a:path w="1008380" h="259714">
                  <a:moveTo>
                    <a:pt x="760095" y="0"/>
                  </a:moveTo>
                  <a:lnTo>
                    <a:pt x="0" y="0"/>
                  </a:lnTo>
                  <a:lnTo>
                    <a:pt x="0" y="259194"/>
                  </a:lnTo>
                  <a:lnTo>
                    <a:pt x="1007999" y="259194"/>
                  </a:lnTo>
                  <a:lnTo>
                    <a:pt x="760095" y="0"/>
                  </a:lnTo>
                  <a:close/>
                </a:path>
              </a:pathLst>
            </a:custGeom>
            <a:solidFill>
              <a:srgbClr val="DA2128"/>
            </a:solidFill>
          </p:spPr>
          <p:txBody>
            <a:bodyPr wrap="square" lIns="0" tIns="0" rIns="0" bIns="0" rtlCol="0"/>
            <a:lstStyle/>
            <a:p>
              <a:endParaRPr dirty="0"/>
            </a:p>
          </p:txBody>
        </p:sp>
      </p:grpSp>
      <p:grpSp>
        <p:nvGrpSpPr>
          <p:cNvPr id="17" name="object 17"/>
          <p:cNvGrpSpPr/>
          <p:nvPr/>
        </p:nvGrpSpPr>
        <p:grpSpPr>
          <a:xfrm>
            <a:off x="1021767" y="3774119"/>
            <a:ext cx="5787019" cy="1458359"/>
            <a:chOff x="1038929" y="3614172"/>
            <a:chExt cx="5787019" cy="1458359"/>
          </a:xfrm>
        </p:grpSpPr>
        <p:sp>
          <p:nvSpPr>
            <p:cNvPr id="18" name="object 18"/>
            <p:cNvSpPr/>
            <p:nvPr/>
          </p:nvSpPr>
          <p:spPr>
            <a:xfrm>
              <a:off x="1038929" y="3614172"/>
              <a:ext cx="5787019" cy="1458359"/>
            </a:xfrm>
            <a:prstGeom prst="rect">
              <a:avLst/>
            </a:prstGeom>
            <a:blipFill>
              <a:blip r:embed="rId3" cstate="print"/>
              <a:stretch>
                <a:fillRect/>
              </a:stretch>
            </a:blipFill>
          </p:spPr>
          <p:txBody>
            <a:bodyPr wrap="square" lIns="0" tIns="0" rIns="0" bIns="0" rtlCol="0"/>
            <a:lstStyle/>
            <a:p>
              <a:endParaRPr dirty="0"/>
            </a:p>
          </p:txBody>
        </p:sp>
        <p:sp>
          <p:nvSpPr>
            <p:cNvPr id="20" name="object 20"/>
            <p:cNvSpPr/>
            <p:nvPr/>
          </p:nvSpPr>
          <p:spPr>
            <a:xfrm>
              <a:off x="1494905" y="4092303"/>
              <a:ext cx="1269365" cy="180975"/>
            </a:xfrm>
            <a:custGeom>
              <a:avLst/>
              <a:gdLst/>
              <a:ahLst/>
              <a:cxnLst/>
              <a:rect l="l" t="t" r="r" b="b"/>
              <a:pathLst>
                <a:path w="1269364" h="180975">
                  <a:moveTo>
                    <a:pt x="90195" y="0"/>
                  </a:moveTo>
                  <a:lnTo>
                    <a:pt x="55083" y="7088"/>
                  </a:lnTo>
                  <a:lnTo>
                    <a:pt x="26414" y="26419"/>
                  </a:lnTo>
                  <a:lnTo>
                    <a:pt x="7086" y="55089"/>
                  </a:lnTo>
                  <a:lnTo>
                    <a:pt x="0" y="90195"/>
                  </a:lnTo>
                  <a:lnTo>
                    <a:pt x="7086" y="125309"/>
                  </a:lnTo>
                  <a:lnTo>
                    <a:pt x="26414" y="153982"/>
                  </a:lnTo>
                  <a:lnTo>
                    <a:pt x="55083" y="173314"/>
                  </a:lnTo>
                  <a:lnTo>
                    <a:pt x="90195" y="180403"/>
                  </a:lnTo>
                  <a:lnTo>
                    <a:pt x="1178788" y="180403"/>
                  </a:lnTo>
                  <a:lnTo>
                    <a:pt x="1213902" y="173314"/>
                  </a:lnTo>
                  <a:lnTo>
                    <a:pt x="1242575" y="153982"/>
                  </a:lnTo>
                  <a:lnTo>
                    <a:pt x="1261907" y="125309"/>
                  </a:lnTo>
                  <a:lnTo>
                    <a:pt x="1268996" y="90195"/>
                  </a:lnTo>
                  <a:lnTo>
                    <a:pt x="1261907" y="55089"/>
                  </a:lnTo>
                  <a:lnTo>
                    <a:pt x="1242575" y="26419"/>
                  </a:lnTo>
                  <a:lnTo>
                    <a:pt x="1213902" y="7088"/>
                  </a:lnTo>
                  <a:lnTo>
                    <a:pt x="1178788" y="0"/>
                  </a:lnTo>
                  <a:lnTo>
                    <a:pt x="90195" y="0"/>
                  </a:lnTo>
                  <a:close/>
                </a:path>
              </a:pathLst>
            </a:custGeom>
            <a:ln w="12598">
              <a:solidFill>
                <a:srgbClr val="0072BC"/>
              </a:solidFill>
            </a:ln>
          </p:spPr>
          <p:txBody>
            <a:bodyPr wrap="square" lIns="0" tIns="0" rIns="0" bIns="0" rtlCol="0"/>
            <a:lstStyle/>
            <a:p>
              <a:endParaRPr dirty="0"/>
            </a:p>
          </p:txBody>
        </p:sp>
        <p:sp>
          <p:nvSpPr>
            <p:cNvPr id="22" name="object 22"/>
            <p:cNvSpPr/>
            <p:nvPr/>
          </p:nvSpPr>
          <p:spPr>
            <a:xfrm>
              <a:off x="2865605" y="4026602"/>
              <a:ext cx="1228090" cy="259715"/>
            </a:xfrm>
            <a:custGeom>
              <a:avLst/>
              <a:gdLst/>
              <a:ahLst/>
              <a:cxnLst/>
              <a:rect l="l" t="t" r="r" b="b"/>
              <a:pathLst>
                <a:path w="1228089" h="259714">
                  <a:moveTo>
                    <a:pt x="1227594" y="0"/>
                  </a:moveTo>
                  <a:lnTo>
                    <a:pt x="247904" y="0"/>
                  </a:lnTo>
                  <a:lnTo>
                    <a:pt x="0" y="259194"/>
                  </a:lnTo>
                  <a:lnTo>
                    <a:pt x="1227594" y="259194"/>
                  </a:lnTo>
                  <a:lnTo>
                    <a:pt x="1227594" y="0"/>
                  </a:lnTo>
                  <a:close/>
                </a:path>
              </a:pathLst>
            </a:custGeom>
            <a:solidFill>
              <a:srgbClr val="0072BC"/>
            </a:solidFill>
          </p:spPr>
          <p:txBody>
            <a:bodyPr wrap="square" lIns="0" tIns="0" rIns="0" bIns="0" rtlCol="0"/>
            <a:lstStyle/>
            <a:p>
              <a:endParaRPr dirty="0"/>
            </a:p>
          </p:txBody>
        </p:sp>
      </p:grpSp>
      <p:sp>
        <p:nvSpPr>
          <p:cNvPr id="23" name="object 23"/>
          <p:cNvSpPr/>
          <p:nvPr/>
        </p:nvSpPr>
        <p:spPr>
          <a:xfrm>
            <a:off x="2670145" y="5617972"/>
            <a:ext cx="2218288" cy="3321877"/>
          </a:xfrm>
          <a:prstGeom prst="rect">
            <a:avLst/>
          </a:prstGeom>
          <a:blipFill>
            <a:blip r:embed="rId4" cstate="print"/>
            <a:stretch>
              <a:fillRect/>
            </a:stretch>
          </a:blipFill>
        </p:spPr>
        <p:txBody>
          <a:bodyPr wrap="square" lIns="0" tIns="0" rIns="0" bIns="0" rtlCol="0"/>
          <a:lstStyle/>
          <a:p>
            <a:endParaRPr dirty="0"/>
          </a:p>
        </p:txBody>
      </p:sp>
      <p:sp>
        <p:nvSpPr>
          <p:cNvPr id="24" name="object 24"/>
          <p:cNvSpPr txBox="1"/>
          <p:nvPr/>
        </p:nvSpPr>
        <p:spPr>
          <a:xfrm>
            <a:off x="717233" y="9213878"/>
            <a:ext cx="5037750" cy="841256"/>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dirty="0">
                <a:solidFill>
                  <a:srgbClr val="231F20"/>
                </a:solidFill>
                <a:latin typeface="ＭＳ ゴシック"/>
                <a:cs typeface="ＭＳ ゴシック"/>
              </a:rPr>
              <a:t>る</a:t>
            </a:r>
            <a:r>
              <a:rPr sz="1000" spc="-300" dirty="0">
                <a:solidFill>
                  <a:srgbClr val="231F20"/>
                </a:solidFill>
                <a:latin typeface="ＭＳ ゴシック"/>
                <a:cs typeface="ＭＳ ゴシック"/>
              </a:rPr>
              <a:t> </a:t>
            </a:r>
            <a:r>
              <a:rPr sz="1000" spc="-10" dirty="0">
                <a:solidFill>
                  <a:srgbClr val="231F20"/>
                </a:solidFill>
                <a:latin typeface="ＭＳ ゴシック"/>
                <a:cs typeface="ＭＳ ゴシック"/>
              </a:rPr>
              <a:t>mini-CEX/DOPS/CbD</a:t>
            </a:r>
            <a:r>
              <a:rPr sz="1000" spc="-340" dirty="0">
                <a:solidFill>
                  <a:srgbClr val="231F20"/>
                </a:solidFill>
                <a:latin typeface="ＭＳ ゴシック"/>
                <a:cs typeface="ＭＳ ゴシック"/>
              </a:rPr>
              <a:t> </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25" dirty="0">
                <a:solidFill>
                  <a:srgbClr val="231F20"/>
                </a:solidFill>
                <a:latin typeface="ＭＳ ゴシック"/>
                <a:cs typeface="ＭＳ ゴシック"/>
              </a:rPr>
              <a:t>を</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20" dirty="0">
                <a:solidFill>
                  <a:srgbClr val="231F20"/>
                </a:solidFill>
                <a:latin typeface="ＭＳ ゴシック"/>
                <a:cs typeface="ＭＳ ゴシック"/>
              </a:rPr>
              <a:t>者</a:t>
            </a:r>
            <a:r>
              <a:rPr sz="1000" spc="-30" dirty="0">
                <a:solidFill>
                  <a:srgbClr val="231F20"/>
                </a:solidFill>
                <a:latin typeface="ＭＳ ゴシック"/>
                <a:cs typeface="ＭＳ ゴシック"/>
              </a:rPr>
              <a:t>が</a:t>
            </a:r>
            <a:r>
              <a:rPr sz="1000" spc="-45" dirty="0">
                <a:solidFill>
                  <a:srgbClr val="231F20"/>
                </a:solidFill>
                <a:latin typeface="ＭＳ ゴシック"/>
                <a:cs typeface="ＭＳ ゴシック"/>
              </a:rPr>
              <a:t>代</a:t>
            </a:r>
            <a:r>
              <a:rPr sz="1000" spc="-25" dirty="0">
                <a:solidFill>
                  <a:srgbClr val="231F20"/>
                </a:solidFill>
                <a:latin typeface="ＭＳ ゴシック"/>
                <a:cs typeface="ＭＳ ゴシック"/>
              </a:rPr>
              <a:t>行</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ＭＳ ゴシック"/>
                <a:cs typeface="ＭＳ ゴシック"/>
              </a:rPr>
              <a:t>指導歯科医</a:t>
            </a:r>
            <a:r>
              <a:rPr sz="1000" dirty="0">
                <a:solidFill>
                  <a:srgbClr val="A9511A"/>
                </a:solidFill>
                <a:latin typeface="ＭＳ ゴシック"/>
                <a:cs typeface="ＭＳ ゴシック"/>
              </a:rPr>
              <a:t>の</a:t>
            </a:r>
            <a:r>
              <a:rPr sz="1000" spc="-245" dirty="0">
                <a:solidFill>
                  <a:srgbClr val="A9511A"/>
                </a:solidFill>
                <a:latin typeface="ＭＳ ゴシック"/>
                <a:cs typeface="ＭＳ ゴシック"/>
              </a:rPr>
              <a:t> </a:t>
            </a:r>
            <a:r>
              <a:rPr sz="1000" spc="-10" dirty="0">
                <a:solidFill>
                  <a:srgbClr val="A9511A"/>
                </a:solidFill>
                <a:latin typeface="ＭＳ ゴシック"/>
                <a:cs typeface="ＭＳ ゴシック"/>
              </a:rPr>
              <a:t>mini-CEX/DOPS/CbD</a:t>
            </a:r>
            <a:r>
              <a:rPr sz="1000" spc="-260" dirty="0">
                <a:solidFill>
                  <a:srgbClr val="A9511A"/>
                </a:solidFill>
                <a:latin typeface="ＭＳ ゴシック"/>
                <a:cs typeface="ＭＳ ゴシック"/>
              </a:rPr>
              <a:t> </a:t>
            </a:r>
            <a:r>
              <a:rPr sz="1000" spc="-25" dirty="0">
                <a:solidFill>
                  <a:srgbClr val="A9511A"/>
                </a:solidFill>
                <a:latin typeface="ＭＳ ゴシック"/>
                <a:cs typeface="ＭＳ ゴシック"/>
              </a:rPr>
              <a:t>の</a:t>
            </a:r>
            <a:r>
              <a:rPr sz="1000" spc="-45" dirty="0">
                <a:solidFill>
                  <a:srgbClr val="A9511A"/>
                </a:solidFill>
                <a:latin typeface="ＭＳ ゴシック"/>
                <a:cs typeface="ＭＳ ゴシック"/>
              </a:rPr>
              <a:t>代</a:t>
            </a:r>
            <a:r>
              <a:rPr sz="1000" spc="-90" dirty="0">
                <a:solidFill>
                  <a:srgbClr val="A9511A"/>
                </a:solidFill>
                <a:latin typeface="ＭＳ ゴシック"/>
                <a:cs typeface="ＭＳ ゴシック"/>
              </a:rPr>
              <a:t>行</a:t>
            </a:r>
            <a:r>
              <a:rPr sz="1000" spc="-35" dirty="0">
                <a:solidFill>
                  <a:srgbClr val="A9511A"/>
                </a:solidFill>
                <a:latin typeface="ＭＳ ゴシック"/>
                <a:cs typeface="ＭＳ ゴシック"/>
              </a:rPr>
              <a:t>入</a:t>
            </a:r>
            <a:r>
              <a:rPr sz="1000" dirty="0">
                <a:solidFill>
                  <a:srgbClr val="A9511A"/>
                </a:solidFill>
                <a:latin typeface="ＭＳ ゴシック"/>
                <a:cs typeface="ＭＳ ゴシック"/>
              </a:rPr>
              <a:t>力</a:t>
            </a:r>
            <a:endParaRPr sz="1000" dirty="0">
              <a:latin typeface="ＭＳ ゴシック"/>
              <a:cs typeface="ＭＳ ゴシック"/>
            </a:endParaRPr>
          </a:p>
          <a:p>
            <a:pPr marL="12700">
              <a:lnSpc>
                <a:spcPct val="100000"/>
              </a:lnSpc>
              <a:spcBef>
                <a:spcPts val="575"/>
              </a:spcBef>
            </a:pPr>
            <a:r>
              <a:rPr sz="1000" spc="-35" dirty="0">
                <a:solidFill>
                  <a:srgbClr val="231F20"/>
                </a:solidFill>
                <a:latin typeface="ＭＳ ゴシック"/>
                <a:cs typeface="ＭＳ ゴシック"/>
              </a:rPr>
              <a:t>1.</a:t>
            </a:r>
            <a:r>
              <a:rPr sz="1000" spc="-395" dirty="0">
                <a:solidFill>
                  <a:srgbClr val="231F20"/>
                </a:solidFill>
                <a:latin typeface="ＭＳ ゴシック"/>
                <a:cs typeface="ＭＳ ゴシック"/>
              </a:rPr>
              <a:t> </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25" name="object 25"/>
          <p:cNvSpPr txBox="1"/>
          <p:nvPr/>
        </p:nvSpPr>
        <p:spPr>
          <a:xfrm>
            <a:off x="2833518" y="4225829"/>
            <a:ext cx="1298575" cy="162560"/>
          </a:xfrm>
          <a:prstGeom prst="rect">
            <a:avLst/>
          </a:prstGeom>
        </p:spPr>
        <p:txBody>
          <a:bodyPr vert="horz" wrap="square" lIns="0" tIns="12700" rIns="0" bIns="0" rtlCol="0">
            <a:spAutoFit/>
          </a:bodyPr>
          <a:lstStyle/>
          <a:p>
            <a:pPr marL="364490">
              <a:lnSpc>
                <a:spcPct val="100000"/>
              </a:lnSpc>
              <a:spcBef>
                <a:spcPts val="10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p:nvPr/>
        </p:nvSpPr>
        <p:spPr>
          <a:xfrm>
            <a:off x="695460" y="2938973"/>
            <a:ext cx="1081405" cy="212879"/>
          </a:xfrm>
          <a:prstGeom prst="rect">
            <a:avLst/>
          </a:prstGeom>
        </p:spPr>
        <p:txBody>
          <a:bodyPr vert="horz" wrap="square" lIns="0" tIns="73660" rIns="0" bIns="0" rtlCol="0">
            <a:spAutoFit/>
          </a:bodyPr>
          <a:lstStyle/>
          <a:p>
            <a:pPr marL="129539">
              <a:lnSpc>
                <a:spcPct val="100000"/>
              </a:lnSpc>
              <a:spcBef>
                <a:spcPts val="580"/>
              </a:spcBef>
            </a:pPr>
            <a:r>
              <a:rPr lang="ja-JP" altLang="en-US" sz="900" spc="-10" dirty="0">
                <a:solidFill>
                  <a:srgbClr val="FFFFFF"/>
                </a:solidFill>
                <a:latin typeface="ＭＳ ゴシック"/>
                <a:cs typeface="ＭＳ ゴシック"/>
              </a:rPr>
              <a:t>指導歯科医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29" name="object 29"/>
          <p:cNvSpPr/>
          <p:nvPr/>
        </p:nvSpPr>
        <p:spPr>
          <a:xfrm>
            <a:off x="4974590" y="2456035"/>
            <a:ext cx="1557020"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sp>
        <p:nvSpPr>
          <p:cNvPr id="30" name="object 30"/>
          <p:cNvSpPr txBox="1"/>
          <p:nvPr/>
        </p:nvSpPr>
        <p:spPr>
          <a:xfrm>
            <a:off x="5026706" y="2143228"/>
            <a:ext cx="1620520" cy="489878"/>
          </a:xfrm>
          <a:prstGeom prst="rect">
            <a:avLst/>
          </a:prstGeom>
        </p:spPr>
        <p:txBody>
          <a:bodyPr vert="horz" wrap="square" lIns="0" tIns="12700" rIns="0" bIns="0" rtlCol="0">
            <a:spAutoFit/>
          </a:bodyPr>
          <a:lstStyle/>
          <a:p>
            <a:pPr marR="173355" algn="r">
              <a:lnSpc>
                <a:spcPct val="100000"/>
              </a:lnSpc>
              <a:spcBef>
                <a:spcPts val="10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a:p>
            <a:pPr>
              <a:lnSpc>
                <a:spcPct val="100000"/>
              </a:lnSpc>
              <a:spcBef>
                <a:spcPts val="30"/>
              </a:spcBef>
            </a:pPr>
            <a:endParaRPr sz="1300" dirty="0">
              <a:latin typeface="ＭＳ ゴシック"/>
              <a:cs typeface="ＭＳ ゴシック"/>
            </a:endParaRPr>
          </a:p>
          <a:p>
            <a:pPr marR="173355" algn="r">
              <a:lnSpc>
                <a:spcPct val="100000"/>
              </a:lnSpc>
            </a:pPr>
            <a:r>
              <a:rPr lang="ja-JP" altLang="en-US" sz="900" spc="-10" dirty="0">
                <a:solidFill>
                  <a:srgbClr val="FFFFFF"/>
                </a:solidFill>
                <a:latin typeface="ＭＳ ゴシック"/>
                <a:cs typeface="ＭＳ ゴシック"/>
              </a:rPr>
              <a:t>指導歯科医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4" name="object 34"/>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47</a:t>
            </a:fld>
            <a:endParaRPr dirty="0"/>
          </a:p>
        </p:txBody>
      </p:sp>
      <p:sp>
        <p:nvSpPr>
          <p:cNvPr id="31" name="object 31"/>
          <p:cNvSpPr txBox="1"/>
          <p:nvPr/>
        </p:nvSpPr>
        <p:spPr>
          <a:xfrm>
            <a:off x="3218946" y="1695404"/>
            <a:ext cx="138034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2" name="object 32"/>
          <p:cNvSpPr txBox="1"/>
          <p:nvPr/>
        </p:nvSpPr>
        <p:spPr>
          <a:xfrm>
            <a:off x="2623406" y="3495349"/>
            <a:ext cx="2279015" cy="166712"/>
          </a:xfrm>
          <a:prstGeom prst="rect">
            <a:avLst/>
          </a:prstGeom>
        </p:spPr>
        <p:txBody>
          <a:bodyPr vert="horz" wrap="square" lIns="0" tIns="12700" rIns="0" bIns="0" rtlCol="0">
            <a:spAutoFit/>
          </a:bodyPr>
          <a:lstStyle/>
          <a:p>
            <a:pPr marL="12700">
              <a:lnSpc>
                <a:spcPct val="100000"/>
              </a:lnSpc>
              <a:spcBef>
                <a:spcPts val="100"/>
              </a:spcBef>
            </a:pPr>
            <a:r>
              <a:rPr sz="1000" spc="-10" dirty="0">
                <a:solidFill>
                  <a:srgbClr val="231F20"/>
                </a:solidFill>
                <a:latin typeface="ＭＳ ゴシック"/>
                <a:cs typeface="ＭＳ ゴシック"/>
              </a:rPr>
              <a:t>&lt;mini-CEX/DOPS/CbD</a:t>
            </a:r>
            <a:r>
              <a:rPr sz="1000" spc="-275" dirty="0">
                <a:solidFill>
                  <a:srgbClr val="231F20"/>
                </a:solidFill>
                <a:latin typeface="ＭＳ ゴシック"/>
                <a:cs typeface="ＭＳ ゴシック"/>
              </a:rPr>
              <a:t> </a:t>
            </a:r>
            <a:r>
              <a:rPr sz="1000" spc="-20" dirty="0">
                <a:solidFill>
                  <a:srgbClr val="231F20"/>
                </a:solidFill>
                <a:latin typeface="ＭＳ ゴシック"/>
                <a:cs typeface="ＭＳ ゴシック"/>
              </a:rPr>
              <a:t>の</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254"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15" dirty="0">
                <a:solidFill>
                  <a:srgbClr val="231F20"/>
                </a:solidFill>
                <a:latin typeface="ＭＳ ゴシック"/>
                <a:cs typeface="ＭＳ ゴシック"/>
              </a:rPr>
              <a:t> </a:t>
            </a:r>
            <a:r>
              <a:rPr sz="1000" spc="-30" dirty="0">
                <a:solidFill>
                  <a:srgbClr val="231F20"/>
                </a:solidFill>
                <a:latin typeface="ＭＳ ゴシック"/>
                <a:cs typeface="ＭＳ ゴシック"/>
              </a:rPr>
              <a:t>参</a:t>
            </a:r>
            <a:r>
              <a:rPr sz="1000" spc="-25" dirty="0">
                <a:solidFill>
                  <a:srgbClr val="231F20"/>
                </a:solidFill>
                <a:latin typeface="ＭＳ ゴシック"/>
                <a:cs typeface="ＭＳ ゴシック"/>
              </a:rPr>
              <a:t>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3" name="object 33"/>
          <p:cNvSpPr txBox="1"/>
          <p:nvPr/>
        </p:nvSpPr>
        <p:spPr>
          <a:xfrm>
            <a:off x="3294467" y="5382282"/>
            <a:ext cx="96964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新</a:t>
            </a:r>
            <a:r>
              <a:rPr sz="1000" spc="-25" dirty="0">
                <a:solidFill>
                  <a:srgbClr val="231F20"/>
                </a:solidFill>
                <a:latin typeface="ＭＳ ゴシック"/>
                <a:cs typeface="ＭＳ ゴシック"/>
              </a:rPr>
              <a:t>規</a:t>
            </a:r>
            <a:r>
              <a:rPr sz="1000" spc="-15" dirty="0">
                <a:solidFill>
                  <a:srgbClr val="231F20"/>
                </a:solidFill>
                <a:latin typeface="ＭＳ ゴシック"/>
                <a:cs typeface="ＭＳ ゴシック"/>
              </a:rPr>
              <a:t>登録</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256950" cy="2284730"/>
          </a:xfrm>
          <a:prstGeom prst="rect">
            <a:avLst/>
          </a:prstGeom>
        </p:spPr>
        <p:txBody>
          <a:bodyPr vert="horz" wrap="square" lIns="0" tIns="85725" rIns="0" bIns="0" rtlCol="0">
            <a:spAutoFit/>
          </a:bodyPr>
          <a:lstStyle/>
          <a:p>
            <a:pPr marL="76835">
              <a:lnSpc>
                <a:spcPct val="100000"/>
              </a:lnSpc>
              <a:spcBef>
                <a:spcPts val="675"/>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7955" indent="-135890">
              <a:lnSpc>
                <a:spcPct val="100000"/>
              </a:lnSpc>
              <a:spcBef>
                <a:spcPts val="580"/>
              </a:spcBef>
              <a:buSzPct val="90000"/>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a:lnSpc>
                <a:spcPct val="148200"/>
              </a:lnSpc>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35"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90"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120" dirty="0">
                <a:solidFill>
                  <a:srgbClr val="231F20"/>
                </a:solidFill>
                <a:latin typeface="ＭＳ ゴシック"/>
                <a:cs typeface="ＭＳ ゴシック"/>
              </a:rPr>
              <a:t>名</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114" dirty="0">
                <a:solidFill>
                  <a:srgbClr val="231F20"/>
                </a:solidFill>
                <a:latin typeface="ＭＳ ゴシック"/>
                <a:cs typeface="ＭＳ ゴシック"/>
              </a:rPr>
              <a:t>や</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 </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marR="1812925" indent="-128270">
              <a:lnSpc>
                <a:spcPct val="148200"/>
              </a:lnSpc>
              <a:buSzPct val="90000"/>
              <a:buAutoNum type="arabicPeriod" startAt="3"/>
              <a:tabLst>
                <a:tab pos="147320" algn="l"/>
              </a:tabLst>
            </a:pPr>
            <a:r>
              <a:rPr lang="ja-JP" altLang="en-US" sz="1000" spc="-80" dirty="0">
                <a:solidFill>
                  <a:srgbClr val="231F20"/>
                </a:solidFill>
                <a:latin typeface="ＭＳ ゴシック"/>
                <a:cs typeface="ＭＳ ゴシック"/>
              </a:rPr>
              <a:t>指導歯科医</a:t>
            </a:r>
            <a:r>
              <a:rPr sz="1000" spc="-80" dirty="0">
                <a:solidFill>
                  <a:srgbClr val="231F20"/>
                </a:solidFill>
                <a:latin typeface="ＭＳ ゴシック"/>
                <a:cs typeface="ＭＳ ゴシック"/>
              </a:rPr>
              <a:t>の行にある「mini-CEX/DOPS/CbD 一覧表示」ボタンをクリックします</a:t>
            </a:r>
            <a:r>
              <a:rPr sz="1000" dirty="0">
                <a:solidFill>
                  <a:srgbClr val="231F20"/>
                </a:solidFill>
                <a:latin typeface="ＭＳ ゴシック"/>
                <a:cs typeface="ＭＳ ゴシック"/>
              </a:rPr>
              <a:t>。 </a:t>
            </a:r>
            <a:r>
              <a:rPr sz="1000" spc="-10" dirty="0">
                <a:solidFill>
                  <a:srgbClr val="231F20"/>
                </a:solidFill>
                <a:latin typeface="ＭＳ ゴシック"/>
                <a:cs typeface="ＭＳ ゴシック"/>
              </a:rPr>
              <a:t>mini-CEX/DOPS/CbD</a:t>
            </a:r>
            <a:r>
              <a:rPr sz="1000" spc="-265" dirty="0">
                <a:solidFill>
                  <a:srgbClr val="231F20"/>
                </a:solidFill>
                <a:latin typeface="ＭＳ ゴシック"/>
                <a:cs typeface="ＭＳ ゴシック"/>
              </a:rPr>
              <a:t> </a:t>
            </a:r>
            <a:r>
              <a:rPr sz="1000" spc="-15" dirty="0">
                <a:solidFill>
                  <a:srgbClr val="231F20"/>
                </a:solidFill>
                <a:latin typeface="ＭＳ ゴシック"/>
                <a:cs typeface="ＭＳ ゴシック"/>
              </a:rPr>
              <a:t>の</a:t>
            </a:r>
            <a:r>
              <a:rPr sz="1000" spc="-30" dirty="0">
                <a:solidFill>
                  <a:srgbClr val="231F20"/>
                </a:solidFill>
                <a:latin typeface="ＭＳ ゴシック"/>
                <a:cs typeface="ＭＳ ゴシック"/>
              </a:rPr>
              <a:t>参</a:t>
            </a:r>
            <a:r>
              <a:rPr sz="1000" spc="-45" dirty="0">
                <a:solidFill>
                  <a:srgbClr val="231F20"/>
                </a:solidFill>
                <a:latin typeface="ＭＳ ゴシック"/>
                <a:cs typeface="ＭＳ ゴシック"/>
              </a:rPr>
              <a:t>照</a:t>
            </a:r>
            <a:r>
              <a:rPr sz="1000" spc="-105" dirty="0">
                <a:solidFill>
                  <a:srgbClr val="231F20"/>
                </a:solidFill>
                <a:latin typeface="ＭＳ ゴシック"/>
                <a:cs typeface="ＭＳ ゴシック"/>
              </a:rPr>
              <a:t>の</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30" dirty="0">
                <a:solidFill>
                  <a:srgbClr val="231F20"/>
                </a:solidFill>
                <a:latin typeface="ＭＳ ゴシック"/>
                <a:cs typeface="ＭＳ ゴシック"/>
              </a:rPr>
              <a:t>況</a:t>
            </a:r>
            <a:r>
              <a:rPr sz="1000" dirty="0">
                <a:solidFill>
                  <a:srgbClr val="231F20"/>
                </a:solidFill>
                <a:latin typeface="ＭＳ ゴシック"/>
                <a:cs typeface="ＭＳ ゴシック"/>
              </a:rPr>
              <a:t>が</a:t>
            </a:r>
            <a:r>
              <a:rPr sz="1000" spc="-10" dirty="0">
                <a:solidFill>
                  <a:srgbClr val="231F20"/>
                </a:solidFill>
                <a:latin typeface="ＭＳ ゴシック"/>
                <a:cs typeface="ＭＳ ゴシック"/>
              </a:rPr>
              <a:t>確</a:t>
            </a:r>
            <a:r>
              <a:rPr sz="1000" spc="-50" dirty="0">
                <a:solidFill>
                  <a:srgbClr val="231F20"/>
                </a:solidFill>
                <a:latin typeface="ＭＳ ゴシック"/>
                <a:cs typeface="ＭＳ ゴシック"/>
              </a:rPr>
              <a:t>認</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30" dirty="0">
                <a:solidFill>
                  <a:srgbClr val="231F20"/>
                </a:solidFill>
                <a:latin typeface="ＭＳ ゴシック"/>
                <a:cs typeface="ＭＳ ゴシック"/>
              </a:rPr>
              <a:t>表</a:t>
            </a:r>
            <a:r>
              <a:rPr sz="1000" spc="-15" dirty="0">
                <a:solidFill>
                  <a:srgbClr val="231F20"/>
                </a:solidFill>
                <a:latin typeface="ＭＳ ゴシック"/>
                <a:cs typeface="ＭＳ ゴシック"/>
              </a:rPr>
              <a:t>示</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5" dirty="0">
                <a:solidFill>
                  <a:srgbClr val="231F20"/>
                </a:solidFill>
                <a:latin typeface="ＭＳ ゴシック"/>
                <a:cs typeface="ＭＳ ゴシック"/>
              </a:rPr>
              <a:t>mini-CEX</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DOPS</a:t>
            </a:r>
            <a:r>
              <a:rPr sz="1000" spc="10" dirty="0">
                <a:solidFill>
                  <a:srgbClr val="231F20"/>
                </a:solidFill>
                <a:latin typeface="ＭＳ ゴシック"/>
                <a:cs typeface="ＭＳ ゴシック"/>
              </a:rPr>
              <a:t>、CbD</a:t>
            </a:r>
            <a:r>
              <a:rPr sz="1000" spc="-295" dirty="0">
                <a:solidFill>
                  <a:srgbClr val="231F20"/>
                </a:solidFill>
                <a:latin typeface="ＭＳ ゴシック"/>
                <a:cs typeface="ＭＳ ゴシック"/>
              </a:rPr>
              <a:t> </a:t>
            </a:r>
            <a:r>
              <a:rPr sz="1000" spc="-40" dirty="0">
                <a:solidFill>
                  <a:srgbClr val="231F20"/>
                </a:solidFill>
                <a:latin typeface="ＭＳ ゴシック"/>
                <a:cs typeface="ＭＳ ゴシック"/>
              </a:rPr>
              <a:t>を</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80" dirty="0">
                <a:solidFill>
                  <a:srgbClr val="231F20"/>
                </a:solidFill>
                <a:latin typeface="ＭＳ ゴシック"/>
                <a:cs typeface="ＭＳ ゴシック"/>
              </a:rPr>
              <a:t>替</a:t>
            </a:r>
            <a:r>
              <a:rPr sz="1000" spc="-145" dirty="0">
                <a:solidFill>
                  <a:srgbClr val="231F20"/>
                </a:solidFill>
                <a:latin typeface="ＭＳ ゴシック"/>
                <a:cs typeface="ＭＳ ゴシック"/>
              </a:rPr>
              <a:t>え</a:t>
            </a:r>
            <a:r>
              <a:rPr sz="1000" spc="-50" dirty="0">
                <a:solidFill>
                  <a:srgbClr val="231F20"/>
                </a:solidFill>
                <a:latin typeface="ＭＳ ゴシック"/>
                <a:cs typeface="ＭＳ ゴシック"/>
              </a:rPr>
              <a:t>て</a:t>
            </a:r>
            <a:r>
              <a:rPr sz="1000" spc="-30" dirty="0">
                <a:solidFill>
                  <a:srgbClr val="231F20"/>
                </a:solidFill>
                <a:latin typeface="ＭＳ ゴシック"/>
                <a:cs typeface="ＭＳ ゴシック"/>
              </a:rPr>
              <a:t>閲</a:t>
            </a:r>
            <a:r>
              <a:rPr sz="1000" spc="-105" dirty="0">
                <a:solidFill>
                  <a:srgbClr val="231F20"/>
                </a:solidFill>
                <a:latin typeface="ＭＳ ゴシック"/>
                <a:cs typeface="ＭＳ ゴシック"/>
              </a:rPr>
              <a:t>覧</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280160" indent="-128270">
              <a:lnSpc>
                <a:spcPct val="148200"/>
              </a:lnSpc>
              <a:buSzPct val="90000"/>
              <a:buAutoNum type="arabicPeriod" startAt="4"/>
              <a:tabLst>
                <a:tab pos="152400" algn="l"/>
              </a:tabLst>
            </a:pPr>
            <a:r>
              <a:rPr sz="1000" spc="-10" dirty="0">
                <a:solidFill>
                  <a:srgbClr val="231F20"/>
                </a:solidFill>
                <a:latin typeface="ＭＳ ゴシック"/>
                <a:cs typeface="ＭＳ ゴシック"/>
              </a:rPr>
              <a:t>欄</a:t>
            </a:r>
            <a:r>
              <a:rPr sz="1000" spc="-20" dirty="0">
                <a:solidFill>
                  <a:srgbClr val="231F20"/>
                </a:solidFill>
                <a:latin typeface="ＭＳ ゴシック"/>
                <a:cs typeface="ＭＳ ゴシック"/>
              </a:rPr>
              <a:t>外</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新規</a:t>
            </a:r>
            <a:r>
              <a:rPr sz="1000" spc="5" dirty="0">
                <a:solidFill>
                  <a:srgbClr val="231F20"/>
                </a:solidFill>
                <a:latin typeface="ＭＳ ゴシック"/>
                <a:cs typeface="ＭＳ ゴシック"/>
              </a:rPr>
              <a:t>追</a:t>
            </a:r>
            <a:r>
              <a:rPr sz="1000" spc="-35" dirty="0">
                <a:solidFill>
                  <a:srgbClr val="231F20"/>
                </a:solidFill>
                <a:latin typeface="ＭＳ ゴシック"/>
                <a:cs typeface="ＭＳ ゴシック"/>
              </a:rPr>
              <a:t>加</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dirty="0">
                <a:solidFill>
                  <a:srgbClr val="231F20"/>
                </a:solidFill>
                <a:latin typeface="ＭＳ ゴシック"/>
                <a:cs typeface="ＭＳ ゴシック"/>
              </a:rPr>
              <a:t>と</a:t>
            </a:r>
            <a:r>
              <a:rPr sz="1000" spc="-330" dirty="0">
                <a:solidFill>
                  <a:srgbClr val="231F20"/>
                </a:solidFill>
                <a:latin typeface="ＭＳ ゴシック"/>
                <a:cs typeface="ＭＳ ゴシック"/>
              </a:rPr>
              <a:t> </a:t>
            </a:r>
            <a:r>
              <a:rPr sz="1000" spc="-10" dirty="0">
                <a:solidFill>
                  <a:srgbClr val="231F20"/>
                </a:solidFill>
                <a:latin typeface="ＭＳ ゴシック"/>
                <a:cs typeface="ＭＳ ゴシック"/>
              </a:rPr>
              <a:t>&lt;mini-CEX/DOPS/CbD</a:t>
            </a:r>
            <a:r>
              <a:rPr sz="1000" spc="-270" dirty="0">
                <a:solidFill>
                  <a:srgbClr val="231F20"/>
                </a:solidFill>
                <a:latin typeface="ＭＳ ゴシック"/>
                <a:cs typeface="ＭＳ ゴシック"/>
              </a:rPr>
              <a:t> </a:t>
            </a:r>
            <a:r>
              <a:rPr sz="1000" spc="-20" dirty="0">
                <a:solidFill>
                  <a:srgbClr val="231F20"/>
                </a:solidFill>
                <a:latin typeface="ＭＳ ゴシック"/>
                <a:cs typeface="ＭＳ ゴシック"/>
              </a:rPr>
              <a:t>の</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240"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280" dirty="0">
                <a:solidFill>
                  <a:srgbClr val="231F20"/>
                </a:solidFill>
                <a:latin typeface="ＭＳ ゴシック"/>
                <a:cs typeface="ＭＳ ゴシック"/>
              </a:rPr>
              <a:t> </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終え</a:t>
            </a:r>
            <a:r>
              <a:rPr sz="1000" spc="-125" dirty="0">
                <a:solidFill>
                  <a:srgbClr val="231F20"/>
                </a:solidFill>
                <a:latin typeface="ＭＳ ゴシック"/>
                <a:cs typeface="ＭＳ ゴシック"/>
              </a:rPr>
              <a:t>た</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15" dirty="0">
                <a:solidFill>
                  <a:srgbClr val="231F20"/>
                </a:solidFill>
                <a:latin typeface="ＭＳ ゴシック"/>
                <a:cs typeface="ＭＳ ゴシック"/>
              </a:rPr>
              <a:t>登</a:t>
            </a:r>
            <a:r>
              <a:rPr sz="1000" spc="-5" dirty="0">
                <a:solidFill>
                  <a:srgbClr val="231F20"/>
                </a:solidFill>
                <a:latin typeface="ＭＳ ゴシック"/>
                <a:cs typeface="ＭＳ ゴシック"/>
              </a:rPr>
              <a:t>録</a:t>
            </a:r>
            <a:r>
              <a:rPr sz="1000" spc="-25" dirty="0">
                <a:solidFill>
                  <a:srgbClr val="231F20"/>
                </a:solidFill>
                <a:latin typeface="ＭＳ ゴシック"/>
                <a:cs typeface="ＭＳ ゴシック"/>
              </a:rPr>
              <a:t>せ</a:t>
            </a:r>
            <a:r>
              <a:rPr sz="1000" spc="-45" dirty="0">
                <a:solidFill>
                  <a:srgbClr val="231F20"/>
                </a:solidFill>
                <a:latin typeface="ＭＳ ゴシック"/>
                <a:cs typeface="ＭＳ ゴシック"/>
              </a:rPr>
              <a:t>ずに</a:t>
            </a:r>
            <a:r>
              <a:rPr sz="1000" spc="-100" dirty="0">
                <a:solidFill>
                  <a:srgbClr val="231F20"/>
                </a:solidFill>
                <a:latin typeface="ＭＳ ゴシック"/>
                <a:cs typeface="ＭＳ ゴシック"/>
              </a:rPr>
              <a:t>閉</a:t>
            </a:r>
            <a:r>
              <a:rPr sz="1000" spc="-95" dirty="0">
                <a:solidFill>
                  <a:srgbClr val="231F20"/>
                </a:solidFill>
                <a:latin typeface="ＭＳ ゴシック"/>
                <a:cs typeface="ＭＳ ゴシック"/>
              </a:rPr>
              <a:t>じ</a:t>
            </a:r>
            <a:r>
              <a:rPr sz="1000" spc="-45" dirty="0">
                <a:solidFill>
                  <a:srgbClr val="231F20"/>
                </a:solidFill>
                <a:latin typeface="ＭＳ ゴシック"/>
                <a:cs typeface="ＭＳ ゴシック"/>
              </a:rPr>
              <a:t>る</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290"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キ</a:t>
            </a:r>
            <a:r>
              <a:rPr sz="1000" spc="-175" dirty="0">
                <a:solidFill>
                  <a:srgbClr val="231F20"/>
                </a:solidFill>
                <a:latin typeface="ＭＳ ゴシック"/>
                <a:cs typeface="ＭＳ ゴシック"/>
              </a:rPr>
              <a:t>ャ</a:t>
            </a:r>
            <a:r>
              <a:rPr sz="1000" spc="-25" dirty="0">
                <a:solidFill>
                  <a:srgbClr val="231F20"/>
                </a:solidFill>
                <a:latin typeface="ＭＳ ゴシック"/>
                <a:cs typeface="ＭＳ ゴシック"/>
              </a:rPr>
              <a:t>ン</a:t>
            </a:r>
            <a:r>
              <a:rPr sz="1000" spc="-60" dirty="0">
                <a:solidFill>
                  <a:srgbClr val="231F20"/>
                </a:solidFill>
                <a:latin typeface="ＭＳ ゴシック"/>
                <a:cs typeface="ＭＳ ゴシック"/>
              </a:rPr>
              <a:t>セ</a:t>
            </a:r>
            <a:r>
              <a:rPr sz="1000" spc="-114" dirty="0">
                <a:solidFill>
                  <a:srgbClr val="231F20"/>
                </a:solidFill>
                <a:latin typeface="ＭＳ ゴシック"/>
                <a:cs typeface="ＭＳ ゴシック"/>
              </a:rPr>
              <a:t>ル</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48</a:t>
            </a:fld>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a:t>
            </a:r>
            <a:r>
              <a:rPr sz="2200" spc="-90" dirty="0">
                <a:solidFill>
                  <a:srgbClr val="FFFFFF"/>
                </a:solidFill>
                <a:latin typeface="HGPｺﾞｼｯｸE" panose="020B0900000000000000" pitchFamily="50" charset="-128"/>
                <a:ea typeface="HGPｺﾞｼｯｸE" panose="020B0900000000000000" pitchFamily="50" charset="-128"/>
                <a:cs typeface="HGPｺﾞｼｯｸE"/>
              </a:rPr>
              <a:t>間</a:t>
            </a:r>
            <a:r>
              <a:rPr sz="2200" spc="-114" dirty="0">
                <a:solidFill>
                  <a:srgbClr val="FFFFFF"/>
                </a:solidFill>
                <a:latin typeface="HGPｺﾞｼｯｸE" panose="020B0900000000000000" pitchFamily="50" charset="-128"/>
                <a:ea typeface="HGPｺﾞｼｯｸE" panose="020B0900000000000000" pitchFamily="50" charset="-128"/>
                <a:cs typeface="HGPｺﾞｼｯｸE"/>
              </a:rPr>
              <a:t>申</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し</a:t>
            </a:r>
            <a:r>
              <a:rPr sz="2200" spc="-65" dirty="0">
                <a:solidFill>
                  <a:srgbClr val="FFFFFF"/>
                </a:solidFill>
                <a:latin typeface="HGPｺﾞｼｯｸE" panose="020B0900000000000000" pitchFamily="50" charset="-128"/>
                <a:ea typeface="HGPｺﾞｼｯｸE" panose="020B0900000000000000" pitchFamily="50" charset="-128"/>
                <a:cs typeface="HGPｺﾞｼｯｸE"/>
              </a:rPr>
              <a:t>送</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り</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確</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認</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marR="6350"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40" dirty="0">
                <a:solidFill>
                  <a:srgbClr val="FFFFFF"/>
                </a:solidFill>
                <a:latin typeface="ＭＳ Ｐゴシック"/>
                <a:cs typeface="ＭＳ Ｐゴシック"/>
              </a:rPr>
              <a:t>（</a:t>
            </a:r>
            <a:r>
              <a:rPr lang="ja-JP" altLang="en-US" sz="1000" spc="-10"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1038929" y="1834202"/>
            <a:ext cx="5793950" cy="1297719"/>
            <a:chOff x="1038929" y="1834202"/>
            <a:chExt cx="5793950" cy="1297719"/>
          </a:xfrm>
        </p:grpSpPr>
        <p:sp>
          <p:nvSpPr>
            <p:cNvPr id="6" name="object 6"/>
            <p:cNvSpPr/>
            <p:nvPr/>
          </p:nvSpPr>
          <p:spPr>
            <a:xfrm>
              <a:off x="1038929" y="1834202"/>
              <a:ext cx="5793950" cy="1297719"/>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3246299" y="2272502"/>
              <a:ext cx="1717675" cy="286385"/>
            </a:xfrm>
            <a:custGeom>
              <a:avLst/>
              <a:gdLst/>
              <a:ahLst/>
              <a:cxnLst/>
              <a:rect l="l" t="t" r="r" b="b"/>
              <a:pathLst>
                <a:path w="1717675" h="286385">
                  <a:moveTo>
                    <a:pt x="108000" y="0"/>
                  </a:moveTo>
                  <a:lnTo>
                    <a:pt x="65960" y="8486"/>
                  </a:lnTo>
                  <a:lnTo>
                    <a:pt x="31630" y="31630"/>
                  </a:lnTo>
                  <a:lnTo>
                    <a:pt x="8486" y="65960"/>
                  </a:lnTo>
                  <a:lnTo>
                    <a:pt x="0" y="108000"/>
                  </a:lnTo>
                  <a:lnTo>
                    <a:pt x="0" y="178193"/>
                  </a:lnTo>
                  <a:lnTo>
                    <a:pt x="8486" y="220234"/>
                  </a:lnTo>
                  <a:lnTo>
                    <a:pt x="31630" y="254563"/>
                  </a:lnTo>
                  <a:lnTo>
                    <a:pt x="65960" y="277707"/>
                  </a:lnTo>
                  <a:lnTo>
                    <a:pt x="108000" y="286194"/>
                  </a:lnTo>
                  <a:lnTo>
                    <a:pt x="1609204" y="286194"/>
                  </a:lnTo>
                  <a:lnTo>
                    <a:pt x="1651239" y="277707"/>
                  </a:lnTo>
                  <a:lnTo>
                    <a:pt x="1685569" y="254563"/>
                  </a:lnTo>
                  <a:lnTo>
                    <a:pt x="1708716" y="220234"/>
                  </a:lnTo>
                  <a:lnTo>
                    <a:pt x="1717205" y="178193"/>
                  </a:lnTo>
                  <a:lnTo>
                    <a:pt x="1717205" y="108000"/>
                  </a:lnTo>
                  <a:lnTo>
                    <a:pt x="1708716" y="65960"/>
                  </a:lnTo>
                  <a:lnTo>
                    <a:pt x="1685569" y="31630"/>
                  </a:lnTo>
                  <a:lnTo>
                    <a:pt x="1651239" y="8486"/>
                  </a:lnTo>
                  <a:lnTo>
                    <a:pt x="1609204"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1825203" y="2080612"/>
              <a:ext cx="369570" cy="145415"/>
            </a:xfrm>
            <a:custGeom>
              <a:avLst/>
              <a:gdLst/>
              <a:ahLst/>
              <a:cxnLst/>
              <a:rect l="l" t="t" r="r" b="b"/>
              <a:pathLst>
                <a:path w="36956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296900" y="145084"/>
                  </a:lnTo>
                  <a:lnTo>
                    <a:pt x="325139" y="139384"/>
                  </a:lnTo>
                  <a:lnTo>
                    <a:pt x="348197" y="123839"/>
                  </a:lnTo>
                  <a:lnTo>
                    <a:pt x="363742" y="100781"/>
                  </a:lnTo>
                  <a:lnTo>
                    <a:pt x="369442" y="72542"/>
                  </a:lnTo>
                  <a:lnTo>
                    <a:pt x="363742" y="44303"/>
                  </a:lnTo>
                  <a:lnTo>
                    <a:pt x="348197" y="21245"/>
                  </a:lnTo>
                  <a:lnTo>
                    <a:pt x="325139" y="5700"/>
                  </a:lnTo>
                  <a:lnTo>
                    <a:pt x="296900" y="0"/>
                  </a:lnTo>
                  <a:lnTo>
                    <a:pt x="72542"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5561102" y="2832303"/>
              <a:ext cx="696595" cy="145415"/>
            </a:xfrm>
            <a:custGeom>
              <a:avLst/>
              <a:gdLst/>
              <a:ahLst/>
              <a:cxnLst/>
              <a:rect l="l" t="t" r="r" b="b"/>
              <a:pathLst>
                <a:path w="696595"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624052" y="145084"/>
                  </a:lnTo>
                  <a:lnTo>
                    <a:pt x="652291" y="139384"/>
                  </a:lnTo>
                  <a:lnTo>
                    <a:pt x="675349" y="123839"/>
                  </a:lnTo>
                  <a:lnTo>
                    <a:pt x="690894" y="100781"/>
                  </a:lnTo>
                  <a:lnTo>
                    <a:pt x="696594" y="72542"/>
                  </a:lnTo>
                  <a:lnTo>
                    <a:pt x="690894" y="44303"/>
                  </a:lnTo>
                  <a:lnTo>
                    <a:pt x="675349" y="21245"/>
                  </a:lnTo>
                  <a:lnTo>
                    <a:pt x="652291" y="5700"/>
                  </a:lnTo>
                  <a:lnTo>
                    <a:pt x="624052"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5342406" y="1854003"/>
              <a:ext cx="1228090" cy="259715"/>
            </a:xfrm>
            <a:custGeom>
              <a:avLst/>
              <a:gdLst/>
              <a:ahLst/>
              <a:cxnLst/>
              <a:rect l="l" t="t" r="r" b="b"/>
              <a:pathLst>
                <a:path w="1228090" h="259714">
                  <a:moveTo>
                    <a:pt x="1227594" y="0"/>
                  </a:moveTo>
                  <a:lnTo>
                    <a:pt x="247903" y="0"/>
                  </a:lnTo>
                  <a:lnTo>
                    <a:pt x="0" y="259194"/>
                  </a:lnTo>
                  <a:lnTo>
                    <a:pt x="1227594" y="259194"/>
                  </a:lnTo>
                  <a:lnTo>
                    <a:pt x="1227594" y="0"/>
                  </a:lnTo>
                  <a:close/>
                </a:path>
              </a:pathLst>
            </a:custGeom>
            <a:solidFill>
              <a:srgbClr val="DA2128"/>
            </a:solidFill>
          </p:spPr>
          <p:txBody>
            <a:bodyPr wrap="square" lIns="0" tIns="0" rIns="0" bIns="0" rtlCol="0"/>
            <a:lstStyle/>
            <a:p>
              <a:endParaRPr dirty="0"/>
            </a:p>
          </p:txBody>
        </p:sp>
      </p:grpSp>
      <p:grpSp>
        <p:nvGrpSpPr>
          <p:cNvPr id="15" name="object 15"/>
          <p:cNvGrpSpPr/>
          <p:nvPr/>
        </p:nvGrpSpPr>
        <p:grpSpPr>
          <a:xfrm>
            <a:off x="1045155" y="3686171"/>
            <a:ext cx="5783710" cy="1112491"/>
            <a:chOff x="1045155" y="3686171"/>
            <a:chExt cx="5783710" cy="1112491"/>
          </a:xfrm>
        </p:grpSpPr>
        <p:sp>
          <p:nvSpPr>
            <p:cNvPr id="16" name="object 16"/>
            <p:cNvSpPr/>
            <p:nvPr/>
          </p:nvSpPr>
          <p:spPr>
            <a:xfrm>
              <a:off x="1045155" y="3686171"/>
              <a:ext cx="5783710" cy="1112491"/>
            </a:xfrm>
            <a:prstGeom prst="rect">
              <a:avLst/>
            </a:prstGeom>
            <a:blipFill>
              <a:blip r:embed="rId3" cstate="print"/>
              <a:stretch>
                <a:fillRect/>
              </a:stretch>
            </a:blipFill>
          </p:spPr>
          <p:txBody>
            <a:bodyPr wrap="square" lIns="0" tIns="0" rIns="0" bIns="0" rtlCol="0"/>
            <a:lstStyle/>
            <a:p>
              <a:endParaRPr dirty="0"/>
            </a:p>
          </p:txBody>
        </p:sp>
        <p:sp>
          <p:nvSpPr>
            <p:cNvPr id="18" name="object 18"/>
            <p:cNvSpPr/>
            <p:nvPr/>
          </p:nvSpPr>
          <p:spPr>
            <a:xfrm>
              <a:off x="1476905" y="4074303"/>
              <a:ext cx="1269365" cy="180975"/>
            </a:xfrm>
            <a:custGeom>
              <a:avLst/>
              <a:gdLst/>
              <a:ahLst/>
              <a:cxnLst/>
              <a:rect l="l" t="t" r="r" b="b"/>
              <a:pathLst>
                <a:path w="1269364" h="180975">
                  <a:moveTo>
                    <a:pt x="90195" y="0"/>
                  </a:moveTo>
                  <a:lnTo>
                    <a:pt x="55083" y="7088"/>
                  </a:lnTo>
                  <a:lnTo>
                    <a:pt x="26414" y="26419"/>
                  </a:lnTo>
                  <a:lnTo>
                    <a:pt x="7086" y="55089"/>
                  </a:lnTo>
                  <a:lnTo>
                    <a:pt x="0" y="90195"/>
                  </a:lnTo>
                  <a:lnTo>
                    <a:pt x="7086" y="125309"/>
                  </a:lnTo>
                  <a:lnTo>
                    <a:pt x="26414" y="153982"/>
                  </a:lnTo>
                  <a:lnTo>
                    <a:pt x="55083" y="173314"/>
                  </a:lnTo>
                  <a:lnTo>
                    <a:pt x="90195" y="180403"/>
                  </a:lnTo>
                  <a:lnTo>
                    <a:pt x="1178788" y="180403"/>
                  </a:lnTo>
                  <a:lnTo>
                    <a:pt x="1213902" y="173314"/>
                  </a:lnTo>
                  <a:lnTo>
                    <a:pt x="1242575" y="153982"/>
                  </a:lnTo>
                  <a:lnTo>
                    <a:pt x="1261907" y="125309"/>
                  </a:lnTo>
                  <a:lnTo>
                    <a:pt x="1268996" y="90195"/>
                  </a:lnTo>
                  <a:lnTo>
                    <a:pt x="1261907" y="55089"/>
                  </a:lnTo>
                  <a:lnTo>
                    <a:pt x="1242575" y="26419"/>
                  </a:lnTo>
                  <a:lnTo>
                    <a:pt x="1213902" y="7088"/>
                  </a:lnTo>
                  <a:lnTo>
                    <a:pt x="1178788" y="0"/>
                  </a:lnTo>
                  <a:lnTo>
                    <a:pt x="90195" y="0"/>
                  </a:lnTo>
                  <a:close/>
                </a:path>
              </a:pathLst>
            </a:custGeom>
            <a:ln w="12598">
              <a:solidFill>
                <a:srgbClr val="0072BC"/>
              </a:solidFill>
            </a:ln>
          </p:spPr>
          <p:txBody>
            <a:bodyPr wrap="square" lIns="0" tIns="0" rIns="0" bIns="0" rtlCol="0"/>
            <a:lstStyle/>
            <a:p>
              <a:endParaRPr dirty="0"/>
            </a:p>
          </p:txBody>
        </p:sp>
        <p:sp>
          <p:nvSpPr>
            <p:cNvPr id="20" name="object 20"/>
            <p:cNvSpPr/>
            <p:nvPr/>
          </p:nvSpPr>
          <p:spPr>
            <a:xfrm>
              <a:off x="2847605" y="4008602"/>
              <a:ext cx="1228090" cy="259715"/>
            </a:xfrm>
            <a:custGeom>
              <a:avLst/>
              <a:gdLst/>
              <a:ahLst/>
              <a:cxnLst/>
              <a:rect l="l" t="t" r="r" b="b"/>
              <a:pathLst>
                <a:path w="1228089" h="259714">
                  <a:moveTo>
                    <a:pt x="1227594" y="0"/>
                  </a:moveTo>
                  <a:lnTo>
                    <a:pt x="247904" y="0"/>
                  </a:lnTo>
                  <a:lnTo>
                    <a:pt x="0" y="259194"/>
                  </a:lnTo>
                  <a:lnTo>
                    <a:pt x="1227594" y="259194"/>
                  </a:lnTo>
                  <a:lnTo>
                    <a:pt x="1227594" y="0"/>
                  </a:lnTo>
                  <a:close/>
                </a:path>
              </a:pathLst>
            </a:custGeom>
            <a:solidFill>
              <a:srgbClr val="0072BC"/>
            </a:solidFill>
          </p:spPr>
          <p:txBody>
            <a:bodyPr wrap="square" lIns="0" tIns="0" rIns="0" bIns="0" rtlCol="0"/>
            <a:lstStyle/>
            <a:p>
              <a:endParaRPr dirty="0"/>
            </a:p>
          </p:txBody>
        </p:sp>
      </p:grpSp>
      <p:sp>
        <p:nvSpPr>
          <p:cNvPr id="21" name="object 21"/>
          <p:cNvSpPr/>
          <p:nvPr/>
        </p:nvSpPr>
        <p:spPr>
          <a:xfrm>
            <a:off x="1045159" y="5414243"/>
            <a:ext cx="5779236" cy="967036"/>
          </a:xfrm>
          <a:prstGeom prst="rect">
            <a:avLst/>
          </a:prstGeom>
          <a:blipFill>
            <a:blip r:embed="rId4" cstate="print"/>
            <a:stretch>
              <a:fillRect/>
            </a:stretch>
          </a:blipFill>
        </p:spPr>
        <p:txBody>
          <a:bodyPr wrap="square" lIns="0" tIns="0" rIns="0" bIns="0" rtlCol="0"/>
          <a:lstStyle/>
          <a:p>
            <a:endParaRPr dirty="0"/>
          </a:p>
        </p:txBody>
      </p:sp>
      <p:sp>
        <p:nvSpPr>
          <p:cNvPr id="22" name="object 22"/>
          <p:cNvSpPr/>
          <p:nvPr/>
        </p:nvSpPr>
        <p:spPr>
          <a:xfrm>
            <a:off x="1974903" y="6953466"/>
            <a:ext cx="3376495" cy="1634978"/>
          </a:xfrm>
          <a:prstGeom prst="rect">
            <a:avLst/>
          </a:prstGeom>
          <a:blipFill>
            <a:blip r:embed="rId5" cstate="print"/>
            <a:stretch>
              <a:fillRect/>
            </a:stretch>
          </a:blipFill>
        </p:spPr>
        <p:txBody>
          <a:bodyPr wrap="square" lIns="0" tIns="0" rIns="0" bIns="0" rtlCol="0"/>
          <a:lstStyle/>
          <a:p>
            <a:endParaRPr dirty="0"/>
          </a:p>
        </p:txBody>
      </p:sp>
      <p:sp>
        <p:nvSpPr>
          <p:cNvPr id="23" name="object 23"/>
          <p:cNvSpPr txBox="1"/>
          <p:nvPr/>
        </p:nvSpPr>
        <p:spPr>
          <a:xfrm>
            <a:off x="721700" y="8869557"/>
            <a:ext cx="5988685" cy="1225977"/>
          </a:xfrm>
          <a:prstGeom prst="rect">
            <a:avLst/>
          </a:prstGeom>
        </p:spPr>
        <p:txBody>
          <a:bodyPr vert="horz" wrap="square" lIns="0" tIns="12700" rIns="0" bIns="0" rtlCol="0">
            <a:spAutoFit/>
          </a:bodyPr>
          <a:lstStyle/>
          <a:p>
            <a:pPr marL="140335">
              <a:lnSpc>
                <a:spcPct val="100000"/>
              </a:lnSpc>
              <a:spcBef>
                <a:spcPts val="100"/>
              </a:spcBef>
            </a:pP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対</a:t>
            </a:r>
            <a:r>
              <a:rPr sz="1000" spc="-140" dirty="0">
                <a:solidFill>
                  <a:srgbClr val="231F20"/>
                </a:solidFill>
                <a:latin typeface="ＭＳ ゴシック"/>
                <a:cs typeface="ＭＳ ゴシック"/>
              </a:rPr>
              <a:t>す</a:t>
            </a:r>
            <a:r>
              <a:rPr sz="1000" spc="-95" dirty="0">
                <a:solidFill>
                  <a:srgbClr val="231F20"/>
                </a:solidFill>
                <a:latin typeface="ＭＳ ゴシック"/>
                <a:cs typeface="ＭＳ ゴシック"/>
              </a:rPr>
              <a:t>る</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45" dirty="0">
                <a:solidFill>
                  <a:srgbClr val="231F20"/>
                </a:solidFill>
                <a:latin typeface="ＭＳ ゴシック"/>
                <a:cs typeface="ＭＳ ゴシック"/>
              </a:rPr>
              <a:t>ト</a:t>
            </a: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お</a:t>
            </a:r>
            <a:r>
              <a:rPr sz="1000" spc="-95" dirty="0">
                <a:solidFill>
                  <a:srgbClr val="231F20"/>
                </a:solidFill>
                <a:latin typeface="ＭＳ ゴシック"/>
                <a:cs typeface="ＭＳ ゴシック"/>
              </a:rPr>
              <a:t>よ</a:t>
            </a:r>
            <a:r>
              <a:rPr sz="1000" spc="-20" dirty="0">
                <a:solidFill>
                  <a:srgbClr val="231F20"/>
                </a:solidFill>
                <a:latin typeface="ＭＳ ゴシック"/>
                <a:cs typeface="ＭＳ ゴシック"/>
              </a:rPr>
              <a:t>び</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同</a:t>
            </a:r>
            <a:r>
              <a:rPr sz="1000" spc="-40" dirty="0">
                <a:solidFill>
                  <a:srgbClr val="231F20"/>
                </a:solidFill>
                <a:latin typeface="ＭＳ ゴシック"/>
                <a:cs typeface="ＭＳ ゴシック"/>
              </a:rPr>
              <a:t>士</a:t>
            </a:r>
            <a:r>
              <a:rPr sz="1000" spc="-20" dirty="0">
                <a:solidFill>
                  <a:srgbClr val="231F20"/>
                </a:solidFill>
                <a:latin typeface="ＭＳ ゴシック"/>
                <a:cs typeface="ＭＳ ゴシック"/>
              </a:rPr>
              <a:t>の</a:t>
            </a:r>
            <a:r>
              <a:rPr lang="ja-JP" altLang="en-US" sz="1000" spc="5" dirty="0">
                <a:solidFill>
                  <a:srgbClr val="231F20"/>
                </a:solidFill>
                <a:latin typeface="ＭＳ ゴシック"/>
                <a:cs typeface="ＭＳ ゴシック"/>
              </a:rPr>
              <a:t>研修歯科医</a:t>
            </a:r>
            <a:r>
              <a:rPr sz="1000" spc="-45" dirty="0">
                <a:solidFill>
                  <a:srgbClr val="231F20"/>
                </a:solidFill>
                <a:latin typeface="ＭＳ ゴシック"/>
                <a:cs typeface="ＭＳ ゴシック"/>
              </a:rPr>
              <a:t>に</a:t>
            </a:r>
            <a:r>
              <a:rPr sz="1000" spc="-25" dirty="0">
                <a:solidFill>
                  <a:srgbClr val="231F20"/>
                </a:solidFill>
                <a:latin typeface="ＭＳ ゴシック"/>
                <a:cs typeface="ＭＳ ゴシック"/>
              </a:rPr>
              <a:t>関</a:t>
            </a:r>
            <a:r>
              <a:rPr sz="1000" spc="-140" dirty="0">
                <a:solidFill>
                  <a:srgbClr val="231F20"/>
                </a:solidFill>
                <a:latin typeface="ＭＳ ゴシック"/>
                <a:cs typeface="ＭＳ ゴシック"/>
              </a:rPr>
              <a:t>す</a:t>
            </a:r>
            <a:r>
              <a:rPr sz="1000" spc="-85" dirty="0">
                <a:solidFill>
                  <a:srgbClr val="231F20"/>
                </a:solidFill>
                <a:latin typeface="ＭＳ ゴシック"/>
                <a:cs typeface="ＭＳ ゴシック"/>
              </a:rPr>
              <a:t>る</a:t>
            </a:r>
            <a:r>
              <a:rPr sz="1000" spc="-130" dirty="0">
                <a:solidFill>
                  <a:srgbClr val="231F20"/>
                </a:solidFill>
                <a:latin typeface="ＭＳ ゴシック"/>
                <a:cs typeface="ＭＳ ゴシック"/>
              </a:rPr>
              <a:t>申</a:t>
            </a:r>
            <a:r>
              <a:rPr sz="1000" spc="-85" dirty="0">
                <a:solidFill>
                  <a:srgbClr val="231F20"/>
                </a:solidFill>
                <a:latin typeface="ＭＳ ゴシック"/>
                <a:cs typeface="ＭＳ ゴシック"/>
              </a:rPr>
              <a:t>し</a:t>
            </a:r>
            <a:r>
              <a:rPr sz="1000" spc="-120" dirty="0">
                <a:solidFill>
                  <a:srgbClr val="231F20"/>
                </a:solidFill>
                <a:latin typeface="ＭＳ ゴシック"/>
                <a:cs typeface="ＭＳ ゴシック"/>
              </a:rPr>
              <a:t>送</a:t>
            </a:r>
            <a:r>
              <a:rPr sz="1000" spc="-135" dirty="0">
                <a:solidFill>
                  <a:srgbClr val="231F20"/>
                </a:solidFill>
                <a:latin typeface="ＭＳ ゴシック"/>
                <a:cs typeface="ＭＳ ゴシック"/>
              </a:rPr>
              <a:t>り</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閲覧</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 dirty="0">
                <a:solidFill>
                  <a:srgbClr val="231F20"/>
                </a:solidFill>
                <a:latin typeface="ＭＳ ゴシック"/>
                <a:cs typeface="ＭＳ ゴシック"/>
              </a:rPr>
              <a:t>が</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2700">
              <a:lnSpc>
                <a:spcPct val="100000"/>
              </a:lnSpc>
            </a:pPr>
            <a:r>
              <a:rPr sz="1000" spc="-45" dirty="0">
                <a:solidFill>
                  <a:srgbClr val="A9511A"/>
                </a:solidFill>
                <a:latin typeface="ＭＳ ゴシック"/>
                <a:cs typeface="ＭＳ ゴシック"/>
              </a:rPr>
              <a:t>■</a:t>
            </a:r>
            <a:r>
              <a:rPr lang="ja-JP" altLang="en-US" sz="1000" spc="-15" dirty="0">
                <a:solidFill>
                  <a:srgbClr val="A9511A"/>
                </a:solidFill>
                <a:latin typeface="ＭＳ ゴシック"/>
                <a:cs typeface="ＭＳ ゴシック"/>
              </a:rPr>
              <a:t>指導歯科医</a:t>
            </a:r>
            <a:r>
              <a:rPr sz="1000" spc="-45" dirty="0">
                <a:solidFill>
                  <a:srgbClr val="A9511A"/>
                </a:solidFill>
                <a:latin typeface="ＭＳ ゴシック"/>
                <a:cs typeface="ＭＳ ゴシック"/>
              </a:rPr>
              <a:t>間</a:t>
            </a:r>
            <a:r>
              <a:rPr sz="1000" spc="-130" dirty="0">
                <a:solidFill>
                  <a:srgbClr val="A9511A"/>
                </a:solidFill>
                <a:latin typeface="ＭＳ ゴシック"/>
                <a:cs typeface="ＭＳ ゴシック"/>
              </a:rPr>
              <a:t>申</a:t>
            </a:r>
            <a:r>
              <a:rPr sz="1000" spc="-85" dirty="0">
                <a:solidFill>
                  <a:srgbClr val="A9511A"/>
                </a:solidFill>
                <a:latin typeface="ＭＳ ゴシック"/>
                <a:cs typeface="ＭＳ ゴシック"/>
              </a:rPr>
              <a:t>し</a:t>
            </a:r>
            <a:r>
              <a:rPr sz="1000" spc="-120" dirty="0">
                <a:solidFill>
                  <a:srgbClr val="A9511A"/>
                </a:solidFill>
                <a:latin typeface="ＭＳ ゴシック"/>
                <a:cs typeface="ＭＳ ゴシック"/>
              </a:rPr>
              <a:t>送</a:t>
            </a:r>
            <a:r>
              <a:rPr sz="1000" spc="-85" dirty="0">
                <a:solidFill>
                  <a:srgbClr val="A9511A"/>
                </a:solidFill>
                <a:latin typeface="ＭＳ ゴシック"/>
                <a:cs typeface="ＭＳ ゴシック"/>
              </a:rPr>
              <a:t>り</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a:t>
            </a:r>
            <a:endParaRPr sz="1000" dirty="0">
              <a:latin typeface="ＭＳ ゴシック"/>
              <a:cs typeface="ＭＳ ゴシック"/>
            </a:endParaRPr>
          </a:p>
          <a:p>
            <a:pPr marL="12700">
              <a:lnSpc>
                <a:spcPct val="100000"/>
              </a:lnSpc>
              <a:spcBef>
                <a:spcPts val="575"/>
              </a:spcBef>
            </a:pPr>
            <a:r>
              <a:rPr sz="1000" spc="-35" dirty="0">
                <a:solidFill>
                  <a:srgbClr val="231F20"/>
                </a:solidFill>
                <a:latin typeface="ＭＳ ゴシック"/>
                <a:cs typeface="ＭＳ ゴシック"/>
              </a:rPr>
              <a:t>1.</a:t>
            </a:r>
            <a:r>
              <a:rPr sz="1000" spc="-395" dirty="0">
                <a:solidFill>
                  <a:srgbClr val="231F20"/>
                </a:solidFill>
                <a:latin typeface="ＭＳ ゴシック"/>
                <a:cs typeface="ＭＳ ゴシック"/>
              </a:rPr>
              <a:t> </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25" dirty="0">
                <a:solidFill>
                  <a:srgbClr val="231F20"/>
                </a:solidFill>
                <a:latin typeface="ＭＳ ゴシック"/>
                <a:cs typeface="ＭＳ ゴシック"/>
              </a:rPr>
              <a:t>択</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55" dirty="0">
                <a:solidFill>
                  <a:srgbClr val="231F20"/>
                </a:solidFill>
                <a:latin typeface="ＭＳ ゴシック"/>
                <a:cs typeface="ＭＳ ゴシック"/>
              </a:rPr>
              <a:t>て</a:t>
            </a:r>
            <a:r>
              <a:rPr sz="1000" spc="-40" dirty="0">
                <a:solidFill>
                  <a:srgbClr val="231F20"/>
                </a:solidFill>
                <a:latin typeface="ＭＳ ゴシック"/>
                <a:cs typeface="ＭＳ ゴシック"/>
              </a:rPr>
              <a:t>開</a:t>
            </a:r>
            <a:r>
              <a:rPr sz="1000" spc="-75" dirty="0">
                <a:solidFill>
                  <a:srgbClr val="231F20"/>
                </a:solidFill>
                <a:latin typeface="ＭＳ ゴシック"/>
                <a:cs typeface="ＭＳ ゴシック"/>
              </a:rPr>
              <a:t>い</a:t>
            </a:r>
            <a:r>
              <a:rPr sz="1000" spc="-50" dirty="0">
                <a:solidFill>
                  <a:srgbClr val="231F20"/>
                </a:solidFill>
                <a:latin typeface="ＭＳ ゴシック"/>
                <a:cs typeface="ＭＳ ゴシック"/>
              </a:rPr>
              <a:t>た一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から</a:t>
            </a:r>
            <a:r>
              <a:rPr sz="1000" spc="-20" dirty="0">
                <a:solidFill>
                  <a:srgbClr val="231F20"/>
                </a:solidFill>
                <a:latin typeface="ＭＳ ゴシック"/>
                <a:cs typeface="ＭＳ ゴシック"/>
              </a:rPr>
              <a:t>施</a:t>
            </a:r>
            <a:r>
              <a:rPr sz="1000" spc="-55" dirty="0">
                <a:solidFill>
                  <a:srgbClr val="231F20"/>
                </a:solidFill>
                <a:latin typeface="ＭＳ ゴシック"/>
                <a:cs typeface="ＭＳ ゴシック"/>
              </a:rPr>
              <a:t>設</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24" name="object 24"/>
          <p:cNvSpPr txBox="1"/>
          <p:nvPr/>
        </p:nvSpPr>
        <p:spPr>
          <a:xfrm>
            <a:off x="5327484" y="1832229"/>
            <a:ext cx="1298575" cy="338455"/>
          </a:xfrm>
          <a:prstGeom prst="rect">
            <a:avLst/>
          </a:prstGeom>
        </p:spPr>
        <p:txBody>
          <a:bodyPr vert="horz" wrap="square" lIns="0" tIns="73660" rIns="0" bIns="0" rtlCol="0">
            <a:spAutoFit/>
          </a:bodyPr>
          <a:lstStyle/>
          <a:p>
            <a:pPr marL="358140">
              <a:lnSpc>
                <a:spcPct val="100000"/>
              </a:lnSpc>
              <a:spcBef>
                <a:spcPts val="58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7" name="object 27"/>
          <p:cNvSpPr/>
          <p:nvPr/>
        </p:nvSpPr>
        <p:spPr>
          <a:xfrm>
            <a:off x="734395" y="2786403"/>
            <a:ext cx="1090808" cy="259715"/>
          </a:xfrm>
          <a:custGeom>
            <a:avLst/>
            <a:gdLst/>
            <a:ahLst/>
            <a:cxnLst/>
            <a:rect l="l" t="t" r="r" b="b"/>
            <a:pathLst>
              <a:path w="1008380" h="259714">
                <a:moveTo>
                  <a:pt x="760095" y="0"/>
                </a:moveTo>
                <a:lnTo>
                  <a:pt x="0" y="0"/>
                </a:lnTo>
                <a:lnTo>
                  <a:pt x="0" y="259194"/>
                </a:lnTo>
                <a:lnTo>
                  <a:pt x="1007999" y="259194"/>
                </a:lnTo>
                <a:lnTo>
                  <a:pt x="760095" y="0"/>
                </a:lnTo>
                <a:close/>
              </a:path>
            </a:pathLst>
          </a:custGeom>
          <a:solidFill>
            <a:srgbClr val="DA2128"/>
          </a:solidFill>
        </p:spPr>
        <p:txBody>
          <a:bodyPr wrap="square" lIns="0" tIns="0" rIns="0" bIns="0" rtlCol="0"/>
          <a:lstStyle/>
          <a:p>
            <a:endParaRPr dirty="0"/>
          </a:p>
        </p:txBody>
      </p:sp>
      <p:sp>
        <p:nvSpPr>
          <p:cNvPr id="28" name="object 28"/>
          <p:cNvSpPr txBox="1"/>
          <p:nvPr/>
        </p:nvSpPr>
        <p:spPr>
          <a:xfrm>
            <a:off x="712622" y="2764625"/>
            <a:ext cx="1081405" cy="212879"/>
          </a:xfrm>
          <a:prstGeom prst="rect">
            <a:avLst/>
          </a:prstGeom>
        </p:spPr>
        <p:txBody>
          <a:bodyPr vert="horz" wrap="square" lIns="0" tIns="73660" rIns="0" bIns="0" rtlCol="0">
            <a:spAutoFit/>
          </a:bodyPr>
          <a:lstStyle/>
          <a:p>
            <a:pPr marL="129539">
              <a:lnSpc>
                <a:spcPct val="100000"/>
              </a:lnSpc>
              <a:spcBef>
                <a:spcPts val="580"/>
              </a:spcBef>
            </a:pPr>
            <a:r>
              <a:rPr lang="ja-JP" altLang="en-US" sz="900" spc="-10" dirty="0">
                <a:solidFill>
                  <a:srgbClr val="FFFFFF"/>
                </a:solidFill>
                <a:latin typeface="ＭＳ ゴシック"/>
                <a:cs typeface="ＭＳ ゴシック"/>
              </a:rPr>
              <a:t>指導歯科医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31" name="object 31"/>
          <p:cNvSpPr/>
          <p:nvPr/>
        </p:nvSpPr>
        <p:spPr>
          <a:xfrm>
            <a:off x="4845049" y="2283302"/>
            <a:ext cx="1724975" cy="259715"/>
          </a:xfrm>
          <a:custGeom>
            <a:avLst/>
            <a:gdLst/>
            <a:ahLst/>
            <a:cxnLst/>
            <a:rect l="l" t="t" r="r" b="b"/>
            <a:pathLst>
              <a:path w="1557020" h="259714">
                <a:moveTo>
                  <a:pt x="1556994" y="0"/>
                </a:moveTo>
                <a:lnTo>
                  <a:pt x="247903" y="0"/>
                </a:lnTo>
                <a:lnTo>
                  <a:pt x="0" y="259194"/>
                </a:lnTo>
                <a:lnTo>
                  <a:pt x="1556994" y="259194"/>
                </a:lnTo>
                <a:lnTo>
                  <a:pt x="1556994" y="0"/>
                </a:lnTo>
                <a:close/>
              </a:path>
            </a:pathLst>
          </a:custGeom>
          <a:solidFill>
            <a:srgbClr val="DA2128"/>
          </a:solidFill>
        </p:spPr>
        <p:txBody>
          <a:bodyPr wrap="square" lIns="0" tIns="0" rIns="0" bIns="0" rtlCol="0"/>
          <a:lstStyle/>
          <a:p>
            <a:endParaRPr dirty="0"/>
          </a:p>
        </p:txBody>
      </p:sp>
      <p:sp>
        <p:nvSpPr>
          <p:cNvPr id="32" name="object 32"/>
          <p:cNvSpPr txBox="1"/>
          <p:nvPr/>
        </p:nvSpPr>
        <p:spPr>
          <a:xfrm>
            <a:off x="4845049" y="2261527"/>
            <a:ext cx="1783563" cy="212879"/>
          </a:xfrm>
          <a:prstGeom prst="rect">
            <a:avLst/>
          </a:prstGeom>
        </p:spPr>
        <p:txBody>
          <a:bodyPr vert="horz" wrap="square" lIns="0" tIns="73660" rIns="0" bIns="0" rtlCol="0">
            <a:spAutoFit/>
          </a:bodyPr>
          <a:lstStyle/>
          <a:p>
            <a:pPr marL="338455">
              <a:lnSpc>
                <a:spcPct val="100000"/>
              </a:lnSpc>
              <a:spcBef>
                <a:spcPts val="580"/>
              </a:spcBef>
            </a:pPr>
            <a:r>
              <a:rPr lang="ja-JP" altLang="en-US" sz="900" spc="-10" dirty="0">
                <a:solidFill>
                  <a:srgbClr val="FFFFFF"/>
                </a:solidFill>
                <a:latin typeface="ＭＳ ゴシック"/>
                <a:cs typeface="ＭＳ ゴシック"/>
              </a:rPr>
              <a:t>指導歯科医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8" name="object 38"/>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49</a:t>
            </a:fld>
            <a:endParaRPr dirty="0"/>
          </a:p>
        </p:txBody>
      </p:sp>
      <p:sp>
        <p:nvSpPr>
          <p:cNvPr id="33" name="object 33"/>
          <p:cNvSpPr txBox="1"/>
          <p:nvPr/>
        </p:nvSpPr>
        <p:spPr>
          <a:xfrm>
            <a:off x="3236108" y="1535457"/>
            <a:ext cx="138034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4" name="object 34"/>
          <p:cNvSpPr txBox="1"/>
          <p:nvPr/>
        </p:nvSpPr>
        <p:spPr>
          <a:xfrm>
            <a:off x="2893986" y="3407482"/>
            <a:ext cx="213188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295"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へ</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65" dirty="0">
                <a:solidFill>
                  <a:srgbClr val="231F20"/>
                </a:solidFill>
                <a:latin typeface="ＭＳ ゴシック"/>
                <a:cs typeface="ＭＳ ゴシック"/>
              </a:rPr>
              <a:t>ト</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54" dirty="0">
                <a:solidFill>
                  <a:srgbClr val="231F20"/>
                </a:solidFill>
                <a:latin typeface="ＭＳ ゴシック"/>
                <a:cs typeface="ＭＳ ゴシック"/>
              </a:rPr>
              <a:t> </a:t>
            </a:r>
            <a:endParaRPr sz="1000" dirty="0">
              <a:latin typeface="ＭＳ ゴシック"/>
              <a:cs typeface="ＭＳ ゴシック"/>
            </a:endParaRPr>
          </a:p>
        </p:txBody>
      </p:sp>
      <p:sp>
        <p:nvSpPr>
          <p:cNvPr id="35" name="object 35"/>
          <p:cNvSpPr txBox="1"/>
          <p:nvPr/>
        </p:nvSpPr>
        <p:spPr>
          <a:xfrm>
            <a:off x="2951344" y="5128241"/>
            <a:ext cx="189370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間</a:t>
            </a:r>
            <a:r>
              <a:rPr sz="1000" spc="-130" dirty="0">
                <a:solidFill>
                  <a:srgbClr val="231F20"/>
                </a:solidFill>
                <a:latin typeface="ＭＳ ゴシック"/>
                <a:cs typeface="ＭＳ ゴシック"/>
              </a:rPr>
              <a:t>申</a:t>
            </a:r>
            <a:r>
              <a:rPr sz="1000" spc="-85" dirty="0">
                <a:solidFill>
                  <a:srgbClr val="231F20"/>
                </a:solidFill>
                <a:latin typeface="ＭＳ ゴシック"/>
                <a:cs typeface="ＭＳ ゴシック"/>
              </a:rPr>
              <a:t>し</a:t>
            </a:r>
            <a:r>
              <a:rPr sz="1000" spc="-120" dirty="0">
                <a:solidFill>
                  <a:srgbClr val="231F20"/>
                </a:solidFill>
                <a:latin typeface="ＭＳ ゴシック"/>
                <a:cs typeface="ＭＳ ゴシック"/>
              </a:rPr>
              <a:t>送</a:t>
            </a:r>
            <a:r>
              <a:rPr sz="1000" spc="-100" dirty="0">
                <a:solidFill>
                  <a:srgbClr val="231F20"/>
                </a:solidFill>
                <a:latin typeface="ＭＳ ゴシック"/>
                <a:cs typeface="ＭＳ ゴシック"/>
              </a:rPr>
              <a:t>り</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36" name="object 36"/>
          <p:cNvSpPr txBox="1"/>
          <p:nvPr/>
        </p:nvSpPr>
        <p:spPr>
          <a:xfrm>
            <a:off x="2832684" y="3986834"/>
            <a:ext cx="1298575" cy="338455"/>
          </a:xfrm>
          <a:prstGeom prst="rect">
            <a:avLst/>
          </a:prstGeom>
        </p:spPr>
        <p:txBody>
          <a:bodyPr vert="horz" wrap="square" lIns="0" tIns="73660" rIns="0" bIns="0" rtlCol="0">
            <a:spAutoFit/>
          </a:bodyPr>
          <a:lstStyle/>
          <a:p>
            <a:pPr marL="364490">
              <a:lnSpc>
                <a:spcPct val="100000"/>
              </a:lnSpc>
              <a:spcBef>
                <a:spcPts val="58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7" name="object 37"/>
          <p:cNvSpPr txBox="1"/>
          <p:nvPr/>
        </p:nvSpPr>
        <p:spPr>
          <a:xfrm>
            <a:off x="3202696" y="6665458"/>
            <a:ext cx="115506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40" dirty="0">
                <a:solidFill>
                  <a:srgbClr val="231F20"/>
                </a:solidFill>
                <a:latin typeface="ＭＳ ゴシック"/>
                <a:cs typeface="ＭＳ ゴシック"/>
              </a:rPr>
              <a:t> </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40" dirty="0">
                <a:solidFill>
                  <a:srgbClr val="231F20"/>
                </a:solidFill>
                <a:latin typeface="ＭＳ ゴシック"/>
                <a:cs typeface="ＭＳ ゴシック"/>
              </a:rPr>
              <a:t>ト</a:t>
            </a:r>
            <a:r>
              <a:rPr sz="1000" spc="-10" dirty="0">
                <a:solidFill>
                  <a:srgbClr val="231F20"/>
                </a:solidFill>
                <a:latin typeface="ＭＳ ゴシック"/>
                <a:cs typeface="ＭＳ ゴシック"/>
              </a:rPr>
              <a:t>確</a:t>
            </a:r>
            <a:r>
              <a:rPr sz="1000" spc="-20" dirty="0">
                <a:solidFill>
                  <a:srgbClr val="231F20"/>
                </a:solidFill>
                <a:latin typeface="ＭＳ ゴシック"/>
                <a:cs typeface="ＭＳ ゴシック"/>
              </a:rPr>
              <a:t>認画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6D064CB-E202-488A-9694-E345F1022275}"/>
              </a:ext>
            </a:extLst>
          </p:cNvPr>
          <p:cNvSpPr txBox="1"/>
          <p:nvPr/>
        </p:nvSpPr>
        <p:spPr>
          <a:xfrm>
            <a:off x="654051" y="165100"/>
            <a:ext cx="6248400" cy="3960058"/>
          </a:xfrm>
          <a:prstGeom prst="rect">
            <a:avLst/>
          </a:prstGeom>
          <a:noFill/>
        </p:spPr>
        <p:txBody>
          <a:bodyPr wrap="square" rtlCol="0">
            <a:spAutoFit/>
          </a:bodyPr>
          <a:lstStyle/>
          <a:p>
            <a:pPr>
              <a:lnSpc>
                <a:spcPct val="100000"/>
              </a:lnSpc>
            </a:pPr>
            <a:endParaRPr lang="ja-JP" altLang="en-US"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lang="ja-JP" altLang="en-US" sz="1000" dirty="0">
              <a:latin typeface="游ゴシック" panose="020B0400000000000000" pitchFamily="50" charset="-128"/>
              <a:ea typeface="游ゴシック" panose="020B0400000000000000" pitchFamily="50" charset="-128"/>
              <a:cs typeface="ＭＳ ゴシック"/>
            </a:endParaRPr>
          </a:p>
          <a:p>
            <a:pPr marL="12700">
              <a:lnSpc>
                <a:spcPct val="100000"/>
              </a:lnSpc>
            </a:pPr>
            <a:r>
              <a:rPr lang="ja-JP" altLang="en-US" sz="1000" spc="-40" dirty="0">
                <a:solidFill>
                  <a:srgbClr val="A9511A"/>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一括操作</a:t>
            </a:r>
            <a:endParaRPr lang="ja-JP" altLang="en-US"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AutoNum type="arabicPeriod"/>
              <a:tabLst>
                <a:tab pos="143510" algn="l"/>
              </a:tabLst>
            </a:pP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対象となる研修歯科医チェックボックスや</a:t>
            </a:r>
            <a:r>
              <a:rPr lang="en-US" altLang="ja-JP" sz="1000" spc="-1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一括削除</a:t>
            </a:r>
            <a:r>
              <a:rPr lang="en-US" altLang="ja-JP" sz="1000" spc="-1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の全選択</a:t>
            </a:r>
            <a:r>
              <a:rPr lang="en-US" altLang="ja-JP" sz="1000" spc="-1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全解除</a:t>
            </a:r>
            <a:r>
              <a:rPr lang="en-US" altLang="ja-JP" sz="1000" spc="-1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で選択します。</a:t>
            </a:r>
            <a:endParaRPr lang="en-US" altLang="ja-JP" sz="1000" spc="-15" dirty="0">
              <a:solidFill>
                <a:srgbClr val="231F20"/>
              </a:solidFill>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AutoNum type="arabicPeriod"/>
              <a:tabLst>
                <a:tab pos="143510" algn="l"/>
              </a:tabLst>
            </a:pPr>
            <a:r>
              <a:rPr kumimoji="1" lang="en-US" altLang="ja-JP" sz="1000" spc="-15" dirty="0">
                <a:solidFill>
                  <a:srgbClr val="231F20"/>
                </a:solidFill>
                <a:latin typeface="游ゴシック" panose="020B0400000000000000" pitchFamily="50" charset="-128"/>
                <a:ea typeface="游ゴシック" panose="020B0400000000000000" pitchFamily="50" charset="-128"/>
              </a:rPr>
              <a:t>【</a:t>
            </a:r>
            <a:r>
              <a:rPr kumimoji="1" lang="ja-JP" altLang="en-US" sz="1000" spc="-15" dirty="0">
                <a:solidFill>
                  <a:srgbClr val="231F20"/>
                </a:solidFill>
                <a:latin typeface="游ゴシック" panose="020B0400000000000000" pitchFamily="50" charset="-128"/>
                <a:ea typeface="游ゴシック" panose="020B0400000000000000" pitchFamily="50" charset="-128"/>
              </a:rPr>
              <a:t>一括削除</a:t>
            </a:r>
            <a:r>
              <a:rPr kumimoji="1" lang="en-US" altLang="ja-JP" sz="1000" spc="-15" dirty="0">
                <a:solidFill>
                  <a:srgbClr val="231F20"/>
                </a:solidFill>
                <a:latin typeface="游ゴシック" panose="020B0400000000000000" pitchFamily="50" charset="-128"/>
                <a:ea typeface="游ゴシック" panose="020B0400000000000000" pitchFamily="50" charset="-128"/>
              </a:rPr>
              <a:t>】</a:t>
            </a:r>
            <a:r>
              <a:rPr kumimoji="1" lang="ja-JP" altLang="en-US" sz="1000" spc="-15" dirty="0">
                <a:solidFill>
                  <a:srgbClr val="231F20"/>
                </a:solidFill>
                <a:latin typeface="游ゴシック" panose="020B0400000000000000" pitchFamily="50" charset="-128"/>
                <a:ea typeface="游ゴシック" panose="020B0400000000000000" pitchFamily="50" charset="-128"/>
              </a:rPr>
              <a:t>ボタンから選択削除が可能です。</a:t>
            </a:r>
            <a:endParaRPr kumimoji="1" lang="en-US" altLang="ja-JP" sz="1000" spc="-15" dirty="0">
              <a:solidFill>
                <a:srgbClr val="231F20"/>
              </a:solidFill>
              <a:latin typeface="游ゴシック" panose="020B0400000000000000" pitchFamily="50" charset="-128"/>
              <a:ea typeface="游ゴシック" panose="020B0400000000000000" pitchFamily="50" charset="-128"/>
            </a:endParaRPr>
          </a:p>
          <a:p>
            <a:pPr marL="12065" marR="5080">
              <a:lnSpc>
                <a:spcPct val="148200"/>
              </a:lnSpc>
              <a:tabLst>
                <a:tab pos="143510" algn="l"/>
              </a:tabLst>
            </a:pPr>
            <a:r>
              <a:rPr lang="ja-JP" altLang="en-US" sz="1000" spc="-40" dirty="0">
                <a:solidFill>
                  <a:srgbClr val="A9511A"/>
                </a:solidFill>
                <a:latin typeface="游ゴシック" panose="020B0400000000000000" pitchFamily="50" charset="-128"/>
                <a:ea typeface="游ゴシック" panose="020B0400000000000000" pitchFamily="50" charset="-128"/>
                <a:cs typeface="ＭＳ ゴシック"/>
              </a:rPr>
              <a:t>■ドラッグアンドドロップ</a:t>
            </a:r>
            <a:endPar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AutoNum type="arabicPeriod"/>
              <a:tabLst>
                <a:tab pos="143510" algn="l"/>
              </a:tabLst>
            </a:pPr>
            <a:r>
              <a:rPr kumimoji="1" lang="ja-JP" altLang="en-US" sz="1000" dirty="0"/>
              <a:t>初期は向こうとなっており、</a:t>
            </a:r>
            <a:r>
              <a:rPr kumimoji="1" lang="en-US" altLang="ja-JP" sz="1000" dirty="0"/>
              <a:t>【</a:t>
            </a:r>
            <a:r>
              <a:rPr kumimoji="1" lang="ja-JP" altLang="en-US" sz="1000" dirty="0"/>
              <a:t>有効</a:t>
            </a:r>
            <a:r>
              <a:rPr kumimoji="1" lang="en-US" altLang="ja-JP" sz="1000" dirty="0"/>
              <a:t>】</a:t>
            </a:r>
            <a:r>
              <a:rPr kumimoji="1" lang="ja-JP" altLang="en-US" sz="1000" dirty="0"/>
              <a:t>を選択することでドラッグアンドドロップによる並び替えできます。</a:t>
            </a:r>
            <a:endParaRPr kumimoji="1" lang="en-US" altLang="ja-JP" sz="1000" dirty="0"/>
          </a:p>
          <a:p>
            <a:pPr marL="140335" marR="5080" indent="-128270">
              <a:lnSpc>
                <a:spcPct val="148200"/>
              </a:lnSpc>
              <a:buAutoNum type="arabicPeriod"/>
              <a:tabLst>
                <a:tab pos="143510" algn="l"/>
              </a:tabLst>
            </a:pPr>
            <a:r>
              <a:rPr lang="ja-JP" altLang="en-US" sz="1000" dirty="0"/>
              <a:t>並び替えた後は</a:t>
            </a:r>
            <a:r>
              <a:rPr lang="en-US" altLang="ja-JP" sz="1000" dirty="0"/>
              <a:t>【</a:t>
            </a:r>
            <a:r>
              <a:rPr lang="ja-JP" altLang="en-US" sz="1000" dirty="0"/>
              <a:t>並び純を保存する</a:t>
            </a:r>
            <a:r>
              <a:rPr lang="en-US" altLang="ja-JP" sz="1000" dirty="0"/>
              <a:t>】</a:t>
            </a:r>
            <a:r>
              <a:rPr lang="ja-JP" altLang="en-US" sz="1000" dirty="0"/>
              <a:t>ボタンで完了となります。</a:t>
            </a:r>
            <a:endParaRPr lang="en-US" altLang="ja-JP" sz="1000" dirty="0"/>
          </a:p>
          <a:p>
            <a:pPr marL="140335" marR="5080" indent="-128270">
              <a:lnSpc>
                <a:spcPct val="148200"/>
              </a:lnSpc>
              <a:buAutoNum type="arabicPeriod"/>
              <a:tabLst>
                <a:tab pos="143510" algn="l"/>
              </a:tabLst>
            </a:pPr>
            <a:endParaRPr kumimoji="1" lang="en-US" altLang="ja-JP" sz="1000" dirty="0"/>
          </a:p>
          <a:p>
            <a:pPr marL="140335" marR="5080" indent="-128270">
              <a:lnSpc>
                <a:spcPct val="148200"/>
              </a:lnSpc>
              <a:buAutoNum type="arabicPeriod"/>
              <a:tabLst>
                <a:tab pos="143510" algn="l"/>
              </a:tabLst>
            </a:pPr>
            <a:endParaRPr lang="en-US" altLang="ja-JP" sz="1000" dirty="0"/>
          </a:p>
          <a:p>
            <a:pPr marL="12065" marR="5080">
              <a:lnSpc>
                <a:spcPct val="148200"/>
              </a:lnSpc>
              <a:tabLst>
                <a:tab pos="143510" algn="l"/>
              </a:tabLst>
            </a:pPr>
            <a:r>
              <a:rPr lang="ja-JP" altLang="en-US" sz="1000" spc="-40" dirty="0">
                <a:solidFill>
                  <a:srgbClr val="A9511A"/>
                </a:solidFill>
                <a:latin typeface="游ゴシック" panose="020B0400000000000000" pitchFamily="50" charset="-128"/>
                <a:ea typeface="游ゴシック" panose="020B0400000000000000" pitchFamily="50" charset="-128"/>
                <a:cs typeface="ＭＳ ゴシック"/>
              </a:rPr>
              <a:t>■</a:t>
            </a:r>
            <a:r>
              <a:rPr lang="en-US" altLang="ja-JP" sz="1000" spc="5" dirty="0">
                <a:solidFill>
                  <a:srgbClr val="A9511A"/>
                </a:solidFill>
                <a:latin typeface="游ゴシック" panose="020B0400000000000000" pitchFamily="50" charset="-128"/>
                <a:ea typeface="游ゴシック" panose="020B0400000000000000" pitchFamily="50" charset="-128"/>
                <a:cs typeface="ＭＳ ゴシック"/>
              </a:rPr>
              <a:t>e-logbook</a:t>
            </a: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に必要な登録について</a:t>
            </a:r>
            <a:endParaRPr lang="en-US" altLang="ja-JP" sz="1000" spc="5" dirty="0">
              <a:solidFill>
                <a:srgbClr val="A9511A"/>
              </a:solidFill>
              <a:latin typeface="游ゴシック" panose="020B0400000000000000" pitchFamily="50" charset="-128"/>
              <a:ea typeface="游ゴシック" panose="020B0400000000000000" pitchFamily="50" charset="-128"/>
              <a:cs typeface="ＭＳ ゴシック"/>
            </a:endParaRPr>
          </a:p>
          <a:p>
            <a:pPr marL="12065" marR="5080">
              <a:lnSpc>
                <a:spcPct val="148200"/>
              </a:lnSpc>
              <a:tabLst>
                <a:tab pos="143510" algn="l"/>
              </a:tabLst>
            </a:pPr>
            <a:r>
              <a:rPr lang="en-US" altLang="ja-JP" sz="1000" spc="5" dirty="0">
                <a:latin typeface="游ゴシック" panose="020B0400000000000000" pitchFamily="50" charset="-128"/>
                <a:ea typeface="游ゴシック" panose="020B0400000000000000" pitchFamily="50" charset="-128"/>
                <a:cs typeface="ＭＳ ゴシック"/>
              </a:rPr>
              <a:t>e-logbook</a:t>
            </a:r>
            <a:r>
              <a:rPr lang="ja-JP" altLang="en-US" sz="1000" spc="5" dirty="0">
                <a:latin typeface="游ゴシック" panose="020B0400000000000000" pitchFamily="50" charset="-128"/>
                <a:ea typeface="游ゴシック" panose="020B0400000000000000" pitchFamily="50" charset="-128"/>
                <a:cs typeface="ＭＳ ゴシック"/>
              </a:rPr>
              <a:t>連携を行う際、キーとなるのは医籍番号</a:t>
            </a:r>
            <a:r>
              <a:rPr lang="en-US" altLang="ja-JP" sz="1000" spc="5" dirty="0">
                <a:latin typeface="游ゴシック" panose="020B0400000000000000" pitchFamily="50" charset="-128"/>
                <a:ea typeface="游ゴシック" panose="020B0400000000000000" pitchFamily="50" charset="-128"/>
                <a:cs typeface="ＭＳ ゴシック"/>
              </a:rPr>
              <a:t>/</a:t>
            </a:r>
            <a:r>
              <a:rPr lang="ja-JP" altLang="en-US" sz="1000" spc="5" dirty="0">
                <a:latin typeface="游ゴシック" panose="020B0400000000000000" pitchFamily="50" charset="-128"/>
                <a:ea typeface="游ゴシック" panose="020B0400000000000000" pitchFamily="50" charset="-128"/>
                <a:cs typeface="ＭＳ ゴシック"/>
              </a:rPr>
              <a:t>登録番号となります。</a:t>
            </a:r>
            <a:endParaRPr lang="en-US" altLang="ja-JP" sz="1000" spc="5" dirty="0">
              <a:latin typeface="游ゴシック" panose="020B0400000000000000" pitchFamily="50" charset="-128"/>
              <a:ea typeface="游ゴシック" panose="020B0400000000000000" pitchFamily="50" charset="-128"/>
              <a:cs typeface="ＭＳ ゴシック"/>
            </a:endParaRPr>
          </a:p>
          <a:p>
            <a:pPr marL="12065" marR="5080">
              <a:lnSpc>
                <a:spcPct val="148200"/>
              </a:lnSpc>
              <a:tabLst>
                <a:tab pos="143510" algn="l"/>
              </a:tabLst>
            </a:pPr>
            <a:r>
              <a:rPr lang="en-US" altLang="ja-JP" sz="1000" dirty="0">
                <a:latin typeface="游ゴシック" panose="020B0400000000000000" pitchFamily="50" charset="-128"/>
                <a:ea typeface="游ゴシック" panose="020B0400000000000000" pitchFamily="50" charset="-128"/>
                <a:cs typeface="ＭＳ ゴシック"/>
              </a:rPr>
              <a:t>UMIN ID</a:t>
            </a:r>
            <a:r>
              <a:rPr lang="ja-JP" altLang="en-US" sz="1000" dirty="0">
                <a:latin typeface="游ゴシック" panose="020B0400000000000000" pitchFamily="50" charset="-128"/>
                <a:ea typeface="游ゴシック" panose="020B0400000000000000" pitchFamily="50" charset="-128"/>
                <a:cs typeface="ＭＳ ゴシック"/>
              </a:rPr>
              <a:t>に医籍番号が未設定の場合、</a:t>
            </a: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医籍番号</a:t>
            </a: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欄から更新を行っていただくことで、</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marR="5080">
              <a:lnSpc>
                <a:spcPct val="148200"/>
              </a:lnSpc>
              <a:tabLst>
                <a:tab pos="143510" algn="l"/>
              </a:tabLst>
            </a:pPr>
            <a:r>
              <a:rPr lang="en-US" altLang="ja-JP" sz="1000" dirty="0">
                <a:latin typeface="游ゴシック" panose="020B0400000000000000" pitchFamily="50" charset="-128"/>
                <a:ea typeface="游ゴシック" panose="020B0400000000000000" pitchFamily="50" charset="-128"/>
                <a:cs typeface="ＭＳ ゴシック"/>
              </a:rPr>
              <a:t>e-logbook</a:t>
            </a:r>
            <a:r>
              <a:rPr lang="ja-JP" altLang="en-US" sz="1000" dirty="0">
                <a:latin typeface="游ゴシック" panose="020B0400000000000000" pitchFamily="50" charset="-128"/>
                <a:ea typeface="游ゴシック" panose="020B0400000000000000" pitchFamily="50" charset="-128"/>
                <a:cs typeface="ＭＳ ゴシック"/>
              </a:rPr>
              <a:t>及び</a:t>
            </a:r>
            <a:r>
              <a:rPr lang="en-US" altLang="ja-JP" sz="1000" dirty="0">
                <a:latin typeface="游ゴシック" panose="020B0400000000000000" pitchFamily="50" charset="-128"/>
                <a:ea typeface="游ゴシック" panose="020B0400000000000000" pitchFamily="50" charset="-128"/>
                <a:cs typeface="ＭＳ ゴシック"/>
              </a:rPr>
              <a:t>UMIN ID</a:t>
            </a:r>
            <a:r>
              <a:rPr lang="ja-JP" altLang="en-US" sz="1000" dirty="0">
                <a:latin typeface="游ゴシック" panose="020B0400000000000000" pitchFamily="50" charset="-128"/>
                <a:ea typeface="游ゴシック" panose="020B0400000000000000" pitchFamily="50" charset="-128"/>
                <a:cs typeface="ＭＳ ゴシック"/>
              </a:rPr>
              <a:t>の登録情報へ反映が</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翌日</a:t>
            </a:r>
            <a:r>
              <a:rPr lang="ja-JP" altLang="en-US" sz="1000" dirty="0">
                <a:latin typeface="游ゴシック" panose="020B0400000000000000" pitchFamily="50" charset="-128"/>
                <a:ea typeface="游ゴシック" panose="020B0400000000000000" pitchFamily="50" charset="-128"/>
                <a:cs typeface="ＭＳ ゴシック"/>
              </a:rPr>
              <a:t>行われます。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marR="5080">
              <a:lnSpc>
                <a:spcPct val="148200"/>
              </a:lnSpc>
              <a:tabLst>
                <a:tab pos="143510" algn="l"/>
              </a:tabLst>
            </a:pPr>
            <a:r>
              <a:rPr lang="ja-JP" altLang="en-US" sz="1000" dirty="0">
                <a:latin typeface="游ゴシック" panose="020B0400000000000000" pitchFamily="50" charset="-128"/>
                <a:ea typeface="游ゴシック" panose="020B0400000000000000" pitchFamily="50" charset="-128"/>
                <a:cs typeface="ＭＳ ゴシック"/>
              </a:rPr>
              <a:t>または研修歯科医本人より更新を行っていただくことでも、同様に翌日の連携の際、</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marR="5080">
              <a:lnSpc>
                <a:spcPct val="148200"/>
              </a:lnSpc>
              <a:tabLst>
                <a:tab pos="143510" algn="l"/>
              </a:tabLst>
            </a:pPr>
            <a:r>
              <a:rPr lang="en-US" altLang="ja-JP" sz="1000" dirty="0">
                <a:latin typeface="游ゴシック" panose="020B0400000000000000" pitchFamily="50" charset="-128"/>
                <a:ea typeface="游ゴシック" panose="020B0400000000000000" pitchFamily="50" charset="-128"/>
                <a:cs typeface="ＭＳ ゴシック"/>
              </a:rPr>
              <a:t>E-logbook</a:t>
            </a:r>
            <a:r>
              <a:rPr lang="ja-JP" altLang="en-US" sz="1000" dirty="0">
                <a:latin typeface="游ゴシック" panose="020B0400000000000000" pitchFamily="50" charset="-128"/>
                <a:ea typeface="游ゴシック" panose="020B0400000000000000" pitchFamily="50" charset="-128"/>
                <a:cs typeface="ＭＳ ゴシック"/>
              </a:rPr>
              <a:t>及び管理者画面への反映が行われます。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marR="5080">
              <a:lnSpc>
                <a:spcPct val="148200"/>
              </a:lnSpc>
              <a:tabLst>
                <a:tab pos="143510" algn="l"/>
              </a:tabLst>
            </a:pPr>
            <a:r>
              <a:rPr lang="en-US" altLang="ja-JP" sz="1000" dirty="0">
                <a:solidFill>
                  <a:srgbClr val="FF0000"/>
                </a:solidFill>
                <a:latin typeface="游ゴシック" panose="020B0400000000000000" pitchFamily="50" charset="-128"/>
                <a:ea typeface="游ゴシック" panose="020B0400000000000000" pitchFamily="50" charset="-128"/>
                <a:cs typeface="ＭＳ ゴシック"/>
              </a:rPr>
              <a:t>※</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連携タイミングは情報更新を行った翌日</a:t>
            </a:r>
            <a:r>
              <a:rPr lang="en-US" altLang="ja-JP" sz="1000" dirty="0">
                <a:solidFill>
                  <a:srgbClr val="FF0000"/>
                </a:solidFill>
                <a:latin typeface="游ゴシック" panose="020B0400000000000000" pitchFamily="50" charset="-128"/>
                <a:ea typeface="游ゴシック" panose="020B0400000000000000" pitchFamily="50" charset="-128"/>
                <a:cs typeface="ＭＳ ゴシック"/>
              </a:rPr>
              <a:t>AM5:00</a:t>
            </a:r>
            <a:r>
              <a:rPr lang="ja-JP" altLang="en-US" sz="1000" dirty="0">
                <a:solidFill>
                  <a:srgbClr val="FF0000"/>
                </a:solidFill>
                <a:latin typeface="游ゴシック" panose="020B0400000000000000" pitchFamily="50" charset="-128"/>
                <a:ea typeface="游ゴシック" panose="020B0400000000000000" pitchFamily="50" charset="-128"/>
                <a:cs typeface="ＭＳ ゴシック"/>
              </a:rPr>
              <a:t>になります。</a:t>
            </a:r>
          </a:p>
          <a:p>
            <a:pPr marL="12065" marR="5080">
              <a:lnSpc>
                <a:spcPct val="148200"/>
              </a:lnSpc>
              <a:tabLst>
                <a:tab pos="143510" algn="l"/>
              </a:tabLst>
            </a:pPr>
            <a:endParaRPr kumimoji="1" lang="ja-JP" altLang="en-US" sz="1000" dirty="0"/>
          </a:p>
        </p:txBody>
      </p:sp>
    </p:spTree>
    <p:extLst>
      <p:ext uri="{BB962C8B-B14F-4D97-AF65-F5344CB8AC3E}">
        <p14:creationId xmlns:p14="http://schemas.microsoft.com/office/powerpoint/2010/main" val="3381013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333150" cy="1536190"/>
          </a:xfrm>
          <a:prstGeom prst="rect">
            <a:avLst/>
          </a:prstGeom>
        </p:spPr>
        <p:txBody>
          <a:bodyPr vert="horz" wrap="square" lIns="0" tIns="85725" rIns="0" bIns="0" rtlCol="0">
            <a:spAutoFit/>
          </a:bodyPr>
          <a:lstStyle/>
          <a:p>
            <a:pPr marL="147955" indent="-135890">
              <a:lnSpc>
                <a:spcPct val="100000"/>
              </a:lnSpc>
              <a:spcBef>
                <a:spcPts val="675"/>
              </a:spcBef>
              <a:buSzPct val="90000"/>
              <a:buAutoNum type="arabicPeriod" startAt="2"/>
              <a:tabLst>
                <a:tab pos="148590" algn="l"/>
              </a:tabLst>
            </a:pPr>
            <a:r>
              <a:rPr lang="ja-JP" altLang="en-US" sz="1000" spc="-15" dirty="0">
                <a:solidFill>
                  <a:srgbClr val="231F20"/>
                </a:solidFill>
                <a:latin typeface="ＭＳ ゴシック"/>
                <a:cs typeface="ＭＳ ゴシック"/>
              </a:rPr>
              <a:t>指導歯科医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55" dirty="0">
                <a:solidFill>
                  <a:srgbClr val="231F20"/>
                </a:solidFill>
                <a:latin typeface="ＭＳ ゴシック"/>
                <a:cs typeface="ＭＳ ゴシック"/>
              </a:rPr>
              <a:t>ら</a:t>
            </a:r>
            <a:r>
              <a:rPr sz="1000" spc="-30" dirty="0">
                <a:solidFill>
                  <a:srgbClr val="231F20"/>
                </a:solidFill>
                <a:latin typeface="ＭＳ ゴシック"/>
                <a:cs typeface="ＭＳ ゴシック"/>
              </a:rPr>
              <a:t>参</a:t>
            </a:r>
            <a:r>
              <a:rPr sz="1000" spc="-114" dirty="0">
                <a:solidFill>
                  <a:srgbClr val="231F20"/>
                </a:solidFill>
                <a:latin typeface="ＭＳ ゴシック"/>
                <a:cs typeface="ＭＳ ゴシック"/>
              </a:rPr>
              <a:t>照</a:t>
            </a:r>
            <a:r>
              <a:rPr sz="1000" spc="-95" dirty="0">
                <a:solidFill>
                  <a:srgbClr val="231F20"/>
                </a:solidFill>
                <a:latin typeface="ＭＳ ゴシック"/>
                <a:cs typeface="ＭＳ ゴシック"/>
              </a:rPr>
              <a:t>し</a:t>
            </a:r>
            <a:r>
              <a:rPr sz="1000" spc="-80" dirty="0">
                <a:solidFill>
                  <a:srgbClr val="231F20"/>
                </a:solidFill>
                <a:latin typeface="ＭＳ ゴシック"/>
                <a:cs typeface="ＭＳ ゴシック"/>
              </a:rPr>
              <a:t>た</a:t>
            </a:r>
            <a:r>
              <a:rPr sz="1000" spc="-15" dirty="0">
                <a:solidFill>
                  <a:srgbClr val="231F20"/>
                </a:solidFill>
                <a:latin typeface="ＭＳ ゴシック"/>
                <a:cs typeface="ＭＳ ゴシック"/>
              </a:rPr>
              <a:t>い</a:t>
            </a:r>
            <a:r>
              <a:rPr lang="ja-JP" altLang="en-US" sz="1000" spc="-15" dirty="0">
                <a:solidFill>
                  <a:srgbClr val="231F20"/>
                </a:solidFill>
                <a:latin typeface="ＭＳ ゴシック"/>
                <a:cs typeface="ＭＳ ゴシック"/>
              </a:rPr>
              <a:t>指導歯科医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125" dirty="0">
                <a:solidFill>
                  <a:srgbClr val="231F20"/>
                </a:solidFill>
                <a:latin typeface="ＭＳ ゴシック"/>
                <a:cs typeface="ＭＳ ゴシック"/>
              </a:rPr>
              <a:t>で</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140" dirty="0">
                <a:solidFill>
                  <a:srgbClr val="231F20"/>
                </a:solidFill>
                <a:latin typeface="ＭＳ ゴシック"/>
                <a:cs typeface="ＭＳ ゴシック"/>
              </a:rPr>
              <a:t>れ</a:t>
            </a:r>
            <a:r>
              <a:rPr sz="1000" spc="-80" dirty="0">
                <a:solidFill>
                  <a:srgbClr val="231F20"/>
                </a:solidFill>
                <a:latin typeface="ＭＳ ゴシック"/>
                <a:cs typeface="ＭＳ ゴシック"/>
              </a:rPr>
              <a:t>て</a:t>
            </a:r>
            <a:r>
              <a:rPr sz="1000" spc="-45" dirty="0">
                <a:solidFill>
                  <a:srgbClr val="231F20"/>
                </a:solidFill>
                <a:latin typeface="ＭＳ ゴシック"/>
                <a:cs typeface="ＭＳ ゴシック"/>
              </a:rPr>
              <a:t>い</a:t>
            </a:r>
            <a:r>
              <a:rPr sz="1000" spc="-50" dirty="0">
                <a:solidFill>
                  <a:srgbClr val="231F20"/>
                </a:solidFill>
                <a:latin typeface="ＭＳ ゴシック"/>
                <a:cs typeface="ＭＳ ゴシック"/>
              </a:rPr>
              <a:t>る</a:t>
            </a:r>
            <a:r>
              <a:rPr lang="ja-JP" altLang="en-US" sz="1000" spc="-15" dirty="0">
                <a:solidFill>
                  <a:srgbClr val="231F20"/>
                </a:solidFill>
                <a:latin typeface="ＭＳ ゴシック"/>
                <a:cs typeface="ＭＳ ゴシック"/>
              </a:rPr>
              <a:t>指導歯科医</a:t>
            </a:r>
            <a:r>
              <a:rPr sz="1000" spc="-60" dirty="0">
                <a:solidFill>
                  <a:srgbClr val="231F20"/>
                </a:solidFill>
                <a:latin typeface="ＭＳ ゴシック"/>
                <a:cs typeface="ＭＳ ゴシック"/>
              </a:rPr>
              <a:t>が多</a:t>
            </a:r>
            <a:r>
              <a:rPr sz="1000" spc="-20" dirty="0">
                <a:solidFill>
                  <a:srgbClr val="231F20"/>
                </a:solidFill>
                <a:latin typeface="ＭＳ ゴシック"/>
                <a:cs typeface="ＭＳ ゴシック"/>
              </a:rPr>
              <a:t>い</a:t>
            </a:r>
            <a:r>
              <a:rPr sz="1000" spc="-10" dirty="0">
                <a:solidFill>
                  <a:srgbClr val="231F20"/>
                </a:solidFill>
                <a:latin typeface="ＭＳ ゴシック"/>
                <a:cs typeface="ＭＳ ゴシック"/>
              </a:rPr>
              <a:t>場</a:t>
            </a:r>
            <a:r>
              <a:rPr sz="1000" spc="-45" dirty="0">
                <a:solidFill>
                  <a:srgbClr val="231F20"/>
                </a:solidFill>
                <a:latin typeface="ＭＳ ゴシック"/>
                <a:cs typeface="ＭＳ ゴシック"/>
              </a:rPr>
              <a:t>合</a:t>
            </a:r>
            <a:r>
              <a:rPr sz="1000" spc="-41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45" dirty="0">
                <a:solidFill>
                  <a:srgbClr val="231F20"/>
                </a:solidFill>
                <a:latin typeface="ＭＳ ゴシック"/>
                <a:cs typeface="ＭＳ ゴシック"/>
              </a:rPr>
              <a:t>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14"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490" dirty="0">
                <a:solidFill>
                  <a:srgbClr val="231F20"/>
                </a:solidFill>
                <a:latin typeface="ＭＳ ゴシック"/>
                <a:cs typeface="ＭＳ ゴシック"/>
              </a:rPr>
              <a:t>、</a:t>
            </a:r>
            <a:r>
              <a:rPr sz="1000" spc="-35" dirty="0">
                <a:solidFill>
                  <a:srgbClr val="231F20"/>
                </a:solidFill>
                <a:latin typeface="ＭＳ ゴシック"/>
                <a:cs typeface="ＭＳ ゴシック"/>
              </a:rPr>
              <a:t>氏</a:t>
            </a:r>
            <a:r>
              <a:rPr sz="1000" spc="-85" dirty="0">
                <a:solidFill>
                  <a:srgbClr val="231F20"/>
                </a:solidFill>
                <a:latin typeface="ＭＳ ゴシック"/>
                <a:cs typeface="ＭＳ ゴシック"/>
              </a:rPr>
              <a:t>名</a:t>
            </a:r>
            <a:r>
              <a:rPr sz="1000" spc="-114" dirty="0">
                <a:solidFill>
                  <a:srgbClr val="231F20"/>
                </a:solidFill>
                <a:latin typeface="ＭＳ ゴシック"/>
                <a:cs typeface="ＭＳ ゴシック"/>
              </a:rPr>
              <a:t>や</a:t>
            </a:r>
            <a:r>
              <a:rPr sz="1000" spc="-490" dirty="0">
                <a:solidFill>
                  <a:srgbClr val="231F20"/>
                </a:solidFill>
                <a:latin typeface="ＭＳ ゴシック"/>
                <a:cs typeface="ＭＳ ゴシック"/>
              </a:rPr>
              <a:t>、</a:t>
            </a:r>
            <a:r>
              <a:rPr sz="1000" spc="-55" dirty="0">
                <a:solidFill>
                  <a:srgbClr val="231F20"/>
                </a:solidFill>
                <a:latin typeface="ＭＳ ゴシック"/>
                <a:cs typeface="ＭＳ ゴシック"/>
              </a:rPr>
              <a:t>あ</a:t>
            </a:r>
            <a:r>
              <a:rPr sz="1000" spc="-114" dirty="0">
                <a:solidFill>
                  <a:srgbClr val="231F20"/>
                </a:solidFill>
                <a:latin typeface="ＭＳ ゴシック"/>
                <a:cs typeface="ＭＳ ゴシック"/>
              </a:rPr>
              <a:t>い</a:t>
            </a:r>
            <a:r>
              <a:rPr sz="1000" spc="-165" dirty="0">
                <a:solidFill>
                  <a:srgbClr val="231F20"/>
                </a:solidFill>
                <a:latin typeface="ＭＳ ゴシック"/>
                <a:cs typeface="ＭＳ ゴシック"/>
              </a:rPr>
              <a:t>う</a:t>
            </a:r>
            <a:r>
              <a:rPr sz="1000" spc="-60" dirty="0">
                <a:solidFill>
                  <a:srgbClr val="231F20"/>
                </a:solidFill>
                <a:latin typeface="ＭＳ ゴシック"/>
                <a:cs typeface="ＭＳ ゴシック"/>
              </a:rPr>
              <a:t>え</a:t>
            </a:r>
            <a:r>
              <a:rPr sz="1000" spc="-40" dirty="0">
                <a:solidFill>
                  <a:srgbClr val="231F20"/>
                </a:solidFill>
                <a:latin typeface="ＭＳ ゴシック"/>
                <a:cs typeface="ＭＳ ゴシック"/>
              </a:rPr>
              <a:t>お</a:t>
            </a:r>
            <a:r>
              <a:rPr sz="1000" spc="-50" dirty="0">
                <a:solidFill>
                  <a:srgbClr val="231F20"/>
                </a:solidFill>
                <a:latin typeface="ＭＳ ゴシック"/>
                <a:cs typeface="ＭＳ ゴシック"/>
              </a:rPr>
              <a:t>順</a:t>
            </a:r>
            <a:r>
              <a:rPr sz="1000" spc="-45" dirty="0">
                <a:solidFill>
                  <a:srgbClr val="231F20"/>
                </a:solidFill>
                <a:latin typeface="ＭＳ ゴシック"/>
                <a:cs typeface="ＭＳ ゴシック"/>
              </a:rPr>
              <a:t>で</a:t>
            </a:r>
            <a:r>
              <a:rPr sz="1000" spc="-15" dirty="0">
                <a:solidFill>
                  <a:srgbClr val="231F20"/>
                </a:solidFill>
                <a:latin typeface="ＭＳ ゴシック"/>
                <a:cs typeface="ＭＳ ゴシック"/>
              </a:rPr>
              <a:t>の</a:t>
            </a:r>
            <a:r>
              <a:rPr sz="1000" spc="-100" dirty="0">
                <a:solidFill>
                  <a:srgbClr val="231F20"/>
                </a:solidFill>
                <a:latin typeface="ＭＳ ゴシック"/>
                <a:cs typeface="ＭＳ ゴシック"/>
              </a:rPr>
              <a:t>絞り</a:t>
            </a:r>
            <a:r>
              <a:rPr sz="1000" spc="-10" dirty="0">
                <a:solidFill>
                  <a:srgbClr val="231F20"/>
                </a:solidFill>
                <a:latin typeface="ＭＳ ゴシック"/>
                <a:cs typeface="ＭＳ ゴシック"/>
              </a:rPr>
              <a:t>込</a:t>
            </a:r>
            <a:r>
              <a:rPr sz="1000" spc="-65" dirty="0">
                <a:solidFill>
                  <a:srgbClr val="231F20"/>
                </a:solidFill>
                <a:latin typeface="ＭＳ ゴシック"/>
                <a:cs typeface="ＭＳ ゴシック"/>
              </a:rPr>
              <a:t>み</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68580" indent="-128270">
              <a:lnSpc>
                <a:spcPct val="148200"/>
              </a:lnSpc>
              <a:buSzPct val="90000"/>
              <a:buAutoNum type="arabicPeriod" startAt="3"/>
              <a:tabLst>
                <a:tab pos="147955" algn="l"/>
              </a:tabLst>
            </a:pPr>
            <a:r>
              <a:rPr lang="ja-JP" altLang="en-US" sz="1000" dirty="0">
                <a:solidFill>
                  <a:srgbClr val="231F20"/>
                </a:solidFill>
                <a:latin typeface="ＭＳ ゴシック"/>
                <a:cs typeface="ＭＳ ゴシック"/>
              </a:rPr>
              <a:t>指導歯科医</a:t>
            </a:r>
            <a:r>
              <a:rPr sz="1000" spc="-10" dirty="0">
                <a:solidFill>
                  <a:srgbClr val="231F20"/>
                </a:solidFill>
                <a:latin typeface="ＭＳ ゴシック"/>
                <a:cs typeface="ＭＳ ゴシック"/>
              </a:rPr>
              <a:t>の</a:t>
            </a:r>
            <a:r>
              <a:rPr sz="1000" spc="-25" dirty="0">
                <a:solidFill>
                  <a:srgbClr val="231F20"/>
                </a:solidFill>
                <a:latin typeface="ＭＳ ゴシック"/>
                <a:cs typeface="ＭＳ ゴシック"/>
              </a:rPr>
              <a:t>行</a:t>
            </a:r>
            <a:r>
              <a:rPr sz="1000" spc="-50" dirty="0">
                <a:solidFill>
                  <a:srgbClr val="231F20"/>
                </a:solidFill>
                <a:latin typeface="ＭＳ ゴシック"/>
                <a:cs typeface="ＭＳ ゴシック"/>
              </a:rPr>
              <a:t>に</a:t>
            </a:r>
            <a:r>
              <a:rPr sz="1000" spc="-40"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20"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指導歯科医</a:t>
            </a:r>
            <a:r>
              <a:rPr sz="1000" spc="-35" dirty="0">
                <a:solidFill>
                  <a:srgbClr val="231F20"/>
                </a:solidFill>
                <a:latin typeface="ＭＳ ゴシック"/>
                <a:cs typeface="ＭＳ ゴシック"/>
              </a:rPr>
              <a:t>間</a:t>
            </a:r>
            <a:r>
              <a:rPr sz="1000" spc="-114" dirty="0">
                <a:solidFill>
                  <a:srgbClr val="231F20"/>
                </a:solidFill>
                <a:latin typeface="ＭＳ ゴシック"/>
                <a:cs typeface="ＭＳ ゴシック"/>
              </a:rPr>
              <a:t>申</a:t>
            </a:r>
            <a:r>
              <a:rPr sz="1000" spc="-70" dirty="0">
                <a:solidFill>
                  <a:srgbClr val="231F20"/>
                </a:solidFill>
                <a:latin typeface="ＭＳ ゴシック"/>
                <a:cs typeface="ＭＳ ゴシック"/>
              </a:rPr>
              <a:t>し</a:t>
            </a:r>
            <a:r>
              <a:rPr sz="1000" spc="-110" dirty="0">
                <a:solidFill>
                  <a:srgbClr val="231F20"/>
                </a:solidFill>
                <a:latin typeface="ＭＳ ゴシック"/>
                <a:cs typeface="ＭＳ ゴシック"/>
              </a:rPr>
              <a:t>送</a:t>
            </a:r>
            <a:r>
              <a:rPr sz="1000" spc="-75" dirty="0">
                <a:solidFill>
                  <a:srgbClr val="231F20"/>
                </a:solidFill>
                <a:latin typeface="ＭＳ ゴシック"/>
                <a:cs typeface="ＭＳ ゴシック"/>
              </a:rPr>
              <a:t>り</a:t>
            </a:r>
            <a:r>
              <a:rPr sz="1000" spc="5" dirty="0">
                <a:solidFill>
                  <a:srgbClr val="231F20"/>
                </a:solidFill>
                <a:latin typeface="ＭＳ ゴシック"/>
                <a:cs typeface="ＭＳ ゴシック"/>
              </a:rPr>
              <a:t>確</a:t>
            </a:r>
            <a:r>
              <a:rPr sz="1000" dirty="0">
                <a:solidFill>
                  <a:srgbClr val="231F20"/>
                </a:solidFill>
                <a:latin typeface="ＭＳ ゴシック"/>
                <a:cs typeface="ＭＳ ゴシック"/>
              </a:rPr>
              <a:t>認</a:t>
            </a:r>
            <a:r>
              <a:rPr sz="1000" spc="20" dirty="0">
                <a:solidFill>
                  <a:srgbClr val="231F20"/>
                </a:solidFill>
                <a:latin typeface="ＭＳ ゴシック"/>
                <a:cs typeface="ＭＳ ゴシック"/>
              </a:rPr>
              <a:t>」</a:t>
            </a:r>
            <a:r>
              <a:rPr sz="1000" spc="-90" dirty="0">
                <a:solidFill>
                  <a:srgbClr val="231F20"/>
                </a:solidFill>
                <a:latin typeface="ＭＳ ゴシック"/>
                <a:cs typeface="ＭＳ ゴシック"/>
              </a:rPr>
              <a:t>ボ</a:t>
            </a:r>
            <a:r>
              <a:rPr sz="1000" spc="-130" dirty="0">
                <a:solidFill>
                  <a:srgbClr val="231F20"/>
                </a:solidFill>
                <a:latin typeface="ＭＳ ゴシック"/>
                <a:cs typeface="ＭＳ ゴシック"/>
              </a:rPr>
              <a:t>タ</a:t>
            </a:r>
            <a:r>
              <a:rPr sz="1000" spc="-70" dirty="0">
                <a:solidFill>
                  <a:srgbClr val="231F20"/>
                </a:solidFill>
                <a:latin typeface="ＭＳ ゴシック"/>
                <a:cs typeface="ＭＳ ゴシック"/>
              </a:rPr>
              <a:t>ン</a:t>
            </a:r>
            <a:r>
              <a:rPr sz="1000" spc="-40" dirty="0">
                <a:solidFill>
                  <a:srgbClr val="231F20"/>
                </a:solidFill>
                <a:latin typeface="ＭＳ ゴシック"/>
                <a:cs typeface="ＭＳ ゴシック"/>
              </a:rPr>
              <a:t>を</a:t>
            </a:r>
            <a:r>
              <a:rPr sz="1000" spc="-150" dirty="0">
                <a:solidFill>
                  <a:srgbClr val="231F20"/>
                </a:solidFill>
                <a:latin typeface="ＭＳ ゴシック"/>
                <a:cs typeface="ＭＳ ゴシック"/>
              </a:rPr>
              <a:t>ク</a:t>
            </a:r>
            <a:r>
              <a:rPr sz="1000" spc="-155" dirty="0">
                <a:solidFill>
                  <a:srgbClr val="231F20"/>
                </a:solidFill>
                <a:latin typeface="ＭＳ ゴシック"/>
                <a:cs typeface="ＭＳ ゴシック"/>
              </a:rPr>
              <a:t>リ</a:t>
            </a:r>
            <a:r>
              <a:rPr sz="1000" spc="-85" dirty="0">
                <a:solidFill>
                  <a:srgbClr val="231F20"/>
                </a:solidFill>
                <a:latin typeface="ＭＳ ゴシック"/>
                <a:cs typeface="ＭＳ ゴシック"/>
              </a:rPr>
              <a:t>ッ</a:t>
            </a:r>
            <a:r>
              <a:rPr sz="1000" spc="-65" dirty="0">
                <a:solidFill>
                  <a:srgbClr val="231F20"/>
                </a:solidFill>
                <a:latin typeface="ＭＳ ゴシック"/>
                <a:cs typeface="ＭＳ ゴシック"/>
              </a:rPr>
              <a:t>ク</a:t>
            </a:r>
            <a:r>
              <a:rPr sz="1000" spc="-125" dirty="0">
                <a:solidFill>
                  <a:srgbClr val="231F20"/>
                </a:solidFill>
                <a:latin typeface="ＭＳ ゴシック"/>
                <a:cs typeface="ＭＳ ゴシック"/>
              </a:rPr>
              <a:t>す</a:t>
            </a:r>
            <a:r>
              <a:rPr sz="1000" spc="-90" dirty="0">
                <a:solidFill>
                  <a:srgbClr val="231F20"/>
                </a:solidFill>
                <a:latin typeface="ＭＳ ゴシック"/>
                <a:cs typeface="ＭＳ ゴシック"/>
              </a:rPr>
              <a:t>る</a:t>
            </a:r>
            <a:r>
              <a:rPr sz="1000" spc="-105" dirty="0">
                <a:solidFill>
                  <a:srgbClr val="231F20"/>
                </a:solidFill>
                <a:latin typeface="ＭＳ ゴシック"/>
                <a:cs typeface="ＭＳ ゴシック"/>
              </a:rPr>
              <a:t>と</a:t>
            </a:r>
            <a:r>
              <a:rPr sz="1000" spc="10" dirty="0">
                <a:solidFill>
                  <a:srgbClr val="231F20"/>
                </a:solidFill>
                <a:latin typeface="ＭＳ ゴシック"/>
                <a:cs typeface="ＭＳ ゴシック"/>
              </a:rPr>
              <a:t>、</a:t>
            </a: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20" dirty="0">
                <a:solidFill>
                  <a:srgbClr val="231F20"/>
                </a:solidFill>
                <a:latin typeface="ＭＳ ゴシック"/>
                <a:cs typeface="ＭＳ ゴシック"/>
              </a:rPr>
              <a:t>研修歯科医</a:t>
            </a:r>
            <a:r>
              <a:rPr sz="1000" spc="-5" dirty="0">
                <a:solidFill>
                  <a:srgbClr val="231F20"/>
                </a:solidFill>
                <a:latin typeface="ＭＳ ゴシック"/>
                <a:cs typeface="ＭＳ ゴシック"/>
              </a:rPr>
              <a:t>へ</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コ</a:t>
            </a:r>
            <a:r>
              <a:rPr sz="1000" spc="-175" dirty="0">
                <a:solidFill>
                  <a:srgbClr val="231F20"/>
                </a:solidFill>
                <a:latin typeface="ＭＳ ゴシック"/>
                <a:cs typeface="ＭＳ ゴシック"/>
              </a:rPr>
              <a:t>メ</a:t>
            </a:r>
            <a:r>
              <a:rPr sz="1000" spc="-155" dirty="0">
                <a:solidFill>
                  <a:srgbClr val="231F20"/>
                </a:solidFill>
                <a:latin typeface="ＭＳ ゴシック"/>
                <a:cs typeface="ＭＳ ゴシック"/>
              </a:rPr>
              <a:t>ン</a:t>
            </a:r>
            <a:r>
              <a:rPr sz="1000" spc="-120" dirty="0">
                <a:solidFill>
                  <a:srgbClr val="231F20"/>
                </a:solidFill>
                <a:latin typeface="ＭＳ ゴシック"/>
                <a:cs typeface="ＭＳ ゴシック"/>
              </a:rPr>
              <a:t>ト</a:t>
            </a:r>
            <a:r>
              <a:rPr sz="1000" spc="-75" dirty="0">
                <a:solidFill>
                  <a:srgbClr val="231F20"/>
                </a:solidFill>
                <a:latin typeface="ＭＳ ゴシック"/>
                <a:cs typeface="ＭＳ ゴシック"/>
              </a:rPr>
              <a:t>・</a:t>
            </a:r>
            <a:r>
              <a:rPr lang="ja-JP" altLang="en-US" sz="1000" dirty="0">
                <a:solidFill>
                  <a:srgbClr val="231F20"/>
                </a:solidFill>
                <a:latin typeface="ＭＳ ゴシック"/>
                <a:cs typeface="ＭＳ ゴシック"/>
              </a:rPr>
              <a:t>指導歯科医</a:t>
            </a:r>
            <a:r>
              <a:rPr sz="1000" spc="-35" dirty="0">
                <a:solidFill>
                  <a:srgbClr val="231F20"/>
                </a:solidFill>
                <a:latin typeface="ＭＳ ゴシック"/>
                <a:cs typeface="ＭＳ ゴシック"/>
              </a:rPr>
              <a:t>間</a:t>
            </a:r>
            <a:r>
              <a:rPr sz="1000" spc="-114" dirty="0">
                <a:solidFill>
                  <a:srgbClr val="231F20"/>
                </a:solidFill>
                <a:latin typeface="ＭＳ ゴシック"/>
                <a:cs typeface="ＭＳ ゴシック"/>
              </a:rPr>
              <a:t>申</a:t>
            </a:r>
            <a:r>
              <a:rPr sz="1000" spc="-70" dirty="0">
                <a:solidFill>
                  <a:srgbClr val="231F20"/>
                </a:solidFill>
                <a:latin typeface="ＭＳ ゴシック"/>
                <a:cs typeface="ＭＳ ゴシック"/>
              </a:rPr>
              <a:t>し</a:t>
            </a:r>
            <a:r>
              <a:rPr sz="1000" dirty="0">
                <a:solidFill>
                  <a:srgbClr val="231F20"/>
                </a:solidFill>
                <a:latin typeface="ＭＳ ゴシック"/>
                <a:cs typeface="ＭＳ ゴシック"/>
              </a:rPr>
              <a:t>送</a:t>
            </a:r>
            <a:r>
              <a:rPr sz="1000" spc="165" dirty="0">
                <a:solidFill>
                  <a:srgbClr val="231F20"/>
                </a:solidFill>
                <a:latin typeface="ＭＳ ゴシック"/>
                <a:cs typeface="ＭＳ ゴシック"/>
              </a:rPr>
              <a:t>り</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806450" indent="-128270">
              <a:lnSpc>
                <a:spcPct val="148200"/>
              </a:lnSpc>
              <a:buSzPct val="90000"/>
              <a:buAutoNum type="arabicPeriod" startAt="3"/>
              <a:tabLst>
                <a:tab pos="151765" algn="l"/>
              </a:tabLst>
            </a:pPr>
            <a:r>
              <a:rPr sz="1000" spc="-30" dirty="0">
                <a:solidFill>
                  <a:srgbClr val="231F20"/>
                </a:solidFill>
                <a:latin typeface="ＭＳ ゴシック"/>
                <a:cs typeface="ＭＳ ゴシック"/>
              </a:rPr>
              <a:t>表</a:t>
            </a:r>
            <a:r>
              <a:rPr sz="1000" spc="-15" dirty="0">
                <a:solidFill>
                  <a:srgbClr val="231F20"/>
                </a:solidFill>
                <a:latin typeface="ＭＳ ゴシック"/>
                <a:cs typeface="ＭＳ ゴシック"/>
              </a:rPr>
              <a:t>示</a:t>
            </a:r>
            <a:r>
              <a:rPr sz="1000" spc="-30" dirty="0">
                <a:solidFill>
                  <a:srgbClr val="231F20"/>
                </a:solidFill>
                <a:latin typeface="ＭＳ ゴシック"/>
                <a:cs typeface="ＭＳ ゴシック"/>
              </a:rPr>
              <a:t>切</a:t>
            </a:r>
            <a:r>
              <a:rPr sz="1000" spc="-80" dirty="0">
                <a:solidFill>
                  <a:srgbClr val="231F20"/>
                </a:solidFill>
                <a:latin typeface="ＭＳ ゴシック"/>
                <a:cs typeface="ＭＳ ゴシック"/>
              </a:rPr>
              <a:t>替</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50" dirty="0">
                <a:solidFill>
                  <a:srgbClr val="231F20"/>
                </a:solidFill>
                <a:latin typeface="ＭＳ ゴシック"/>
                <a:cs typeface="ＭＳ ゴシック"/>
              </a:rPr>
              <a:t>ア</a:t>
            </a:r>
            <a:r>
              <a:rPr sz="1000" spc="-29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へ</a:t>
            </a:r>
            <a:r>
              <a:rPr sz="1000" spc="-85" dirty="0">
                <a:solidFill>
                  <a:srgbClr val="231F20"/>
                </a:solidFill>
                <a:latin typeface="ＭＳ ゴシック"/>
                <a:cs typeface="ＭＳ ゴシック"/>
              </a:rPr>
              <a:t>の</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165" dirty="0">
                <a:solidFill>
                  <a:srgbClr val="231F20"/>
                </a:solidFill>
                <a:latin typeface="ＭＳ ゴシック"/>
                <a:cs typeface="ＭＳ ゴシック"/>
              </a:rPr>
              <a:t>ト</a:t>
            </a:r>
            <a:r>
              <a:rPr sz="1000" spc="10" dirty="0">
                <a:solidFill>
                  <a:srgbClr val="231F20"/>
                </a:solidFill>
                <a:latin typeface="ＭＳ ゴシック"/>
                <a:cs typeface="ＭＳ ゴシック"/>
              </a:rPr>
              <a:t>」</a:t>
            </a:r>
            <a:r>
              <a:rPr sz="1000" spc="-345" dirty="0">
                <a:solidFill>
                  <a:srgbClr val="231F20"/>
                </a:solidFill>
                <a:latin typeface="ＭＳ ゴシック"/>
                <a:cs typeface="ＭＳ ゴシック"/>
              </a:rPr>
              <a:t>と</a:t>
            </a:r>
            <a:r>
              <a:rPr sz="1000" spc="10" dirty="0">
                <a:solidFill>
                  <a:srgbClr val="231F20"/>
                </a:solidFill>
                <a:latin typeface="ＭＳ ゴシック"/>
                <a:cs typeface="ＭＳ ゴシック"/>
              </a:rPr>
              <a:t>「</a:t>
            </a:r>
            <a:r>
              <a:rPr lang="ja-JP" altLang="en-US" sz="1000" spc="-15" dirty="0">
                <a:solidFill>
                  <a:srgbClr val="231F20"/>
                </a:solidFill>
                <a:latin typeface="ＭＳ ゴシック"/>
                <a:cs typeface="ＭＳ ゴシック"/>
              </a:rPr>
              <a:t>指導歯科医</a:t>
            </a:r>
            <a:r>
              <a:rPr sz="1000" spc="-45" dirty="0">
                <a:solidFill>
                  <a:srgbClr val="231F20"/>
                </a:solidFill>
                <a:latin typeface="ＭＳ ゴシック"/>
                <a:cs typeface="ＭＳ ゴシック"/>
              </a:rPr>
              <a:t>間</a:t>
            </a:r>
            <a:r>
              <a:rPr sz="1000" spc="-130" dirty="0">
                <a:solidFill>
                  <a:srgbClr val="231F20"/>
                </a:solidFill>
                <a:latin typeface="ＭＳ ゴシック"/>
                <a:cs typeface="ＭＳ ゴシック"/>
              </a:rPr>
              <a:t>申</a:t>
            </a:r>
            <a:r>
              <a:rPr sz="1000" spc="-85" dirty="0">
                <a:solidFill>
                  <a:srgbClr val="231F20"/>
                </a:solidFill>
                <a:latin typeface="ＭＳ ゴシック"/>
                <a:cs typeface="ＭＳ ゴシック"/>
              </a:rPr>
              <a:t>し</a:t>
            </a:r>
            <a:r>
              <a:rPr sz="1000" spc="-120" dirty="0">
                <a:solidFill>
                  <a:srgbClr val="231F20"/>
                </a:solidFill>
                <a:latin typeface="ＭＳ ゴシック"/>
                <a:cs typeface="ＭＳ ゴシック"/>
              </a:rPr>
              <a:t>送</a:t>
            </a:r>
            <a:r>
              <a:rPr sz="1000" spc="-180" dirty="0">
                <a:solidFill>
                  <a:srgbClr val="231F20"/>
                </a:solidFill>
                <a:latin typeface="ＭＳ ゴシック"/>
                <a:cs typeface="ＭＳ ゴシック"/>
              </a:rPr>
              <a:t>り</a:t>
            </a: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を</a:t>
            </a:r>
            <a:r>
              <a:rPr sz="1000" spc="-120" dirty="0">
                <a:solidFill>
                  <a:srgbClr val="231F20"/>
                </a:solidFill>
                <a:latin typeface="ＭＳ ゴシック"/>
                <a:cs typeface="ＭＳ ゴシック"/>
              </a:rPr>
              <a:t>切</a:t>
            </a:r>
            <a:r>
              <a:rPr sz="1000" spc="-95" dirty="0">
                <a:solidFill>
                  <a:srgbClr val="231F20"/>
                </a:solidFill>
                <a:latin typeface="ＭＳ ゴシック"/>
                <a:cs typeface="ＭＳ ゴシック"/>
              </a:rPr>
              <a:t>り</a:t>
            </a:r>
            <a:r>
              <a:rPr sz="1000" spc="-80" dirty="0">
                <a:solidFill>
                  <a:srgbClr val="231F20"/>
                </a:solidFill>
                <a:latin typeface="ＭＳ ゴシック"/>
                <a:cs typeface="ＭＳ ゴシック"/>
              </a:rPr>
              <a:t>替</a:t>
            </a:r>
            <a:r>
              <a:rPr sz="1000" spc="-145" dirty="0">
                <a:solidFill>
                  <a:srgbClr val="231F20"/>
                </a:solidFill>
                <a:latin typeface="ＭＳ ゴシック"/>
                <a:cs typeface="ＭＳ ゴシック"/>
              </a:rPr>
              <a:t>え</a:t>
            </a:r>
            <a:r>
              <a:rPr sz="1000" spc="-50" dirty="0">
                <a:solidFill>
                  <a:srgbClr val="231F20"/>
                </a:solidFill>
                <a:latin typeface="ＭＳ ゴシック"/>
                <a:cs typeface="ＭＳ ゴシック"/>
              </a:rPr>
              <a:t>て</a:t>
            </a:r>
            <a:r>
              <a:rPr sz="1000" spc="-30" dirty="0">
                <a:solidFill>
                  <a:srgbClr val="231F20"/>
                </a:solidFill>
                <a:latin typeface="ＭＳ ゴシック"/>
                <a:cs typeface="ＭＳ ゴシック"/>
              </a:rPr>
              <a:t>閲</a:t>
            </a:r>
            <a:r>
              <a:rPr sz="1000" spc="-105" dirty="0">
                <a:solidFill>
                  <a:srgbClr val="231F20"/>
                </a:solidFill>
                <a:latin typeface="ＭＳ ゴシック"/>
                <a:cs typeface="ＭＳ ゴシック"/>
              </a:rPr>
              <a:t>覧</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 </a:t>
            </a:r>
            <a:r>
              <a:rPr sz="1000" spc="-80" dirty="0">
                <a:solidFill>
                  <a:srgbClr val="231F20"/>
                </a:solidFill>
                <a:latin typeface="ＭＳ ゴシック"/>
                <a:cs typeface="ＭＳ ゴシック"/>
              </a:rPr>
              <a:t>行</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80" dirty="0">
                <a:solidFill>
                  <a:srgbClr val="231F20"/>
                </a:solidFill>
                <a:latin typeface="ＭＳ ゴシック"/>
                <a:cs typeface="ＭＳ ゴシック"/>
              </a:rPr>
              <a:t>と</a:t>
            </a:r>
            <a:r>
              <a:rPr sz="1000" spc="-35" dirty="0">
                <a:solidFill>
                  <a:srgbClr val="231F20"/>
                </a:solidFill>
                <a:latin typeface="ＭＳ ゴシック"/>
                <a:cs typeface="ＭＳ ゴシック"/>
              </a:rPr>
              <a:t>別</a:t>
            </a:r>
            <a:r>
              <a:rPr sz="1000" spc="-20" dirty="0">
                <a:solidFill>
                  <a:srgbClr val="231F20"/>
                </a:solidFill>
                <a:latin typeface="ＭＳ ゴシック"/>
                <a:cs typeface="ＭＳ ゴシック"/>
              </a:rPr>
              <a:t>画</a:t>
            </a:r>
            <a:r>
              <a:rPr sz="1000" spc="-65" dirty="0">
                <a:solidFill>
                  <a:srgbClr val="231F20"/>
                </a:solidFill>
                <a:latin typeface="ＭＳ ゴシック"/>
                <a:cs typeface="ＭＳ ゴシック"/>
              </a:rPr>
              <a:t>面</a:t>
            </a:r>
            <a:r>
              <a:rPr sz="1000" spc="-85" dirty="0">
                <a:solidFill>
                  <a:srgbClr val="231F20"/>
                </a:solidFill>
                <a:latin typeface="ＭＳ ゴシック"/>
                <a:cs typeface="ＭＳ ゴシック"/>
              </a:rPr>
              <a:t>で</a:t>
            </a:r>
            <a:r>
              <a:rPr sz="1000" spc="-120" dirty="0">
                <a:solidFill>
                  <a:srgbClr val="231F20"/>
                </a:solidFill>
                <a:latin typeface="ＭＳ ゴシック"/>
                <a:cs typeface="ＭＳ ゴシック"/>
              </a:rPr>
              <a:t>コ</a:t>
            </a:r>
            <a:r>
              <a:rPr sz="1000" spc="-185" dirty="0">
                <a:solidFill>
                  <a:srgbClr val="231F20"/>
                </a:solidFill>
                <a:latin typeface="ＭＳ ゴシック"/>
                <a:cs typeface="ＭＳ ゴシック"/>
              </a:rPr>
              <a:t>メ</a:t>
            </a:r>
            <a:r>
              <a:rPr sz="1000" spc="-170" dirty="0">
                <a:solidFill>
                  <a:srgbClr val="231F20"/>
                </a:solidFill>
                <a:latin typeface="ＭＳ ゴシック"/>
                <a:cs typeface="ＭＳ ゴシック"/>
              </a:rPr>
              <a:t>ン</a:t>
            </a:r>
            <a:r>
              <a:rPr sz="1000" spc="-90" dirty="0">
                <a:solidFill>
                  <a:srgbClr val="231F20"/>
                </a:solidFill>
                <a:latin typeface="ＭＳ ゴシック"/>
                <a:cs typeface="ＭＳ ゴシック"/>
              </a:rPr>
              <a:t>ト</a:t>
            </a:r>
            <a:r>
              <a:rPr sz="1000" spc="-35" dirty="0">
                <a:solidFill>
                  <a:srgbClr val="231F20"/>
                </a:solidFill>
                <a:latin typeface="ＭＳ ゴシック"/>
                <a:cs typeface="ＭＳ ゴシック"/>
              </a:rPr>
              <a:t>を</a:t>
            </a:r>
            <a:r>
              <a:rPr sz="1000" spc="-10" dirty="0">
                <a:solidFill>
                  <a:srgbClr val="231F20"/>
                </a:solidFill>
                <a:latin typeface="ＭＳ ゴシック"/>
                <a:cs typeface="ＭＳ ゴシック"/>
              </a:rPr>
              <a:t>確</a:t>
            </a:r>
            <a:r>
              <a:rPr sz="1000" spc="-35" dirty="0">
                <a:solidFill>
                  <a:srgbClr val="231F20"/>
                </a:solidFill>
                <a:latin typeface="ＭＳ ゴシック"/>
                <a:cs typeface="ＭＳ ゴシック"/>
              </a:rPr>
              <a:t>認</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50</a:t>
            </a:fld>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4" name="object 4"/>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25" dirty="0" err="1">
                <a:solidFill>
                  <a:srgbClr val="FFFFFF"/>
                </a:solidFill>
                <a:latin typeface="ＭＳ Ｐゴシック"/>
                <a:cs typeface="ＭＳ Ｐゴシック"/>
              </a:rPr>
              <a:t>入</a:t>
            </a:r>
            <a:r>
              <a:rPr sz="1000" spc="-35" dirty="0" err="1">
                <a:solidFill>
                  <a:srgbClr val="FFFFFF"/>
                </a:solidFill>
                <a:latin typeface="ＭＳ Ｐゴシック"/>
                <a:cs typeface="ＭＳ Ｐゴシック"/>
              </a:rPr>
              <a:t>力</a:t>
            </a:r>
            <a:r>
              <a:rPr sz="1000" dirty="0" err="1">
                <a:solidFill>
                  <a:srgbClr val="FFFFFF"/>
                </a:solidFill>
                <a:latin typeface="ＭＳ Ｐゴシック"/>
                <a:cs typeface="ＭＳ Ｐゴシック"/>
              </a:rPr>
              <a:t>状</a:t>
            </a:r>
            <a:r>
              <a:rPr sz="1000" spc="-30" dirty="0" err="1">
                <a:solidFill>
                  <a:srgbClr val="FFFFFF"/>
                </a:solidFill>
                <a:latin typeface="ＭＳ Ｐゴシック"/>
                <a:cs typeface="ＭＳ Ｐゴシック"/>
              </a:rPr>
              <a:t>況</a:t>
            </a:r>
            <a:r>
              <a:rPr sz="1000" dirty="0" err="1">
                <a:solidFill>
                  <a:srgbClr val="FFFFFF"/>
                </a:solidFill>
                <a:latin typeface="ＭＳ Ｐゴシック"/>
                <a:cs typeface="ＭＳ Ｐゴシック"/>
              </a:rPr>
              <a:t>確</a:t>
            </a:r>
            <a:r>
              <a:rPr sz="1000" spc="-80" dirty="0" err="1">
                <a:solidFill>
                  <a:srgbClr val="FFFFFF"/>
                </a:solidFill>
                <a:latin typeface="ＭＳ Ｐゴシック"/>
                <a:cs typeface="ＭＳ Ｐゴシック"/>
              </a:rPr>
              <a:t>認</a:t>
            </a:r>
            <a:r>
              <a:rPr sz="1000" spc="-35" dirty="0">
                <a:solidFill>
                  <a:srgbClr val="FFFFFF"/>
                </a:solidFill>
                <a:latin typeface="ＭＳ Ｐゴシック"/>
                <a:cs typeface="ＭＳ Ｐゴシック"/>
              </a:rPr>
              <a:t>（</a:t>
            </a:r>
            <a:r>
              <a:rPr lang="ja-JP" altLang="en-US" sz="1000" spc="-35" dirty="0">
                <a:solidFill>
                  <a:srgbClr val="FFFFFF"/>
                </a:solidFill>
                <a:latin typeface="ＭＳ Ｐゴシック"/>
                <a:cs typeface="ＭＳ Ｐゴシック"/>
              </a:rPr>
              <a:t>指導歯科医</a:t>
            </a:r>
            <a:r>
              <a:rPr sz="1000" spc="-120" dirty="0">
                <a:solidFill>
                  <a:srgbClr val="FFFFFF"/>
                </a:solidFill>
                <a:latin typeface="ＭＳ Ｐゴシック"/>
                <a:cs typeface="ＭＳ Ｐゴシック"/>
              </a:rPr>
              <a:t>）</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sp>
        <p:nvSpPr>
          <p:cNvPr id="9" name="object 9"/>
          <p:cNvSpPr txBox="1"/>
          <p:nvPr/>
        </p:nvSpPr>
        <p:spPr>
          <a:xfrm>
            <a:off x="734400" y="7632700"/>
            <a:ext cx="7463450" cy="1057725"/>
          </a:xfrm>
          <a:prstGeom prst="rect">
            <a:avLst/>
          </a:prstGeom>
        </p:spPr>
        <p:txBody>
          <a:bodyPr vert="horz" wrap="square" lIns="0" tIns="12700" rIns="0" bIns="0" rtlCol="0">
            <a:spAutoFit/>
          </a:bodyPr>
          <a:lstStyle/>
          <a:p>
            <a:pPr marL="140335">
              <a:lnSpc>
                <a:spcPct val="100000"/>
              </a:lnSpc>
              <a:spcBef>
                <a:spcPts val="100"/>
              </a:spcBef>
            </a:pPr>
            <a:r>
              <a:rPr lang="ja-JP" altLang="en-US" sz="1000" spc="-65" dirty="0">
                <a:solidFill>
                  <a:srgbClr val="231F20"/>
                </a:solidFill>
                <a:latin typeface="ＭＳ ゴシック"/>
                <a:cs typeface="ＭＳ ゴシック"/>
              </a:rPr>
              <a:t>指導歯科医による</a:t>
            </a:r>
            <a:r>
              <a:rPr lang="ja-JP" altLang="en-US" sz="1000" spc="-55" dirty="0">
                <a:solidFill>
                  <a:srgbClr val="231F20"/>
                </a:solidFill>
                <a:latin typeface="ＭＳ ゴシック"/>
                <a:cs typeface="ＭＳ ゴシック"/>
              </a:rPr>
              <a:t>研修プログラム</a:t>
            </a:r>
            <a:r>
              <a:rPr sz="1000" spc="-15" dirty="0" err="1">
                <a:solidFill>
                  <a:srgbClr val="231F20"/>
                </a:solidFill>
                <a:latin typeface="ＭＳ ゴシック"/>
                <a:cs typeface="ＭＳ ゴシック"/>
              </a:rPr>
              <a:t>へ</a:t>
            </a:r>
            <a:r>
              <a:rPr sz="1000" spc="-45" dirty="0" err="1">
                <a:solidFill>
                  <a:srgbClr val="231F20"/>
                </a:solidFill>
                <a:latin typeface="ＭＳ ゴシック"/>
                <a:cs typeface="ＭＳ ゴシック"/>
              </a:rPr>
              <a:t>の</a:t>
            </a:r>
            <a:r>
              <a:rPr sz="1000" spc="-15" dirty="0" err="1">
                <a:solidFill>
                  <a:srgbClr val="231F20"/>
                </a:solidFill>
                <a:latin typeface="ＭＳ ゴシック"/>
                <a:cs typeface="ＭＳ ゴシック"/>
              </a:rPr>
              <a:t>評</a:t>
            </a:r>
            <a:r>
              <a:rPr sz="1000" spc="-65" dirty="0" err="1">
                <a:solidFill>
                  <a:srgbClr val="231F20"/>
                </a:solidFill>
                <a:latin typeface="ＭＳ ゴシック"/>
                <a:cs typeface="ＭＳ ゴシック"/>
              </a:rPr>
              <a:t>価</a:t>
            </a:r>
            <a:r>
              <a:rPr sz="1000" spc="-40" dirty="0" err="1">
                <a:solidFill>
                  <a:srgbClr val="231F20"/>
                </a:solidFill>
                <a:latin typeface="ＭＳ ゴシック"/>
                <a:cs typeface="ＭＳ ゴシック"/>
              </a:rPr>
              <a:t>を</a:t>
            </a:r>
            <a:r>
              <a:rPr lang="ja-JP" altLang="en-US" sz="1000" spc="-40" dirty="0">
                <a:solidFill>
                  <a:srgbClr val="231F20"/>
                </a:solidFill>
                <a:latin typeface="ＭＳ ゴシック"/>
                <a:cs typeface="ＭＳ ゴシック"/>
              </a:rPr>
              <a:t>代行して入力することができます。</a:t>
            </a:r>
            <a:endParaRPr sz="1000" dirty="0">
              <a:latin typeface="ＭＳ ゴシック"/>
              <a:cs typeface="ＭＳ ゴシック"/>
            </a:endParaRPr>
          </a:p>
          <a:p>
            <a:pPr>
              <a:lnSpc>
                <a:spcPct val="100000"/>
              </a:lnSpc>
              <a:spcBef>
                <a:spcPts val="45"/>
              </a:spcBef>
            </a:pPr>
            <a:endParaRPr sz="1350" dirty="0">
              <a:latin typeface="ＭＳ ゴシック"/>
              <a:cs typeface="ＭＳ ゴシック"/>
            </a:endParaRPr>
          </a:p>
          <a:p>
            <a:pPr marL="140335" marR="3630929" indent="-128270">
              <a:lnSpc>
                <a:spcPct val="148200"/>
              </a:lnSpc>
              <a:buSzPct val="90000"/>
              <a:buChar char="■"/>
              <a:tabLst>
                <a:tab pos="140335" algn="l"/>
              </a:tabLst>
            </a:pPr>
            <a:r>
              <a:rPr lang="ja-JP" altLang="en-US" sz="1000" dirty="0">
                <a:solidFill>
                  <a:srgbClr val="A9511A"/>
                </a:solidFill>
                <a:latin typeface="ＭＳ ゴシック"/>
                <a:cs typeface="ＭＳ ゴシック"/>
              </a:rPr>
              <a:t>指導歯科医の研修プログラムへのフィードバック代行入力</a:t>
            </a:r>
            <a:r>
              <a:rPr sz="1000" dirty="0">
                <a:solidFill>
                  <a:srgbClr val="A9511A"/>
                </a:solidFill>
                <a:latin typeface="ＭＳ ゴシック"/>
                <a:cs typeface="ＭＳ ゴシック"/>
              </a:rPr>
              <a:t> </a:t>
            </a:r>
            <a:endParaRPr lang="en-US" sz="1000" dirty="0">
              <a:latin typeface="ＭＳ ゴシック"/>
              <a:cs typeface="ＭＳ ゴシック"/>
            </a:endParaRPr>
          </a:p>
          <a:p>
            <a:pPr marL="12065" marR="3630929">
              <a:lnSpc>
                <a:spcPct val="148200"/>
              </a:lnSpc>
              <a:buSzPct val="90000"/>
              <a:tabLst>
                <a:tab pos="140335" algn="l"/>
              </a:tabLst>
            </a:pPr>
            <a:r>
              <a:rPr lang="ja-JP" altLang="en-US" sz="1000" dirty="0">
                <a:solidFill>
                  <a:srgbClr val="A9511A"/>
                </a:solidFill>
                <a:latin typeface="ＭＳ ゴシック"/>
                <a:cs typeface="ＭＳ ゴシック"/>
              </a:rPr>
              <a:t>　</a:t>
            </a:r>
            <a:r>
              <a:rPr lang="ja-JP" altLang="en-US" sz="1000" dirty="0">
                <a:latin typeface="ＭＳ ゴシック"/>
                <a:cs typeface="ＭＳ ゴシック"/>
              </a:rPr>
              <a:t>「フィードバックの代行入力」を選択し、フィードバック代行入力画面から</a:t>
            </a:r>
            <a:br>
              <a:rPr lang="en-US" altLang="ja-JP" sz="1000" dirty="0">
                <a:latin typeface="ＭＳ ゴシック"/>
                <a:cs typeface="ＭＳ ゴシック"/>
              </a:rPr>
            </a:br>
            <a:r>
              <a:rPr lang="ja-JP" altLang="en-US" sz="1000" dirty="0">
                <a:latin typeface="ＭＳ ゴシック"/>
                <a:cs typeface="ＭＳ ゴシック"/>
              </a:rPr>
              <a:t>　入力・登録を行います。</a:t>
            </a:r>
            <a:endParaRPr lang="en-US" sz="1000" dirty="0">
              <a:latin typeface="ＭＳ ゴシック"/>
              <a:cs typeface="ＭＳ ゴシック"/>
            </a:endParaRPr>
          </a:p>
        </p:txBody>
      </p:sp>
      <p:sp>
        <p:nvSpPr>
          <p:cNvPr id="11" name="object 1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51</a:t>
            </a:fld>
            <a:endParaRPr dirty="0"/>
          </a:p>
        </p:txBody>
      </p:sp>
      <p:sp>
        <p:nvSpPr>
          <p:cNvPr id="7" name="テキスト ボックス 6"/>
          <p:cNvSpPr txBox="1"/>
          <p:nvPr/>
        </p:nvSpPr>
        <p:spPr>
          <a:xfrm>
            <a:off x="852290" y="835530"/>
            <a:ext cx="5919569" cy="369332"/>
          </a:xfrm>
          <a:prstGeom prst="rect">
            <a:avLst/>
          </a:prstGeom>
          <a:noFill/>
        </p:spPr>
        <p:txBody>
          <a:bodyPr wrap="none" rtlCol="0">
            <a:spAutoFit/>
          </a:bodyPr>
          <a:lstStyle/>
          <a:p>
            <a:r>
              <a:rPr lang="ja-JP" altLang="en-US" spc="-80" dirty="0">
                <a:solidFill>
                  <a:srgbClr val="FFFFFF"/>
                </a:solidFill>
                <a:latin typeface="HGｺﾞｼｯｸE" panose="020B0909000000000000" pitchFamily="49" charset="-128"/>
                <a:ea typeface="HGｺﾞｼｯｸE" panose="020B0909000000000000" pitchFamily="49" charset="-128"/>
                <a:cs typeface="HGPｺﾞｼｯｸE"/>
              </a:rPr>
              <a:t>指導歯科医の研修プログラムへのフィードバック代行入力</a:t>
            </a:r>
          </a:p>
        </p:txBody>
      </p:sp>
      <p:sp>
        <p:nvSpPr>
          <p:cNvPr id="35" name="object 33"/>
          <p:cNvSpPr txBox="1"/>
          <p:nvPr/>
        </p:nvSpPr>
        <p:spPr>
          <a:xfrm>
            <a:off x="3085086" y="1519588"/>
            <a:ext cx="138034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lang="ja-JP" altLang="en-US" sz="1000" spc="-15" dirty="0">
                <a:solidFill>
                  <a:srgbClr val="231F20"/>
                </a:solidFill>
                <a:latin typeface="ＭＳ ゴシック"/>
                <a:cs typeface="ＭＳ ゴシック"/>
              </a:rPr>
              <a:t>指導歯科医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401" y="1734535"/>
            <a:ext cx="6091555" cy="1735130"/>
          </a:xfrm>
          <a:prstGeom prst="rect">
            <a:avLst/>
          </a:prstGeom>
        </p:spPr>
      </p:pic>
      <p:sp>
        <p:nvSpPr>
          <p:cNvPr id="49" name="object 33"/>
          <p:cNvSpPr txBox="1"/>
          <p:nvPr/>
        </p:nvSpPr>
        <p:spPr>
          <a:xfrm>
            <a:off x="3027984" y="3722339"/>
            <a:ext cx="1494547"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フィードバック入力画面</a:t>
            </a:r>
            <a:r>
              <a:rPr sz="1000" dirty="0">
                <a:solidFill>
                  <a:srgbClr val="231F20"/>
                </a:solidFill>
                <a:latin typeface="ＭＳ ゴシック"/>
                <a:cs typeface="ＭＳ ゴシック"/>
              </a:rPr>
              <a:t> &gt;</a:t>
            </a:r>
            <a:endParaRPr sz="1000" dirty="0">
              <a:latin typeface="ＭＳ ゴシック"/>
              <a:cs typeface="ＭＳ ゴシック"/>
            </a:endParaRPr>
          </a:p>
        </p:txBody>
      </p:sp>
      <p:pic>
        <p:nvPicPr>
          <p:cNvPr id="50" name="図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3164" y="3968092"/>
            <a:ext cx="4080311" cy="2884846"/>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marL="650240">
              <a:lnSpc>
                <a:spcPct val="100000"/>
              </a:lnSpc>
              <a:spcBef>
                <a:spcPts val="290"/>
              </a:spcBef>
            </a:pPr>
            <a:r>
              <a:rPr sz="2200" spc="-80" dirty="0">
                <a:solidFill>
                  <a:srgbClr val="FFFFFF"/>
                </a:solidFill>
                <a:latin typeface="HGPｺﾞｼｯｸE"/>
                <a:cs typeface="HGPｺﾞｼｯｸE"/>
              </a:rPr>
              <a:t>メ</a:t>
            </a:r>
            <a:r>
              <a:rPr sz="2200" spc="-170" dirty="0">
                <a:solidFill>
                  <a:srgbClr val="FFFFFF"/>
                </a:solidFill>
                <a:latin typeface="HGPｺﾞｼｯｸE"/>
                <a:cs typeface="HGPｺﾞｼｯｸE"/>
              </a:rPr>
              <a:t>デ</a:t>
            </a:r>
            <a:r>
              <a:rPr sz="2200" dirty="0">
                <a:solidFill>
                  <a:srgbClr val="FFFFFF"/>
                </a:solidFill>
                <a:latin typeface="HGPｺﾞｼｯｸE"/>
                <a:cs typeface="HGPｺﾞｼｯｸE"/>
              </a:rPr>
              <a:t>ィ</a:t>
            </a:r>
            <a:r>
              <a:rPr sz="2200" spc="-70" dirty="0">
                <a:solidFill>
                  <a:srgbClr val="FFFFFF"/>
                </a:solidFill>
                <a:latin typeface="HGPｺﾞｼｯｸE"/>
                <a:cs typeface="HGPｺﾞｼｯｸE"/>
              </a:rPr>
              <a:t>カ</a:t>
            </a:r>
            <a:r>
              <a:rPr sz="2200" spc="-195" dirty="0">
                <a:solidFill>
                  <a:srgbClr val="FFFFFF"/>
                </a:solidFill>
                <a:latin typeface="HGPｺﾞｼｯｸE"/>
                <a:cs typeface="HGPｺﾞｼｯｸE"/>
              </a:rPr>
              <a:t>ル</a:t>
            </a:r>
            <a:r>
              <a:rPr sz="2200" spc="-165" dirty="0">
                <a:solidFill>
                  <a:srgbClr val="FFFFFF"/>
                </a:solidFill>
                <a:latin typeface="HGPｺﾞｼｯｸE"/>
                <a:cs typeface="HGPｺﾞｼｯｸE"/>
              </a:rPr>
              <a:t>ス</a:t>
            </a:r>
            <a:r>
              <a:rPr sz="2200" spc="-60" dirty="0">
                <a:solidFill>
                  <a:srgbClr val="FFFFFF"/>
                </a:solidFill>
                <a:latin typeface="HGPｺﾞｼｯｸE"/>
                <a:cs typeface="HGPｺﾞｼｯｸE"/>
              </a:rPr>
              <a:t>タ</a:t>
            </a:r>
            <a:r>
              <a:rPr sz="2200" spc="-20" dirty="0">
                <a:solidFill>
                  <a:srgbClr val="FFFFFF"/>
                </a:solidFill>
                <a:latin typeface="HGPｺﾞｼｯｸE"/>
                <a:cs typeface="HGPｺﾞｼｯｸE"/>
              </a:rPr>
              <a:t>ッ</a:t>
            </a:r>
            <a:r>
              <a:rPr sz="2200" spc="15" dirty="0">
                <a:solidFill>
                  <a:srgbClr val="FFFFFF"/>
                </a:solidFill>
                <a:latin typeface="HGPｺﾞｼｯｸE"/>
                <a:cs typeface="HGPｺﾞｼｯｸE"/>
              </a:rPr>
              <a:t>フ</a:t>
            </a:r>
            <a:r>
              <a:rPr sz="2200" spc="-25" dirty="0">
                <a:solidFill>
                  <a:srgbClr val="FFFFFF"/>
                </a:solidFill>
                <a:latin typeface="HGPｺﾞｼｯｸE"/>
                <a:cs typeface="HGPｺﾞｼｯｸE"/>
              </a:rPr>
              <a:t>等</a:t>
            </a:r>
            <a:r>
              <a:rPr sz="2200" spc="-50" dirty="0">
                <a:solidFill>
                  <a:srgbClr val="FFFFFF"/>
                </a:solidFill>
                <a:latin typeface="HGPｺﾞｼｯｸE"/>
                <a:cs typeface="HGPｺﾞｼｯｸE"/>
              </a:rPr>
              <a:t>の</a:t>
            </a:r>
            <a:r>
              <a:rPr sz="2200" spc="-10" dirty="0">
                <a:solidFill>
                  <a:srgbClr val="FFFFFF"/>
                </a:solidFill>
                <a:latin typeface="HGPｺﾞｼｯｸE"/>
                <a:cs typeface="HGPｺﾞｼｯｸE"/>
              </a:rPr>
              <a:t>評</a:t>
            </a:r>
            <a:r>
              <a:rPr sz="2200" spc="-25" dirty="0">
                <a:solidFill>
                  <a:srgbClr val="FFFFFF"/>
                </a:solidFill>
                <a:latin typeface="HGPｺﾞｼｯｸE"/>
                <a:cs typeface="HGPｺﾞｼｯｸE"/>
              </a:rPr>
              <a:t>価</a:t>
            </a:r>
            <a:r>
              <a:rPr sz="2200" spc="-35" dirty="0">
                <a:solidFill>
                  <a:srgbClr val="FFFFFF"/>
                </a:solidFill>
                <a:latin typeface="HGPｺﾞｼｯｸE"/>
                <a:cs typeface="HGPｺﾞｼｯｸE"/>
              </a:rPr>
              <a:t>入</a:t>
            </a:r>
            <a:r>
              <a:rPr sz="2200" spc="-75" dirty="0">
                <a:solidFill>
                  <a:srgbClr val="FFFFFF"/>
                </a:solidFill>
                <a:latin typeface="HGPｺﾞｼｯｸE"/>
                <a:cs typeface="HGPｺﾞｼｯｸE"/>
              </a:rPr>
              <a:t>力</a:t>
            </a:r>
            <a:r>
              <a:rPr sz="2200" spc="15" dirty="0">
                <a:solidFill>
                  <a:srgbClr val="FFFFFF"/>
                </a:solidFill>
                <a:latin typeface="HGPｺﾞｼｯｸE"/>
                <a:cs typeface="HGPｺﾞｼｯｸE"/>
              </a:rPr>
              <a:t>状</a:t>
            </a:r>
            <a:r>
              <a:rPr sz="2200" spc="-65" dirty="0">
                <a:solidFill>
                  <a:srgbClr val="FFFFFF"/>
                </a:solidFill>
                <a:latin typeface="HGPｺﾞｼｯｸE"/>
                <a:cs typeface="HGPｺﾞｼｯｸE"/>
              </a:rPr>
              <a:t>況</a:t>
            </a:r>
            <a:r>
              <a:rPr sz="2200" spc="20" dirty="0">
                <a:solidFill>
                  <a:srgbClr val="FFFFFF"/>
                </a:solidFill>
                <a:latin typeface="HGPｺﾞｼｯｸE"/>
                <a:cs typeface="HGPｺﾞｼｯｸE"/>
              </a:rPr>
              <a:t>確</a:t>
            </a:r>
            <a:r>
              <a:rPr sz="2200" spc="-5" dirty="0">
                <a:solidFill>
                  <a:srgbClr val="FFFFFF"/>
                </a:solidFill>
                <a:latin typeface="HGPｺﾞｼｯｸE"/>
                <a:cs typeface="HGPｺﾞｼｯｸE"/>
              </a:rPr>
              <a:t>認</a:t>
            </a:r>
            <a:endParaRPr sz="2200" dirty="0">
              <a:latin typeface="HGPｺﾞｼｯｸE"/>
              <a:cs typeface="HGPｺﾞｼｯｸE"/>
            </a:endParaRPr>
          </a:p>
        </p:txBody>
      </p:sp>
      <p:sp>
        <p:nvSpPr>
          <p:cNvPr id="4" name="object 4"/>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35" dirty="0">
                <a:solidFill>
                  <a:srgbClr val="FFFFFF"/>
                </a:solidFill>
                <a:latin typeface="ＭＳ Ｐゴシック"/>
                <a:cs typeface="ＭＳ Ｐゴシック"/>
              </a:rPr>
              <a:t>（メ</a:t>
            </a:r>
            <a:r>
              <a:rPr sz="1000" spc="-80" dirty="0">
                <a:solidFill>
                  <a:srgbClr val="FFFFFF"/>
                </a:solidFill>
                <a:latin typeface="ＭＳ Ｐゴシック"/>
                <a:cs typeface="ＭＳ Ｐゴシック"/>
              </a:rPr>
              <a:t>デ</a:t>
            </a:r>
            <a:r>
              <a:rPr sz="1000" spc="5" dirty="0">
                <a:solidFill>
                  <a:srgbClr val="FFFFFF"/>
                </a:solidFill>
                <a:latin typeface="ＭＳ Ｐゴシック"/>
                <a:cs typeface="ＭＳ Ｐゴシック"/>
              </a:rPr>
              <a:t>ィ</a:t>
            </a:r>
            <a:r>
              <a:rPr sz="1000" spc="-45" dirty="0">
                <a:solidFill>
                  <a:srgbClr val="FFFFFF"/>
                </a:solidFill>
                <a:latin typeface="ＭＳ Ｐゴシック"/>
                <a:cs typeface="ＭＳ Ｐゴシック"/>
              </a:rPr>
              <a:t>カ</a:t>
            </a:r>
            <a:r>
              <a:rPr sz="1000" spc="-80" dirty="0">
                <a:solidFill>
                  <a:srgbClr val="FFFFFF"/>
                </a:solidFill>
                <a:latin typeface="ＭＳ Ｐゴシック"/>
                <a:cs typeface="ＭＳ Ｐゴシック"/>
              </a:rPr>
              <a:t>ル</a:t>
            </a:r>
            <a:r>
              <a:rPr sz="1000" spc="-50" dirty="0">
                <a:solidFill>
                  <a:srgbClr val="FFFFFF"/>
                </a:solidFill>
                <a:latin typeface="ＭＳ Ｐゴシック"/>
                <a:cs typeface="ＭＳ Ｐゴシック"/>
              </a:rPr>
              <a:t>ス</a:t>
            </a:r>
            <a:r>
              <a:rPr sz="1000" spc="-15" dirty="0">
                <a:solidFill>
                  <a:srgbClr val="FFFFFF"/>
                </a:solidFill>
                <a:latin typeface="ＭＳ Ｐゴシック"/>
                <a:cs typeface="ＭＳ Ｐゴシック"/>
              </a:rPr>
              <a:t>タ</a:t>
            </a:r>
            <a:r>
              <a:rPr sz="1000" spc="-60" dirty="0">
                <a:solidFill>
                  <a:srgbClr val="FFFFFF"/>
                </a:solidFill>
                <a:latin typeface="ＭＳ Ｐゴシック"/>
                <a:cs typeface="ＭＳ Ｐゴシック"/>
              </a:rPr>
              <a:t>ッ</a:t>
            </a:r>
            <a:r>
              <a:rPr sz="1000" dirty="0">
                <a:solidFill>
                  <a:srgbClr val="FFFFFF"/>
                </a:solidFill>
                <a:latin typeface="ＭＳ Ｐゴシック"/>
                <a:cs typeface="ＭＳ Ｐゴシック"/>
              </a:rPr>
              <a:t>フ</a:t>
            </a:r>
            <a:r>
              <a:rPr sz="1000" spc="-20" dirty="0">
                <a:solidFill>
                  <a:srgbClr val="FFFFFF"/>
                </a:solidFill>
                <a:latin typeface="ＭＳ Ｐゴシック"/>
                <a:cs typeface="ＭＳ Ｐゴシック"/>
              </a:rPr>
              <a:t>等</a:t>
            </a:r>
            <a:r>
              <a:rPr sz="1000" spc="-120" dirty="0">
                <a:solidFill>
                  <a:srgbClr val="FFFFFF"/>
                </a:solidFill>
                <a:latin typeface="ＭＳ Ｐゴシック"/>
                <a:cs typeface="ＭＳ Ｐゴシック"/>
              </a:rPr>
              <a:t>）</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734402" y="1841712"/>
            <a:ext cx="6096172" cy="958333"/>
            <a:chOff x="734402" y="1841712"/>
            <a:chExt cx="6096172" cy="958333"/>
          </a:xfrm>
        </p:grpSpPr>
        <p:sp>
          <p:nvSpPr>
            <p:cNvPr id="6" name="object 6"/>
            <p:cNvSpPr/>
            <p:nvPr/>
          </p:nvSpPr>
          <p:spPr>
            <a:xfrm>
              <a:off x="734402" y="1841712"/>
              <a:ext cx="6096172" cy="958333"/>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879301" y="2093403"/>
              <a:ext cx="1306830" cy="154305"/>
            </a:xfrm>
            <a:custGeom>
              <a:avLst/>
              <a:gdLst/>
              <a:ahLst/>
              <a:cxnLst/>
              <a:rect l="l" t="t" r="r" b="b"/>
              <a:pathLst>
                <a:path w="1306830" h="154305">
                  <a:moveTo>
                    <a:pt x="76949" y="0"/>
                  </a:moveTo>
                  <a:lnTo>
                    <a:pt x="46998" y="6047"/>
                  </a:lnTo>
                  <a:lnTo>
                    <a:pt x="22539" y="22539"/>
                  </a:lnTo>
                  <a:lnTo>
                    <a:pt x="6047" y="46998"/>
                  </a:lnTo>
                  <a:lnTo>
                    <a:pt x="0" y="76949"/>
                  </a:lnTo>
                  <a:lnTo>
                    <a:pt x="6047" y="106899"/>
                  </a:lnTo>
                  <a:lnTo>
                    <a:pt x="22539" y="131359"/>
                  </a:lnTo>
                  <a:lnTo>
                    <a:pt x="46998" y="147851"/>
                  </a:lnTo>
                  <a:lnTo>
                    <a:pt x="76949" y="153898"/>
                  </a:lnTo>
                  <a:lnTo>
                    <a:pt x="1229855" y="153898"/>
                  </a:lnTo>
                  <a:lnTo>
                    <a:pt x="1259805" y="147851"/>
                  </a:lnTo>
                  <a:lnTo>
                    <a:pt x="1284265" y="131359"/>
                  </a:lnTo>
                  <a:lnTo>
                    <a:pt x="1300757" y="106899"/>
                  </a:lnTo>
                  <a:lnTo>
                    <a:pt x="1306804" y="76949"/>
                  </a:lnTo>
                  <a:lnTo>
                    <a:pt x="1300757" y="46998"/>
                  </a:lnTo>
                  <a:lnTo>
                    <a:pt x="1284265" y="22539"/>
                  </a:lnTo>
                  <a:lnTo>
                    <a:pt x="1259805" y="6047"/>
                  </a:lnTo>
                  <a:lnTo>
                    <a:pt x="1229855" y="0"/>
                  </a:lnTo>
                  <a:lnTo>
                    <a:pt x="76949" y="0"/>
                  </a:lnTo>
                  <a:close/>
                </a:path>
              </a:pathLst>
            </a:custGeom>
            <a:ln w="12598">
              <a:solidFill>
                <a:srgbClr val="DA2128"/>
              </a:solidFill>
            </a:ln>
          </p:spPr>
          <p:txBody>
            <a:bodyPr wrap="square" lIns="0" tIns="0" rIns="0" bIns="0" rtlCol="0"/>
            <a:lstStyle/>
            <a:p>
              <a:endParaRPr dirty="0"/>
            </a:p>
          </p:txBody>
        </p:sp>
      </p:grpSp>
      <p:sp>
        <p:nvSpPr>
          <p:cNvPr id="9" name="object 9"/>
          <p:cNvSpPr txBox="1"/>
          <p:nvPr/>
        </p:nvSpPr>
        <p:spPr>
          <a:xfrm>
            <a:off x="721700" y="3159057"/>
            <a:ext cx="6180750" cy="1285480"/>
          </a:xfrm>
          <a:prstGeom prst="rect">
            <a:avLst/>
          </a:prstGeom>
        </p:spPr>
        <p:txBody>
          <a:bodyPr vert="horz" wrap="square" lIns="0" tIns="12700" rIns="0" bIns="0" rtlCol="0">
            <a:spAutoFit/>
          </a:bodyPr>
          <a:lstStyle/>
          <a:p>
            <a:pPr marL="140335">
              <a:lnSpc>
                <a:spcPct val="100000"/>
              </a:lnSpc>
              <a:spcBef>
                <a:spcPts val="100"/>
              </a:spcBef>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40" dirty="0">
                <a:solidFill>
                  <a:srgbClr val="231F20"/>
                </a:solidFill>
                <a:latin typeface="ＭＳ ゴシック"/>
                <a:cs typeface="ＭＳ ゴシック"/>
              </a:rPr>
              <a:t>等</a:t>
            </a:r>
            <a:r>
              <a:rPr sz="1000" spc="-65" dirty="0">
                <a:solidFill>
                  <a:srgbClr val="231F20"/>
                </a:solidFill>
                <a:latin typeface="ＭＳ ゴシック"/>
                <a:cs typeface="ＭＳ ゴシック"/>
              </a:rPr>
              <a:t>に</a:t>
            </a:r>
            <a:r>
              <a:rPr sz="1000" spc="-125" dirty="0">
                <a:solidFill>
                  <a:srgbClr val="231F20"/>
                </a:solidFill>
                <a:latin typeface="ＭＳ ゴシック"/>
                <a:cs typeface="ＭＳ ゴシック"/>
              </a:rPr>
              <a:t>よ</a:t>
            </a:r>
            <a:r>
              <a:rPr sz="1000" spc="-5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へ</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閲覧</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spcBef>
                <a:spcPts val="45"/>
              </a:spcBef>
            </a:pPr>
            <a:endParaRPr sz="1350" dirty="0">
              <a:latin typeface="ＭＳ ゴシック"/>
              <a:cs typeface="ＭＳ ゴシック"/>
            </a:endParaRPr>
          </a:p>
          <a:p>
            <a:pPr marL="140335" marR="3630929" indent="-128270">
              <a:lnSpc>
                <a:spcPct val="148200"/>
              </a:lnSpc>
              <a:buSzPct val="90000"/>
              <a:buChar char="■"/>
              <a:tabLst>
                <a:tab pos="140335" algn="l"/>
              </a:tabLst>
            </a:pP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45" dirty="0">
                <a:solidFill>
                  <a:srgbClr val="A9511A"/>
                </a:solidFill>
                <a:latin typeface="ＭＳ ゴシック"/>
                <a:cs typeface="ＭＳ ゴシック"/>
              </a:rPr>
              <a:t>フ</a:t>
            </a:r>
            <a:r>
              <a:rPr sz="1000" spc="-25" dirty="0">
                <a:solidFill>
                  <a:srgbClr val="A9511A"/>
                </a:solidFill>
                <a:latin typeface="ＭＳ ゴシック"/>
                <a:cs typeface="ＭＳ ゴシック"/>
              </a:rPr>
              <a:t>等</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spc="-35" dirty="0">
                <a:solidFill>
                  <a:srgbClr val="A9511A"/>
                </a:solidFill>
                <a:latin typeface="ＭＳ ゴシック"/>
                <a:cs typeface="ＭＳ ゴシック"/>
              </a:rPr>
              <a:t>入</a:t>
            </a:r>
            <a:r>
              <a:rPr sz="1000" spc="-45" dirty="0">
                <a:solidFill>
                  <a:srgbClr val="A9511A"/>
                </a:solidFill>
                <a:latin typeface="ＭＳ ゴシック"/>
                <a:cs typeface="ＭＳ ゴシック"/>
              </a:rPr>
              <a:t>力</a:t>
            </a:r>
            <a:r>
              <a:rPr sz="1000" spc="-10" dirty="0">
                <a:solidFill>
                  <a:srgbClr val="A9511A"/>
                </a:solidFill>
                <a:latin typeface="ＭＳ ゴシック"/>
                <a:cs typeface="ＭＳ ゴシック"/>
              </a:rPr>
              <a:t>状</a:t>
            </a:r>
            <a:r>
              <a:rPr sz="1000" spc="-40" dirty="0">
                <a:solidFill>
                  <a:srgbClr val="A9511A"/>
                </a:solidFill>
                <a:latin typeface="ＭＳ ゴシック"/>
                <a:cs typeface="ＭＳ ゴシック"/>
              </a:rPr>
              <a:t>況</a:t>
            </a:r>
            <a:r>
              <a:rPr sz="1000" spc="-10" dirty="0">
                <a:solidFill>
                  <a:srgbClr val="A9511A"/>
                </a:solidFill>
                <a:latin typeface="ＭＳ ゴシック"/>
                <a:cs typeface="ＭＳ ゴシック"/>
              </a:rPr>
              <a:t>確</a:t>
            </a:r>
            <a:r>
              <a:rPr sz="1000" dirty="0">
                <a:solidFill>
                  <a:srgbClr val="A9511A"/>
                </a:solidFill>
                <a:latin typeface="ＭＳ ゴシック"/>
                <a:cs typeface="ＭＳ ゴシック"/>
              </a:rPr>
              <a:t>認 </a:t>
            </a:r>
            <a:endParaRPr lang="en-US" sz="1000" dirty="0">
              <a:solidFill>
                <a:srgbClr val="A9511A"/>
              </a:solidFill>
              <a:latin typeface="ＭＳ ゴシック"/>
              <a:cs typeface="ＭＳ ゴシック"/>
            </a:endParaRPr>
          </a:p>
          <a:p>
            <a:pPr marL="12065" marR="3630929">
              <a:lnSpc>
                <a:spcPct val="148200"/>
              </a:lnSpc>
              <a:buSzPct val="90000"/>
              <a:tabLst>
                <a:tab pos="140335" algn="l"/>
              </a:tabLst>
            </a:pPr>
            <a:r>
              <a:rPr lang="ja-JP" altLang="en-US" sz="1000" spc="-15" dirty="0">
                <a:solidFill>
                  <a:srgbClr val="A9511A"/>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60" dirty="0">
                <a:solidFill>
                  <a:srgbClr val="231F20"/>
                </a:solidFill>
                <a:latin typeface="ＭＳ ゴシック"/>
                <a:cs typeface="ＭＳ ゴシック"/>
              </a:rPr>
              <a:t>を</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45" dirty="0">
                <a:solidFill>
                  <a:srgbClr val="231F20"/>
                </a:solidFill>
                <a:latin typeface="ＭＳ ゴシック"/>
                <a:cs typeface="ＭＳ ゴシック"/>
              </a:rPr>
              <a:t>ド</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indent="-63500">
              <a:lnSpc>
                <a:spcPct val="148200"/>
              </a:lnSpc>
            </a:pPr>
            <a:r>
              <a:rPr sz="1000" spc="10" dirty="0">
                <a:solidFill>
                  <a:srgbClr val="231F20"/>
                </a:solidFill>
                <a:latin typeface="ＭＳ ゴシック"/>
                <a:cs typeface="ＭＳ ゴシック"/>
              </a:rPr>
              <a:t>「</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25" dirty="0">
                <a:solidFill>
                  <a:srgbClr val="231F20"/>
                </a:solidFill>
                <a:latin typeface="ＭＳ ゴシック"/>
                <a:cs typeface="ＭＳ ゴシック"/>
              </a:rPr>
              <a:t>等</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25" dirty="0">
                <a:solidFill>
                  <a:srgbClr val="231F20"/>
                </a:solidFill>
                <a:latin typeface="ＭＳ ゴシック"/>
                <a:cs typeface="ＭＳ ゴシック"/>
              </a:rPr>
              <a:t>票</a:t>
            </a:r>
            <a:r>
              <a:rPr sz="1000" spc="-55" dirty="0">
                <a:solidFill>
                  <a:srgbClr val="231F20"/>
                </a:solidFill>
                <a:latin typeface="ＭＳ ゴシック"/>
                <a:cs typeface="ＭＳ ゴシック"/>
              </a:rPr>
              <a:t>の</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25"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80" dirty="0">
                <a:solidFill>
                  <a:srgbClr val="231F20"/>
                </a:solidFill>
                <a:latin typeface="ＭＳ ゴシック"/>
                <a:cs typeface="ＭＳ ゴシック"/>
              </a:rPr>
              <a:t>ク</a:t>
            </a:r>
            <a:r>
              <a:rPr sz="1000" spc="-140" dirty="0">
                <a:solidFill>
                  <a:srgbClr val="231F20"/>
                </a:solidFill>
                <a:latin typeface="ＭＳ ゴシック"/>
                <a:cs typeface="ＭＳ ゴシック"/>
              </a:rPr>
              <a:t>す</a:t>
            </a:r>
            <a:r>
              <a:rPr sz="1000" spc="-105" dirty="0">
                <a:solidFill>
                  <a:srgbClr val="231F20"/>
                </a:solidFill>
                <a:latin typeface="ＭＳ ゴシック"/>
                <a:cs typeface="ＭＳ ゴシック"/>
              </a:rPr>
              <a:t>る</a:t>
            </a:r>
            <a:r>
              <a:rPr sz="1000" spc="-400" dirty="0">
                <a:solidFill>
                  <a:srgbClr val="231F20"/>
                </a:solidFill>
                <a:latin typeface="ＭＳ ゴシック"/>
                <a:cs typeface="ＭＳ ゴシック"/>
              </a:rPr>
              <a:t>と</a:t>
            </a:r>
            <a:r>
              <a:rPr sz="1000" spc="10" dirty="0">
                <a:solidFill>
                  <a:srgbClr val="231F20"/>
                </a:solidFill>
                <a:latin typeface="ＭＳ ゴシック"/>
                <a:cs typeface="ＭＳ ゴシック"/>
              </a:rPr>
              <a:t>［</a:t>
            </a:r>
            <a:r>
              <a:rPr sz="1000" spc="-75" dirty="0">
                <a:solidFill>
                  <a:srgbClr val="231F20"/>
                </a:solidFill>
                <a:latin typeface="ＭＳ ゴシック"/>
                <a:cs typeface="ＭＳ ゴシック"/>
              </a:rPr>
              <a:t>名</a:t>
            </a:r>
            <a:r>
              <a:rPr sz="1000" spc="-55" dirty="0">
                <a:solidFill>
                  <a:srgbClr val="231F20"/>
                </a:solidFill>
                <a:latin typeface="ＭＳ ゴシック"/>
                <a:cs typeface="ＭＳ ゴシック"/>
              </a:rPr>
              <a:t>前</a:t>
            </a:r>
            <a:r>
              <a:rPr sz="1000" spc="-25" dirty="0">
                <a:solidFill>
                  <a:srgbClr val="231F20"/>
                </a:solidFill>
                <a:latin typeface="ＭＳ ゴシック"/>
                <a:cs typeface="ＭＳ ゴシック"/>
              </a:rPr>
              <a:t>を</a:t>
            </a:r>
            <a:r>
              <a:rPr sz="1000" spc="-55" dirty="0">
                <a:solidFill>
                  <a:srgbClr val="231F20"/>
                </a:solidFill>
                <a:latin typeface="ＭＳ ゴシック"/>
                <a:cs typeface="ＭＳ ゴシック"/>
              </a:rPr>
              <a:t>付</a:t>
            </a:r>
            <a:r>
              <a:rPr sz="1000" spc="-45" dirty="0">
                <a:solidFill>
                  <a:srgbClr val="231F20"/>
                </a:solidFill>
                <a:latin typeface="ＭＳ ゴシック"/>
                <a:cs typeface="ＭＳ ゴシック"/>
              </a:rPr>
              <a:t>け</a:t>
            </a:r>
            <a:r>
              <a:rPr sz="1000" spc="-95" dirty="0">
                <a:solidFill>
                  <a:srgbClr val="231F20"/>
                </a:solidFill>
                <a:latin typeface="ＭＳ ゴシック"/>
                <a:cs typeface="ＭＳ ゴシック"/>
              </a:rPr>
              <a:t>て</a:t>
            </a:r>
            <a:r>
              <a:rPr sz="1000" spc="-20" dirty="0">
                <a:solidFill>
                  <a:srgbClr val="231F20"/>
                </a:solidFill>
                <a:latin typeface="ＭＳ ゴシック"/>
                <a:cs typeface="ＭＳ ゴシック"/>
              </a:rPr>
              <a:t>保</a:t>
            </a:r>
            <a:r>
              <a:rPr sz="1000" spc="-35" dirty="0">
                <a:solidFill>
                  <a:srgbClr val="231F20"/>
                </a:solidFill>
                <a:latin typeface="ＭＳ ゴシック"/>
                <a:cs typeface="ＭＳ ゴシック"/>
              </a:rPr>
              <a:t>存</a:t>
            </a:r>
            <a:r>
              <a:rPr sz="1000" spc="-25" dirty="0">
                <a:solidFill>
                  <a:srgbClr val="231F20"/>
                </a:solidFill>
                <a:latin typeface="ＭＳ ゴシック"/>
                <a:cs typeface="ＭＳ ゴシック"/>
              </a:rPr>
              <a:t>］</a:t>
            </a:r>
            <a:r>
              <a:rPr sz="1000" spc="-55" dirty="0">
                <a:solidFill>
                  <a:srgbClr val="231F20"/>
                </a:solidFill>
                <a:latin typeface="ＭＳ ゴシック"/>
                <a:cs typeface="ＭＳ ゴシック"/>
              </a:rPr>
              <a:t>の</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75" dirty="0">
                <a:solidFill>
                  <a:srgbClr val="231F20"/>
                </a:solidFill>
                <a:latin typeface="ＭＳ ゴシック"/>
                <a:cs typeface="ＭＳ ゴシック"/>
              </a:rPr>
              <a:t>グ</a:t>
            </a:r>
            <a:r>
              <a:rPr sz="1000" spc="-100" dirty="0">
                <a:solidFill>
                  <a:srgbClr val="231F20"/>
                </a:solidFill>
                <a:latin typeface="ＭＳ ゴシック"/>
                <a:cs typeface="ＭＳ ゴシック"/>
              </a:rPr>
              <a:t>ボ</a:t>
            </a:r>
            <a:r>
              <a:rPr sz="1000" dirty="0">
                <a:solidFill>
                  <a:srgbClr val="231F20"/>
                </a:solidFill>
                <a:latin typeface="ＭＳ ゴシック"/>
                <a:cs typeface="ＭＳ ゴシック"/>
              </a:rPr>
              <a:t>ッ</a:t>
            </a:r>
            <a:r>
              <a:rPr sz="1000" spc="-135" dirty="0">
                <a:solidFill>
                  <a:srgbClr val="231F20"/>
                </a:solidFill>
                <a:latin typeface="ＭＳ ゴシック"/>
                <a:cs typeface="ＭＳ ゴシック"/>
              </a:rPr>
              <a:t>ク</a:t>
            </a:r>
            <a:r>
              <a:rPr sz="1000" spc="-45" dirty="0">
                <a:solidFill>
                  <a:srgbClr val="231F20"/>
                </a:solidFill>
                <a:latin typeface="ＭＳ ゴシック"/>
                <a:cs typeface="ＭＳ ゴシック"/>
              </a:rPr>
              <a:t>ス</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80" dirty="0">
                <a:solidFill>
                  <a:srgbClr val="231F20"/>
                </a:solidFill>
                <a:latin typeface="ＭＳ ゴシック"/>
                <a:cs typeface="ＭＳ ゴシック"/>
              </a:rPr>
              <a:t>す</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135" dirty="0">
                <a:solidFill>
                  <a:srgbClr val="231F20"/>
                </a:solidFill>
                <a:latin typeface="ＭＳ ゴシック"/>
                <a:cs typeface="ＭＳ ゴシック"/>
              </a:rPr>
              <a:t>エ</a:t>
            </a:r>
            <a:r>
              <a:rPr sz="1000" spc="-100" dirty="0">
                <a:solidFill>
                  <a:srgbClr val="231F20"/>
                </a:solidFill>
                <a:latin typeface="ＭＳ ゴシック"/>
                <a:cs typeface="ＭＳ ゴシック"/>
              </a:rPr>
              <a:t>ク</a:t>
            </a:r>
            <a:r>
              <a:rPr sz="1000" spc="-60" dirty="0">
                <a:solidFill>
                  <a:srgbClr val="231F20"/>
                </a:solidFill>
                <a:latin typeface="ＭＳ ゴシック"/>
                <a:cs typeface="ＭＳ ゴシック"/>
              </a:rPr>
              <a:t>セ</a:t>
            </a:r>
            <a:r>
              <a:rPr sz="1000" spc="-165" dirty="0">
                <a:solidFill>
                  <a:srgbClr val="231F20"/>
                </a:solidFill>
                <a:latin typeface="ＭＳ ゴシック"/>
                <a:cs typeface="ＭＳ ゴシック"/>
              </a:rPr>
              <a:t>ル</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0" dirty="0">
                <a:solidFill>
                  <a:srgbClr val="231F20"/>
                </a:solidFill>
                <a:latin typeface="ＭＳ ゴシック"/>
                <a:cs typeface="ＭＳ ゴシック"/>
              </a:rPr>
              <a:t>を</a:t>
            </a:r>
            <a:r>
              <a:rPr sz="1000" spc="-25" dirty="0">
                <a:solidFill>
                  <a:srgbClr val="231F20"/>
                </a:solidFill>
                <a:latin typeface="ＭＳ ゴシック"/>
                <a:cs typeface="ＭＳ ゴシック"/>
              </a:rPr>
              <a:t>任</a:t>
            </a:r>
            <a:r>
              <a:rPr sz="1000" spc="-55" dirty="0">
                <a:solidFill>
                  <a:srgbClr val="231F20"/>
                </a:solidFill>
                <a:latin typeface="ＭＳ ゴシック"/>
                <a:cs typeface="ＭＳ ゴシック"/>
              </a:rPr>
              <a:t>意</a:t>
            </a:r>
            <a:r>
              <a:rPr sz="1000" spc="-114" dirty="0">
                <a:solidFill>
                  <a:srgbClr val="231F20"/>
                </a:solidFill>
                <a:latin typeface="ＭＳ ゴシック"/>
                <a:cs typeface="ＭＳ ゴシック"/>
              </a:rPr>
              <a:t>の</a:t>
            </a:r>
            <a:r>
              <a:rPr sz="1000" spc="-105" dirty="0">
                <a:solidFill>
                  <a:srgbClr val="231F20"/>
                </a:solidFill>
                <a:latin typeface="ＭＳ ゴシック"/>
                <a:cs typeface="ＭＳ ゴシック"/>
              </a:rPr>
              <a:t>フ</a:t>
            </a:r>
            <a:r>
              <a:rPr sz="1000" spc="-155" dirty="0">
                <a:solidFill>
                  <a:srgbClr val="231F20"/>
                </a:solidFill>
                <a:latin typeface="ＭＳ ゴシック"/>
                <a:cs typeface="ＭＳ ゴシック"/>
              </a:rPr>
              <a:t>ォ</a:t>
            </a:r>
            <a:r>
              <a:rPr sz="1000" spc="-45" dirty="0">
                <a:solidFill>
                  <a:srgbClr val="231F20"/>
                </a:solidFill>
                <a:latin typeface="ＭＳ ゴシック"/>
                <a:cs typeface="ＭＳ ゴシック"/>
              </a:rPr>
              <a:t>ル</a:t>
            </a:r>
            <a:r>
              <a:rPr sz="1000" spc="-40" dirty="0">
                <a:solidFill>
                  <a:srgbClr val="231F20"/>
                </a:solidFill>
                <a:latin typeface="ＭＳ ゴシック"/>
                <a:cs typeface="ＭＳ ゴシック"/>
              </a:rPr>
              <a:t>ダ</a:t>
            </a:r>
            <a:r>
              <a:rPr sz="1000" spc="-85" dirty="0">
                <a:solidFill>
                  <a:srgbClr val="231F20"/>
                </a:solidFill>
                <a:latin typeface="ＭＳ ゴシック"/>
                <a:cs typeface="ＭＳ ゴシック"/>
              </a:rPr>
              <a:t>に</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1" name="object 1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52</a:t>
            </a:fld>
            <a:endParaRPr dirty="0"/>
          </a:p>
        </p:txBody>
      </p:sp>
      <p:sp>
        <p:nvSpPr>
          <p:cNvPr id="10" name="object 10"/>
          <p:cNvSpPr txBox="1"/>
          <p:nvPr/>
        </p:nvSpPr>
        <p:spPr>
          <a:xfrm>
            <a:off x="2555273" y="1535376"/>
            <a:ext cx="244983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30" dirty="0">
                <a:solidFill>
                  <a:srgbClr val="231F20"/>
                </a:solidFill>
                <a:latin typeface="ＭＳ ゴシック"/>
                <a:cs typeface="ＭＳ ゴシック"/>
              </a:rPr>
              <a:t> </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25" dirty="0">
                <a:solidFill>
                  <a:srgbClr val="231F20"/>
                </a:solidFill>
                <a:latin typeface="ＭＳ ゴシック"/>
                <a:cs typeface="ＭＳ ゴシック"/>
              </a:rPr>
              <a:t>等</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0" dirty="0">
                <a:solidFill>
                  <a:srgbClr val="231F20"/>
                </a:solidFill>
                <a:latin typeface="ＭＳ ゴシック"/>
                <a:cs typeface="ＭＳ ゴシック"/>
              </a:rPr>
              <a:t>状</a:t>
            </a:r>
            <a:r>
              <a:rPr sz="1000" spc="-30" dirty="0">
                <a:solidFill>
                  <a:srgbClr val="231F20"/>
                </a:solidFill>
                <a:latin typeface="ＭＳ ゴシック"/>
                <a:cs typeface="ＭＳ ゴシック"/>
              </a:rPr>
              <a:t>況</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Tree>
    <p:extLst>
      <p:ext uri="{BB962C8B-B14F-4D97-AF65-F5344CB8AC3E}">
        <p14:creationId xmlns:p14="http://schemas.microsoft.com/office/powerpoint/2010/main" val="35775558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783221" y="834312"/>
            <a:ext cx="6091555" cy="375744"/>
          </a:xfrm>
          <a:prstGeom prst="rect">
            <a:avLst/>
          </a:prstGeom>
          <a:noFill/>
        </p:spPr>
        <p:txBody>
          <a:bodyPr vert="horz" wrap="square" lIns="0" tIns="36830" rIns="0" bIns="0" rtlCol="0" anchor="t">
            <a:spAutoFit/>
          </a:bodyPr>
          <a:lstStyle/>
          <a:p>
            <a:pPr marL="404495">
              <a:lnSpc>
                <a:spcPct val="100000"/>
              </a:lnSpc>
              <a:spcBef>
                <a:spcPts val="290"/>
              </a:spcBef>
            </a:pPr>
            <a:r>
              <a:rPr sz="2200" spc="-80" dirty="0">
                <a:solidFill>
                  <a:srgbClr val="FFFFFF"/>
                </a:solidFill>
                <a:latin typeface="HGPｺﾞｼｯｸE" panose="020B0900000000000000" pitchFamily="50" charset="-128"/>
                <a:ea typeface="HGPｺﾞｼｯｸE" panose="020B0900000000000000" pitchFamily="50" charset="-128"/>
                <a:cs typeface="HGPｺﾞｼｯｸE"/>
              </a:rPr>
              <a:t>メ</a:t>
            </a:r>
            <a:r>
              <a:rPr sz="2200" spc="-170" dirty="0">
                <a:solidFill>
                  <a:srgbClr val="FFFFFF"/>
                </a:solidFill>
                <a:latin typeface="HGPｺﾞｼｯｸE" panose="020B0900000000000000" pitchFamily="50" charset="-128"/>
                <a:ea typeface="HGPｺﾞｼｯｸE" panose="020B0900000000000000" pitchFamily="50" charset="-128"/>
                <a:cs typeface="HGPｺﾞｼｯｸE"/>
              </a:rPr>
              <a:t>デ</a:t>
            </a:r>
            <a:r>
              <a:rPr sz="2200" dirty="0">
                <a:solidFill>
                  <a:srgbClr val="FFFFFF"/>
                </a:solidFill>
                <a:latin typeface="HGPｺﾞｼｯｸE" panose="020B0900000000000000" pitchFamily="50" charset="-128"/>
                <a:ea typeface="HGPｺﾞｼｯｸE" panose="020B0900000000000000" pitchFamily="50" charset="-128"/>
                <a:cs typeface="HGPｺﾞｼｯｸE"/>
              </a:rPr>
              <a:t>ィ</a:t>
            </a:r>
            <a:r>
              <a:rPr sz="2200" spc="-70" dirty="0">
                <a:solidFill>
                  <a:srgbClr val="FFFFFF"/>
                </a:solidFill>
                <a:latin typeface="HGPｺﾞｼｯｸE" panose="020B0900000000000000" pitchFamily="50" charset="-128"/>
                <a:ea typeface="HGPｺﾞｼｯｸE" panose="020B0900000000000000" pitchFamily="50" charset="-128"/>
                <a:cs typeface="HGPｺﾞｼｯｸE"/>
              </a:rPr>
              <a:t>カ</a:t>
            </a:r>
            <a:r>
              <a:rPr sz="2200" spc="-195" dirty="0">
                <a:solidFill>
                  <a:srgbClr val="FFFFFF"/>
                </a:solidFill>
                <a:latin typeface="HGPｺﾞｼｯｸE" panose="020B0900000000000000" pitchFamily="50" charset="-128"/>
                <a:ea typeface="HGPｺﾞｼｯｸE" panose="020B0900000000000000" pitchFamily="50" charset="-128"/>
                <a:cs typeface="HGPｺﾞｼｯｸE"/>
              </a:rPr>
              <a:t>ル</a:t>
            </a:r>
            <a:r>
              <a:rPr sz="2200" spc="-165" dirty="0">
                <a:solidFill>
                  <a:srgbClr val="FFFFFF"/>
                </a:solidFill>
                <a:latin typeface="HGPｺﾞｼｯｸE" panose="020B0900000000000000" pitchFamily="50" charset="-128"/>
                <a:ea typeface="HGPｺﾞｼｯｸE" panose="020B0900000000000000" pitchFamily="50" charset="-128"/>
                <a:cs typeface="HGPｺﾞｼｯｸE"/>
              </a:rPr>
              <a:t>ス</a:t>
            </a:r>
            <a:r>
              <a:rPr sz="2200" spc="-60" dirty="0">
                <a:solidFill>
                  <a:srgbClr val="FFFFFF"/>
                </a:solidFill>
                <a:latin typeface="HGPｺﾞｼｯｸE" panose="020B0900000000000000" pitchFamily="50" charset="-128"/>
                <a:ea typeface="HGPｺﾞｼｯｸE" panose="020B0900000000000000" pitchFamily="50" charset="-128"/>
                <a:cs typeface="HGPｺﾞｼｯｸE"/>
              </a:rPr>
              <a:t>タ</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ッ</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フ</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等</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価</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票I/II/III</a:t>
            </a:r>
            <a:r>
              <a:rPr sz="2200" spc="30" dirty="0">
                <a:solidFill>
                  <a:srgbClr val="FFFFFF"/>
                </a:solidFill>
                <a:latin typeface="HGPｺﾞｼｯｸE" panose="020B0900000000000000" pitchFamily="50" charset="-128"/>
                <a:ea typeface="HGPｺﾞｼｯｸE" panose="020B0900000000000000" pitchFamily="50" charset="-128"/>
                <a:cs typeface="HGPｺﾞｼｯｸE"/>
              </a:rPr>
              <a:t> </a:t>
            </a:r>
            <a:r>
              <a:rPr sz="2200" spc="-50" dirty="0">
                <a:solidFill>
                  <a:srgbClr val="FFFFFF"/>
                </a:solidFill>
                <a:latin typeface="HGPｺﾞｼｯｸE" panose="020B0900000000000000" pitchFamily="50" charset="-128"/>
                <a:ea typeface="HGPｺﾞｼｯｸE" panose="020B0900000000000000" pitchFamily="50" charset="-128"/>
                <a:cs typeface="HGPｺﾞｼｯｸE"/>
              </a:rPr>
              <a:t>代</a:t>
            </a:r>
            <a:r>
              <a:rPr sz="2200" spc="-165" dirty="0">
                <a:solidFill>
                  <a:srgbClr val="FFFFFF"/>
                </a:solidFill>
                <a:latin typeface="HGPｺﾞｼｯｸE" panose="020B0900000000000000" pitchFamily="50" charset="-128"/>
                <a:ea typeface="HGPｺﾞｼｯｸE" panose="020B0900000000000000" pitchFamily="50" charset="-128"/>
                <a:cs typeface="HGPｺﾞｼｯｸE"/>
              </a:rPr>
              <a:t>行</a:t>
            </a:r>
            <a:r>
              <a:rPr sz="2200" spc="-35" dirty="0">
                <a:solidFill>
                  <a:srgbClr val="FFFFFF"/>
                </a:solidFill>
                <a:latin typeface="HGPｺﾞｼｯｸE" panose="020B0900000000000000" pitchFamily="50" charset="-128"/>
                <a:ea typeface="HGPｺﾞｼｯｸE" panose="020B0900000000000000" pitchFamily="50" charset="-128"/>
                <a:cs typeface="HGPｺﾞｼｯｸE"/>
              </a:rPr>
              <a:t>入</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力</a:t>
            </a:r>
            <a:endParaRPr lang="ja-JP" altLang="en-US" sz="2200" dirty="0">
              <a:latin typeface="HGPｺﾞｼｯｸE" panose="020B0900000000000000" pitchFamily="50" charset="-128"/>
              <a:ea typeface="HGPｺﾞｼｯｸE" panose="020B0900000000000000" pitchFamily="50" charset="-128"/>
              <a:cs typeface="HGPｺﾞｼｯｸE"/>
            </a:endParaRPr>
          </a:p>
        </p:txBody>
      </p:sp>
      <p:sp>
        <p:nvSpPr>
          <p:cNvPr id="4" name="object 4"/>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ＭＳ Ｐゴシック"/>
                <a:cs typeface="ＭＳ Ｐゴシック"/>
              </a:rPr>
              <a:t>〈</a:t>
            </a:r>
            <a:r>
              <a:rPr sz="1000" spc="-25" dirty="0">
                <a:solidFill>
                  <a:srgbClr val="FFFFFF"/>
                </a:solidFill>
                <a:latin typeface="ＭＳ Ｐゴシック"/>
                <a:cs typeface="ＭＳ Ｐゴシック"/>
              </a:rPr>
              <a:t>入</a:t>
            </a:r>
            <a:r>
              <a:rPr sz="1000" spc="-35" dirty="0">
                <a:solidFill>
                  <a:srgbClr val="FFFFFF"/>
                </a:solidFill>
                <a:latin typeface="ＭＳ Ｐゴシック"/>
                <a:cs typeface="ＭＳ Ｐゴシック"/>
              </a:rPr>
              <a:t>力</a:t>
            </a:r>
            <a:r>
              <a:rPr sz="1000" dirty="0">
                <a:solidFill>
                  <a:srgbClr val="FFFFFF"/>
                </a:solidFill>
                <a:latin typeface="ＭＳ Ｐゴシック"/>
                <a:cs typeface="ＭＳ Ｐゴシック"/>
              </a:rPr>
              <a:t>状</a:t>
            </a:r>
            <a:r>
              <a:rPr sz="1000" spc="-30" dirty="0">
                <a:solidFill>
                  <a:srgbClr val="FFFFFF"/>
                </a:solidFill>
                <a:latin typeface="ＭＳ Ｐゴシック"/>
                <a:cs typeface="ＭＳ Ｐゴシック"/>
              </a:rPr>
              <a:t>況</a:t>
            </a:r>
            <a:r>
              <a:rPr sz="1000" dirty="0">
                <a:solidFill>
                  <a:srgbClr val="FFFFFF"/>
                </a:solidFill>
                <a:latin typeface="ＭＳ Ｐゴシック"/>
                <a:cs typeface="ＭＳ Ｐゴシック"/>
              </a:rPr>
              <a:t>確</a:t>
            </a:r>
            <a:r>
              <a:rPr sz="1000" spc="-80" dirty="0">
                <a:solidFill>
                  <a:srgbClr val="FFFFFF"/>
                </a:solidFill>
                <a:latin typeface="ＭＳ Ｐゴシック"/>
                <a:cs typeface="ＭＳ Ｐゴシック"/>
              </a:rPr>
              <a:t>認</a:t>
            </a:r>
            <a:r>
              <a:rPr sz="1000" spc="-35" dirty="0">
                <a:solidFill>
                  <a:srgbClr val="FFFFFF"/>
                </a:solidFill>
                <a:latin typeface="ＭＳ Ｐゴシック"/>
                <a:cs typeface="ＭＳ Ｐゴシック"/>
              </a:rPr>
              <a:t>（メ</a:t>
            </a:r>
            <a:r>
              <a:rPr sz="1000" spc="-80" dirty="0">
                <a:solidFill>
                  <a:srgbClr val="FFFFFF"/>
                </a:solidFill>
                <a:latin typeface="ＭＳ Ｐゴシック"/>
                <a:cs typeface="ＭＳ Ｐゴシック"/>
              </a:rPr>
              <a:t>デ</a:t>
            </a:r>
            <a:r>
              <a:rPr sz="1000" spc="5" dirty="0">
                <a:solidFill>
                  <a:srgbClr val="FFFFFF"/>
                </a:solidFill>
                <a:latin typeface="ＭＳ Ｐゴシック"/>
                <a:cs typeface="ＭＳ Ｐゴシック"/>
              </a:rPr>
              <a:t>ィ</a:t>
            </a:r>
            <a:r>
              <a:rPr sz="1000" spc="-45" dirty="0">
                <a:solidFill>
                  <a:srgbClr val="FFFFFF"/>
                </a:solidFill>
                <a:latin typeface="ＭＳ Ｐゴシック"/>
                <a:cs typeface="ＭＳ Ｐゴシック"/>
              </a:rPr>
              <a:t>カ</a:t>
            </a:r>
            <a:r>
              <a:rPr sz="1000" spc="-80" dirty="0">
                <a:solidFill>
                  <a:srgbClr val="FFFFFF"/>
                </a:solidFill>
                <a:latin typeface="ＭＳ Ｐゴシック"/>
                <a:cs typeface="ＭＳ Ｐゴシック"/>
              </a:rPr>
              <a:t>ル</a:t>
            </a:r>
            <a:r>
              <a:rPr sz="1000" spc="-50" dirty="0">
                <a:solidFill>
                  <a:srgbClr val="FFFFFF"/>
                </a:solidFill>
                <a:latin typeface="ＭＳ Ｐゴシック"/>
                <a:cs typeface="ＭＳ Ｐゴシック"/>
              </a:rPr>
              <a:t>ス</a:t>
            </a:r>
            <a:r>
              <a:rPr sz="1000" spc="-15" dirty="0">
                <a:solidFill>
                  <a:srgbClr val="FFFFFF"/>
                </a:solidFill>
                <a:latin typeface="ＭＳ Ｐゴシック"/>
                <a:cs typeface="ＭＳ Ｐゴシック"/>
              </a:rPr>
              <a:t>タ</a:t>
            </a:r>
            <a:r>
              <a:rPr sz="1000" spc="-60" dirty="0">
                <a:solidFill>
                  <a:srgbClr val="FFFFFF"/>
                </a:solidFill>
                <a:latin typeface="ＭＳ Ｐゴシック"/>
                <a:cs typeface="ＭＳ Ｐゴシック"/>
              </a:rPr>
              <a:t>ッ</a:t>
            </a:r>
            <a:r>
              <a:rPr sz="1000" dirty="0">
                <a:solidFill>
                  <a:srgbClr val="FFFFFF"/>
                </a:solidFill>
                <a:latin typeface="ＭＳ Ｐゴシック"/>
                <a:cs typeface="ＭＳ Ｐゴシック"/>
              </a:rPr>
              <a:t>フ</a:t>
            </a:r>
            <a:r>
              <a:rPr sz="1000" spc="-20" dirty="0">
                <a:solidFill>
                  <a:srgbClr val="FFFFFF"/>
                </a:solidFill>
                <a:latin typeface="ＭＳ Ｐゴシック"/>
                <a:cs typeface="ＭＳ Ｐゴシック"/>
              </a:rPr>
              <a:t>等</a:t>
            </a:r>
            <a:r>
              <a:rPr sz="1000" spc="-120" dirty="0">
                <a:solidFill>
                  <a:srgbClr val="FFFFFF"/>
                </a:solidFill>
                <a:latin typeface="ＭＳ Ｐゴシック"/>
                <a:cs typeface="ＭＳ Ｐゴシック"/>
              </a:rPr>
              <a:t>）</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grpSp>
        <p:nvGrpSpPr>
          <p:cNvPr id="5" name="object 5"/>
          <p:cNvGrpSpPr/>
          <p:nvPr/>
        </p:nvGrpSpPr>
        <p:grpSpPr>
          <a:xfrm>
            <a:off x="863436" y="1984839"/>
            <a:ext cx="3067500" cy="4672851"/>
            <a:chOff x="863436" y="1984839"/>
            <a:chExt cx="3067500" cy="4672851"/>
          </a:xfrm>
        </p:grpSpPr>
        <p:sp>
          <p:nvSpPr>
            <p:cNvPr id="6" name="object 6"/>
            <p:cNvSpPr/>
            <p:nvPr/>
          </p:nvSpPr>
          <p:spPr>
            <a:xfrm>
              <a:off x="863436" y="1984839"/>
              <a:ext cx="3067500" cy="4672851"/>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926999" y="4442403"/>
              <a:ext cx="2839085" cy="1953260"/>
            </a:xfrm>
            <a:custGeom>
              <a:avLst/>
              <a:gdLst/>
              <a:ahLst/>
              <a:cxnLst/>
              <a:rect l="l" t="t" r="r" b="b"/>
              <a:pathLst>
                <a:path w="2839085" h="1953260">
                  <a:moveTo>
                    <a:pt x="108000" y="0"/>
                  </a:moveTo>
                  <a:lnTo>
                    <a:pt x="65960" y="8486"/>
                  </a:lnTo>
                  <a:lnTo>
                    <a:pt x="31630" y="31630"/>
                  </a:lnTo>
                  <a:lnTo>
                    <a:pt x="8486" y="65960"/>
                  </a:lnTo>
                  <a:lnTo>
                    <a:pt x="0" y="108000"/>
                  </a:lnTo>
                  <a:lnTo>
                    <a:pt x="0" y="1845005"/>
                  </a:lnTo>
                  <a:lnTo>
                    <a:pt x="8486" y="1887040"/>
                  </a:lnTo>
                  <a:lnTo>
                    <a:pt x="31630" y="1921370"/>
                  </a:lnTo>
                  <a:lnTo>
                    <a:pt x="65960" y="1944517"/>
                  </a:lnTo>
                  <a:lnTo>
                    <a:pt x="108000" y="1953006"/>
                  </a:lnTo>
                  <a:lnTo>
                    <a:pt x="2730601" y="1953006"/>
                  </a:lnTo>
                  <a:lnTo>
                    <a:pt x="2772642" y="1944517"/>
                  </a:lnTo>
                  <a:lnTo>
                    <a:pt x="2806971" y="1921370"/>
                  </a:lnTo>
                  <a:lnTo>
                    <a:pt x="2830115" y="1887040"/>
                  </a:lnTo>
                  <a:lnTo>
                    <a:pt x="2838602" y="1845005"/>
                  </a:lnTo>
                  <a:lnTo>
                    <a:pt x="2838602" y="108000"/>
                  </a:lnTo>
                  <a:lnTo>
                    <a:pt x="2830115" y="65960"/>
                  </a:lnTo>
                  <a:lnTo>
                    <a:pt x="2806971" y="31630"/>
                  </a:lnTo>
                  <a:lnTo>
                    <a:pt x="2772642" y="8486"/>
                  </a:lnTo>
                  <a:lnTo>
                    <a:pt x="2730601" y="0"/>
                  </a:lnTo>
                  <a:lnTo>
                    <a:pt x="108000" y="0"/>
                  </a:lnTo>
                  <a:close/>
                </a:path>
              </a:pathLst>
            </a:custGeom>
            <a:ln w="12598">
              <a:solidFill>
                <a:srgbClr val="DA2128"/>
              </a:solidFill>
            </a:ln>
          </p:spPr>
          <p:txBody>
            <a:bodyPr wrap="square" lIns="0" tIns="0" rIns="0" bIns="0" rtlCol="0"/>
            <a:lstStyle/>
            <a:p>
              <a:endParaRPr dirty="0"/>
            </a:p>
          </p:txBody>
        </p:sp>
        <p:sp>
          <p:nvSpPr>
            <p:cNvPr id="10" name="object 10"/>
            <p:cNvSpPr/>
            <p:nvPr/>
          </p:nvSpPr>
          <p:spPr>
            <a:xfrm>
              <a:off x="993885" y="4048488"/>
              <a:ext cx="1010285" cy="193675"/>
            </a:xfrm>
            <a:custGeom>
              <a:avLst/>
              <a:gdLst/>
              <a:ahLst/>
              <a:cxnLst/>
              <a:rect l="l" t="t" r="r" b="b"/>
              <a:pathLst>
                <a:path w="1010285" h="193675">
                  <a:moveTo>
                    <a:pt x="96558" y="0"/>
                  </a:moveTo>
                  <a:lnTo>
                    <a:pt x="58973" y="7588"/>
                  </a:lnTo>
                  <a:lnTo>
                    <a:pt x="28281" y="28281"/>
                  </a:lnTo>
                  <a:lnTo>
                    <a:pt x="7588" y="58973"/>
                  </a:lnTo>
                  <a:lnTo>
                    <a:pt x="0" y="96558"/>
                  </a:lnTo>
                  <a:lnTo>
                    <a:pt x="7588" y="134142"/>
                  </a:lnTo>
                  <a:lnTo>
                    <a:pt x="28281" y="164834"/>
                  </a:lnTo>
                  <a:lnTo>
                    <a:pt x="58973" y="185528"/>
                  </a:lnTo>
                  <a:lnTo>
                    <a:pt x="96558" y="193116"/>
                  </a:lnTo>
                  <a:lnTo>
                    <a:pt x="913409" y="193116"/>
                  </a:lnTo>
                  <a:lnTo>
                    <a:pt x="950994" y="185528"/>
                  </a:lnTo>
                  <a:lnTo>
                    <a:pt x="981686" y="164834"/>
                  </a:lnTo>
                  <a:lnTo>
                    <a:pt x="1002379" y="134142"/>
                  </a:lnTo>
                  <a:lnTo>
                    <a:pt x="1009967" y="96558"/>
                  </a:lnTo>
                  <a:lnTo>
                    <a:pt x="1002379" y="58973"/>
                  </a:lnTo>
                  <a:lnTo>
                    <a:pt x="981686" y="28281"/>
                  </a:lnTo>
                  <a:lnTo>
                    <a:pt x="950994" y="7588"/>
                  </a:lnTo>
                  <a:lnTo>
                    <a:pt x="913409" y="0"/>
                  </a:lnTo>
                  <a:lnTo>
                    <a:pt x="96558"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2061905" y="3906903"/>
              <a:ext cx="1364615" cy="259715"/>
            </a:xfrm>
            <a:custGeom>
              <a:avLst/>
              <a:gdLst/>
              <a:ahLst/>
              <a:cxnLst/>
              <a:rect l="l" t="t" r="r" b="b"/>
              <a:pathLst>
                <a:path w="1364614" h="259714">
                  <a:moveTo>
                    <a:pt x="1364399" y="0"/>
                  </a:moveTo>
                  <a:lnTo>
                    <a:pt x="247904" y="0"/>
                  </a:lnTo>
                  <a:lnTo>
                    <a:pt x="0" y="259194"/>
                  </a:lnTo>
                  <a:lnTo>
                    <a:pt x="1364399" y="259194"/>
                  </a:lnTo>
                  <a:lnTo>
                    <a:pt x="1364399" y="0"/>
                  </a:lnTo>
                  <a:close/>
                </a:path>
              </a:pathLst>
            </a:custGeom>
            <a:solidFill>
              <a:srgbClr val="DA2128"/>
            </a:solidFill>
          </p:spPr>
          <p:txBody>
            <a:bodyPr wrap="square" lIns="0" tIns="0" rIns="0" bIns="0" rtlCol="0"/>
            <a:lstStyle/>
            <a:p>
              <a:endParaRPr dirty="0"/>
            </a:p>
          </p:txBody>
        </p:sp>
      </p:grpSp>
      <p:sp>
        <p:nvSpPr>
          <p:cNvPr id="13" name="object 13"/>
          <p:cNvSpPr txBox="1"/>
          <p:nvPr/>
        </p:nvSpPr>
        <p:spPr>
          <a:xfrm>
            <a:off x="721700" y="6966057"/>
            <a:ext cx="6256950" cy="3063403"/>
          </a:xfrm>
          <a:prstGeom prst="rect">
            <a:avLst/>
          </a:prstGeom>
        </p:spPr>
        <p:txBody>
          <a:bodyPr vert="horz" wrap="square" lIns="0" tIns="12700" rIns="0" bIns="0" rtlCol="0">
            <a:spAutoFit/>
          </a:bodyPr>
          <a:lstStyle/>
          <a:p>
            <a:pPr marL="140335">
              <a:lnSpc>
                <a:spcPct val="100000"/>
              </a:lnSpc>
              <a:spcBef>
                <a:spcPts val="100"/>
              </a:spcBef>
            </a:pP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40" dirty="0">
                <a:solidFill>
                  <a:srgbClr val="231F20"/>
                </a:solidFill>
                <a:latin typeface="ＭＳ ゴシック"/>
                <a:cs typeface="ＭＳ ゴシック"/>
              </a:rPr>
              <a:t>等</a:t>
            </a:r>
            <a:r>
              <a:rPr sz="1000" spc="-95" dirty="0">
                <a:solidFill>
                  <a:srgbClr val="231F20"/>
                </a:solidFill>
                <a:latin typeface="ＭＳ ゴシック"/>
                <a:cs typeface="ＭＳ ゴシック"/>
              </a:rPr>
              <a:t>に</a:t>
            </a:r>
            <a:r>
              <a:rPr sz="1000" spc="-5" dirty="0">
                <a:solidFill>
                  <a:srgbClr val="231F20"/>
                </a:solidFill>
                <a:latin typeface="ＭＳ ゴシック"/>
                <a:cs typeface="ＭＳ ゴシック"/>
              </a:rPr>
              <a:t>代</a:t>
            </a:r>
            <a:r>
              <a:rPr sz="1000" spc="-70" dirty="0">
                <a:solidFill>
                  <a:srgbClr val="231F20"/>
                </a:solidFill>
                <a:latin typeface="ＭＳ ゴシック"/>
                <a:cs typeface="ＭＳ ゴシック"/>
              </a:rPr>
              <a:t>わ</a:t>
            </a:r>
            <a:r>
              <a:rPr sz="1000" spc="-145" dirty="0">
                <a:solidFill>
                  <a:srgbClr val="231F20"/>
                </a:solidFill>
                <a:latin typeface="ＭＳ ゴシック"/>
                <a:cs typeface="ＭＳ ゴシック"/>
              </a:rPr>
              <a:t>っ</a:t>
            </a:r>
            <a:r>
              <a:rPr sz="1000" spc="-105" dirty="0">
                <a:solidFill>
                  <a:srgbClr val="231F20"/>
                </a:solidFill>
                <a:latin typeface="ＭＳ ゴシック"/>
                <a:cs typeface="ＭＳ ゴシック"/>
              </a:rPr>
              <a:t>て</a:t>
            </a:r>
            <a:r>
              <a:rPr sz="1000" spc="10" dirty="0">
                <a:solidFill>
                  <a:srgbClr val="231F20"/>
                </a:solidFill>
                <a:latin typeface="ＭＳ ゴシック"/>
                <a:cs typeface="ＭＳ ゴシック"/>
              </a:rPr>
              <a:t>、</a:t>
            </a:r>
            <a:r>
              <a:rPr sz="1000" spc="5" dirty="0">
                <a:solidFill>
                  <a:srgbClr val="231F20"/>
                </a:solidFill>
                <a:latin typeface="ＭＳ ゴシック"/>
                <a:cs typeface="ＭＳ ゴシック"/>
              </a:rPr>
              <a:t>研</a:t>
            </a:r>
            <a:r>
              <a:rPr sz="1000" spc="-30" dirty="0">
                <a:solidFill>
                  <a:srgbClr val="231F20"/>
                </a:solidFill>
                <a:latin typeface="ＭＳ ゴシック"/>
                <a:cs typeface="ＭＳ ゴシック"/>
              </a:rPr>
              <a:t>修</a:t>
            </a:r>
            <a:r>
              <a:rPr sz="1000" spc="-20" dirty="0">
                <a:solidFill>
                  <a:srgbClr val="231F20"/>
                </a:solidFill>
                <a:latin typeface="ＭＳ ゴシック"/>
                <a:cs typeface="ＭＳ ゴシック"/>
              </a:rPr>
              <a:t>施</a:t>
            </a:r>
            <a:r>
              <a:rPr sz="1000" spc="-10" dirty="0">
                <a:solidFill>
                  <a:srgbClr val="231F20"/>
                </a:solidFill>
                <a:latin typeface="ＭＳ ゴシック"/>
                <a:cs typeface="ＭＳ ゴシック"/>
              </a:rPr>
              <a:t>設</a:t>
            </a:r>
            <a:r>
              <a:rPr sz="1000" spc="-45" dirty="0">
                <a:solidFill>
                  <a:srgbClr val="231F20"/>
                </a:solidFill>
                <a:latin typeface="ＭＳ ゴシック"/>
                <a:cs typeface="ＭＳ ゴシック"/>
              </a:rPr>
              <a:t>担</a:t>
            </a:r>
            <a:r>
              <a:rPr sz="1000" spc="-35" dirty="0">
                <a:solidFill>
                  <a:srgbClr val="231F20"/>
                </a:solidFill>
                <a:latin typeface="ＭＳ ゴシック"/>
                <a:cs typeface="ＭＳ ゴシック"/>
              </a:rPr>
              <a:t>当</a:t>
            </a:r>
            <a:r>
              <a:rPr sz="1000" spc="-20" dirty="0">
                <a:solidFill>
                  <a:srgbClr val="231F20"/>
                </a:solidFill>
                <a:latin typeface="ＭＳ ゴシック"/>
                <a:cs typeface="ＭＳ ゴシック"/>
              </a:rPr>
              <a:t>者</a:t>
            </a:r>
            <a:r>
              <a:rPr sz="1000" spc="-15" dirty="0">
                <a:solidFill>
                  <a:srgbClr val="231F20"/>
                </a:solidFill>
                <a:latin typeface="ＭＳ ゴシック"/>
                <a:cs typeface="ＭＳ ゴシック"/>
              </a:rPr>
              <a:t>が評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30" dirty="0">
                <a:solidFill>
                  <a:srgbClr val="231F20"/>
                </a:solidFill>
                <a:latin typeface="ＭＳ ゴシック"/>
                <a:cs typeface="ＭＳ ゴシック"/>
              </a:rPr>
              <a:t>を</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20" dirty="0">
                <a:solidFill>
                  <a:srgbClr val="231F20"/>
                </a:solidFill>
                <a:latin typeface="ＭＳ ゴシック"/>
                <a:cs typeface="ＭＳ ゴシック"/>
              </a:rPr>
              <a:t>も</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a:lnSpc>
                <a:spcPct val="100000"/>
              </a:lnSpc>
            </a:pPr>
            <a:endParaRPr sz="1000" dirty="0">
              <a:latin typeface="ＭＳ ゴシック"/>
              <a:cs typeface="ＭＳ ゴシック"/>
            </a:endParaRPr>
          </a:p>
          <a:p>
            <a:pPr>
              <a:lnSpc>
                <a:spcPct val="100000"/>
              </a:lnSpc>
              <a:spcBef>
                <a:spcPts val="50"/>
              </a:spcBef>
            </a:pPr>
            <a:endParaRPr sz="800" dirty="0">
              <a:latin typeface="ＭＳ ゴシック"/>
              <a:cs typeface="ＭＳ ゴシック"/>
            </a:endParaRPr>
          </a:p>
          <a:p>
            <a:pPr marL="139700" indent="-127635">
              <a:lnSpc>
                <a:spcPct val="100000"/>
              </a:lnSpc>
              <a:buSzPct val="90000"/>
              <a:buChar char="■"/>
              <a:tabLst>
                <a:tab pos="140335" algn="l"/>
              </a:tabLst>
            </a:pPr>
            <a:r>
              <a:rPr sz="1000" spc="-160" dirty="0">
                <a:solidFill>
                  <a:srgbClr val="A9511A"/>
                </a:solidFill>
                <a:latin typeface="ＭＳ ゴシック"/>
                <a:cs typeface="ＭＳ ゴシック"/>
              </a:rPr>
              <a:t>メ</a:t>
            </a:r>
            <a:r>
              <a:rPr sz="1000" spc="-165" dirty="0">
                <a:solidFill>
                  <a:srgbClr val="A9511A"/>
                </a:solidFill>
                <a:latin typeface="ＭＳ ゴシック"/>
                <a:cs typeface="ＭＳ ゴシック"/>
              </a:rPr>
              <a:t>デ</a:t>
            </a:r>
            <a:r>
              <a:rPr sz="1000" spc="-130" dirty="0">
                <a:solidFill>
                  <a:srgbClr val="A9511A"/>
                </a:solidFill>
                <a:latin typeface="ＭＳ ゴシック"/>
                <a:cs typeface="ＭＳ ゴシック"/>
              </a:rPr>
              <a:t>ィ</a:t>
            </a:r>
            <a:r>
              <a:rPr sz="1000" spc="-100" dirty="0">
                <a:solidFill>
                  <a:srgbClr val="A9511A"/>
                </a:solidFill>
                <a:latin typeface="ＭＳ ゴシック"/>
                <a:cs typeface="ＭＳ ゴシック"/>
              </a:rPr>
              <a:t>カ</a:t>
            </a:r>
            <a:r>
              <a:rPr sz="1000" spc="-110" dirty="0">
                <a:solidFill>
                  <a:srgbClr val="A9511A"/>
                </a:solidFill>
                <a:latin typeface="ＭＳ ゴシック"/>
                <a:cs typeface="ＭＳ ゴシック"/>
              </a:rPr>
              <a:t>ル</a:t>
            </a:r>
            <a:r>
              <a:rPr sz="1000" spc="-125" dirty="0">
                <a:solidFill>
                  <a:srgbClr val="A9511A"/>
                </a:solidFill>
                <a:latin typeface="ＭＳ ゴシック"/>
                <a:cs typeface="ＭＳ ゴシック"/>
              </a:rPr>
              <a:t>ス</a:t>
            </a:r>
            <a:r>
              <a:rPr sz="1000" spc="-170" dirty="0">
                <a:solidFill>
                  <a:srgbClr val="A9511A"/>
                </a:solidFill>
                <a:latin typeface="ＭＳ ゴシック"/>
                <a:cs typeface="ＭＳ ゴシック"/>
              </a:rPr>
              <a:t>タ</a:t>
            </a:r>
            <a:r>
              <a:rPr sz="1000" spc="-145" dirty="0">
                <a:solidFill>
                  <a:srgbClr val="A9511A"/>
                </a:solidFill>
                <a:latin typeface="ＭＳ ゴシック"/>
                <a:cs typeface="ＭＳ ゴシック"/>
              </a:rPr>
              <a:t>ッ</a:t>
            </a:r>
            <a:r>
              <a:rPr sz="1000" spc="-45" dirty="0">
                <a:solidFill>
                  <a:srgbClr val="A9511A"/>
                </a:solidFill>
                <a:latin typeface="ＭＳ ゴシック"/>
                <a:cs typeface="ＭＳ ゴシック"/>
              </a:rPr>
              <a:t>フ</a:t>
            </a:r>
            <a:r>
              <a:rPr sz="1000" spc="-25" dirty="0">
                <a:solidFill>
                  <a:srgbClr val="A9511A"/>
                </a:solidFill>
                <a:latin typeface="ＭＳ ゴシック"/>
                <a:cs typeface="ＭＳ ゴシック"/>
              </a:rPr>
              <a:t>等</a:t>
            </a:r>
            <a:r>
              <a:rPr sz="1000" spc="-45" dirty="0">
                <a:solidFill>
                  <a:srgbClr val="A9511A"/>
                </a:solidFill>
                <a:latin typeface="ＭＳ ゴシック"/>
                <a:cs typeface="ＭＳ ゴシック"/>
              </a:rPr>
              <a:t>の</a:t>
            </a:r>
            <a:r>
              <a:rPr sz="1000" spc="-15" dirty="0">
                <a:solidFill>
                  <a:srgbClr val="A9511A"/>
                </a:solidFill>
                <a:latin typeface="ＭＳ ゴシック"/>
                <a:cs typeface="ＭＳ ゴシック"/>
              </a:rPr>
              <a:t>評</a:t>
            </a:r>
            <a:r>
              <a:rPr sz="1000" spc="-30" dirty="0">
                <a:solidFill>
                  <a:srgbClr val="A9511A"/>
                </a:solidFill>
                <a:latin typeface="ＭＳ ゴシック"/>
                <a:cs typeface="ＭＳ ゴシック"/>
              </a:rPr>
              <a:t>価</a:t>
            </a:r>
            <a:r>
              <a:rPr sz="1000" dirty="0">
                <a:solidFill>
                  <a:srgbClr val="A9511A"/>
                </a:solidFill>
                <a:latin typeface="ＭＳ ゴシック"/>
                <a:cs typeface="ＭＳ ゴシック"/>
              </a:rPr>
              <a:t>票</a:t>
            </a:r>
            <a:r>
              <a:rPr sz="1000" spc="-310" dirty="0">
                <a:solidFill>
                  <a:srgbClr val="A9511A"/>
                </a:solidFill>
                <a:latin typeface="ＭＳ ゴシック"/>
                <a:cs typeface="ＭＳ ゴシック"/>
              </a:rPr>
              <a:t> </a:t>
            </a:r>
            <a:r>
              <a:rPr sz="1000" spc="-70" dirty="0">
                <a:solidFill>
                  <a:srgbClr val="A9511A"/>
                </a:solidFill>
                <a:latin typeface="ＭＳ ゴシック"/>
                <a:cs typeface="ＭＳ ゴシック"/>
              </a:rPr>
              <a:t>I/II/III</a:t>
            </a:r>
            <a:r>
              <a:rPr sz="1000" spc="-340" dirty="0">
                <a:solidFill>
                  <a:srgbClr val="A9511A"/>
                </a:solidFill>
                <a:latin typeface="ＭＳ ゴシック"/>
                <a:cs typeface="ＭＳ ゴシック"/>
              </a:rPr>
              <a:t> </a:t>
            </a:r>
            <a:r>
              <a:rPr sz="1000" spc="-25" dirty="0">
                <a:solidFill>
                  <a:srgbClr val="A9511A"/>
                </a:solidFill>
                <a:latin typeface="ＭＳ ゴシック"/>
                <a:cs typeface="ＭＳ ゴシック"/>
              </a:rPr>
              <a:t>の</a:t>
            </a:r>
            <a:r>
              <a:rPr sz="1000" spc="-45" dirty="0">
                <a:solidFill>
                  <a:srgbClr val="A9511A"/>
                </a:solidFill>
                <a:latin typeface="ＭＳ ゴシック"/>
                <a:cs typeface="ＭＳ ゴシック"/>
              </a:rPr>
              <a:t>代</a:t>
            </a:r>
            <a:r>
              <a:rPr sz="1000" spc="-90" dirty="0">
                <a:solidFill>
                  <a:srgbClr val="A9511A"/>
                </a:solidFill>
                <a:latin typeface="ＭＳ ゴシック"/>
                <a:cs typeface="ＭＳ ゴシック"/>
              </a:rPr>
              <a:t>行</a:t>
            </a:r>
            <a:r>
              <a:rPr sz="1000" spc="-35" dirty="0">
                <a:solidFill>
                  <a:srgbClr val="A9511A"/>
                </a:solidFill>
                <a:latin typeface="ＭＳ ゴシック"/>
                <a:cs typeface="ＭＳ ゴシック"/>
              </a:rPr>
              <a:t>入</a:t>
            </a:r>
            <a:r>
              <a:rPr sz="1000" dirty="0">
                <a:solidFill>
                  <a:srgbClr val="A9511A"/>
                </a:solidFill>
                <a:latin typeface="ＭＳ ゴシック"/>
                <a:cs typeface="ＭＳ ゴシック"/>
              </a:rPr>
              <a:t>力</a:t>
            </a:r>
            <a:endParaRPr sz="1000" dirty="0">
              <a:latin typeface="ＭＳ ゴシック"/>
              <a:cs typeface="ＭＳ ゴシック"/>
            </a:endParaRPr>
          </a:p>
          <a:p>
            <a:pPr marL="139700" indent="-127635">
              <a:lnSpc>
                <a:spcPct val="100000"/>
              </a:lnSpc>
              <a:spcBef>
                <a:spcPts val="575"/>
              </a:spcBef>
              <a:buSzPct val="90000"/>
              <a:buAutoNum type="arabicPeriod"/>
              <a:tabLst>
                <a:tab pos="140335" algn="l"/>
              </a:tabLst>
            </a:pP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票を</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55" dirty="0">
                <a:solidFill>
                  <a:srgbClr val="231F20"/>
                </a:solidFill>
                <a:latin typeface="ＭＳ ゴシック"/>
                <a:cs typeface="ＭＳ ゴシック"/>
              </a:rPr>
              <a:t>る</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60" dirty="0">
                <a:solidFill>
                  <a:srgbClr val="231F20"/>
                </a:solidFill>
                <a:latin typeface="ＭＳ ゴシック"/>
                <a:cs typeface="ＭＳ ゴシック"/>
              </a:rPr>
              <a:t>び</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39700">
              <a:lnSpc>
                <a:spcPct val="100000"/>
              </a:lnSpc>
              <a:spcBef>
                <a:spcPts val="580"/>
              </a:spcBef>
            </a:pPr>
            <a:r>
              <a:rPr sz="1000" spc="-35" dirty="0">
                <a:solidFill>
                  <a:srgbClr val="231F20"/>
                </a:solidFill>
                <a:latin typeface="ＭＳ ゴシック"/>
                <a:cs typeface="ＭＳ ゴシック"/>
              </a:rPr>
              <a:t>表</a:t>
            </a:r>
            <a:r>
              <a:rPr sz="1000" spc="-90" dirty="0">
                <a:solidFill>
                  <a:srgbClr val="231F20"/>
                </a:solidFill>
                <a:latin typeface="ＭＳ ゴシック"/>
                <a:cs typeface="ＭＳ ゴシック"/>
              </a:rPr>
              <a:t>示さ</a:t>
            </a:r>
            <a:r>
              <a:rPr sz="1000" spc="-145" dirty="0">
                <a:solidFill>
                  <a:srgbClr val="231F20"/>
                </a:solidFill>
                <a:latin typeface="ＭＳ ゴシック"/>
                <a:cs typeface="ＭＳ ゴシック"/>
              </a:rPr>
              <a:t>れ</a:t>
            </a:r>
            <a:r>
              <a:rPr sz="1000" spc="-85" dirty="0">
                <a:solidFill>
                  <a:srgbClr val="231F20"/>
                </a:solidFill>
                <a:latin typeface="ＭＳ ゴシック"/>
                <a:cs typeface="ＭＳ ゴシック"/>
              </a:rPr>
              <a:t>て</a:t>
            </a:r>
            <a:r>
              <a:rPr sz="1000" spc="-50" dirty="0">
                <a:solidFill>
                  <a:srgbClr val="231F20"/>
                </a:solidFill>
                <a:latin typeface="ＭＳ ゴシック"/>
                <a:cs typeface="ＭＳ ゴシック"/>
              </a:rPr>
              <a:t>い</a:t>
            </a:r>
            <a:r>
              <a:rPr sz="1000" spc="-60" dirty="0">
                <a:solidFill>
                  <a:srgbClr val="231F20"/>
                </a:solidFill>
                <a:latin typeface="ＭＳ ゴシック"/>
                <a:cs typeface="ＭＳ ゴシック"/>
              </a:rPr>
              <a:t>る</a:t>
            </a:r>
            <a:r>
              <a:rPr lang="ja-JP" altLang="en-US" sz="1000" dirty="0">
                <a:solidFill>
                  <a:srgbClr val="231F20"/>
                </a:solidFill>
                <a:latin typeface="ＭＳ ゴシック"/>
                <a:cs typeface="ＭＳ ゴシック"/>
              </a:rPr>
              <a:t>研修歯科医</a:t>
            </a:r>
            <a:r>
              <a:rPr sz="1000" spc="-65" dirty="0">
                <a:solidFill>
                  <a:srgbClr val="231F20"/>
                </a:solidFill>
                <a:latin typeface="ＭＳ ゴシック"/>
                <a:cs typeface="ＭＳ ゴシック"/>
              </a:rPr>
              <a:t>が多</a:t>
            </a:r>
            <a:r>
              <a:rPr sz="1000" spc="-25" dirty="0">
                <a:solidFill>
                  <a:srgbClr val="231F20"/>
                </a:solidFill>
                <a:latin typeface="ＭＳ ゴシック"/>
                <a:cs typeface="ＭＳ ゴシック"/>
              </a:rPr>
              <a:t>い</a:t>
            </a:r>
            <a:r>
              <a:rPr sz="1000" spc="-15" dirty="0">
                <a:solidFill>
                  <a:srgbClr val="231F20"/>
                </a:solidFill>
                <a:latin typeface="ＭＳ ゴシック"/>
                <a:cs typeface="ＭＳ ゴシック"/>
              </a:rPr>
              <a:t>場</a:t>
            </a:r>
            <a:r>
              <a:rPr sz="1000" spc="-50" dirty="0">
                <a:solidFill>
                  <a:srgbClr val="231F20"/>
                </a:solidFill>
                <a:latin typeface="ＭＳ ゴシック"/>
                <a:cs typeface="ＭＳ ゴシック"/>
              </a:rPr>
              <a:t>合</a:t>
            </a:r>
            <a:r>
              <a:rPr sz="1000" spc="-795" dirty="0">
                <a:solidFill>
                  <a:srgbClr val="231F20"/>
                </a:solidFill>
                <a:latin typeface="ＭＳ ゴシック"/>
                <a:cs typeface="ＭＳ ゴシック"/>
              </a:rPr>
              <a:t>は</a:t>
            </a:r>
            <a:r>
              <a:rPr lang="ja-JP" altLang="en-US" sz="1000" dirty="0">
                <a:solidFill>
                  <a:srgbClr val="231F20"/>
                </a:solidFill>
                <a:latin typeface="ＭＳ ゴシック"/>
                <a:cs typeface="ＭＳ ゴシック"/>
              </a:rPr>
              <a:t>　「研修歯科医</a:t>
            </a:r>
            <a:r>
              <a:rPr sz="1000" spc="-10" dirty="0">
                <a:solidFill>
                  <a:srgbClr val="231F20"/>
                </a:solidFill>
                <a:latin typeface="ＭＳ ゴシック"/>
                <a:cs typeface="ＭＳ ゴシック"/>
              </a:rPr>
              <a:t>医</a:t>
            </a:r>
            <a:r>
              <a:rPr sz="1000" spc="-105" dirty="0">
                <a:solidFill>
                  <a:srgbClr val="231F20"/>
                </a:solidFill>
                <a:latin typeface="ＭＳ ゴシック"/>
                <a:cs typeface="ＭＳ ゴシック"/>
              </a:rPr>
              <a:t>絞り</a:t>
            </a:r>
            <a:r>
              <a:rPr sz="1000" spc="-15" dirty="0">
                <a:solidFill>
                  <a:srgbClr val="231F20"/>
                </a:solidFill>
                <a:latin typeface="ＭＳ ゴシック"/>
                <a:cs typeface="ＭＳ ゴシック"/>
              </a:rPr>
              <a:t>込</a:t>
            </a:r>
            <a:r>
              <a:rPr sz="1000" spc="-50" dirty="0">
                <a:solidFill>
                  <a:srgbClr val="231F20"/>
                </a:solidFill>
                <a:latin typeface="ＭＳ ゴシック"/>
                <a:cs typeface="ＭＳ ゴシック"/>
              </a:rPr>
              <a:t>み</a:t>
            </a:r>
            <a:r>
              <a:rPr sz="1000" spc="-165" dirty="0">
                <a:solidFill>
                  <a:srgbClr val="231F20"/>
                </a:solidFill>
                <a:latin typeface="ＭＳ ゴシック"/>
                <a:cs typeface="ＭＳ ゴシック"/>
              </a:rPr>
              <a:t>エ</a:t>
            </a:r>
            <a:r>
              <a:rPr sz="1000" spc="-130" dirty="0">
                <a:solidFill>
                  <a:srgbClr val="231F20"/>
                </a:solidFill>
                <a:latin typeface="ＭＳ ゴシック"/>
                <a:cs typeface="ＭＳ ゴシック"/>
              </a:rPr>
              <a:t>リ</a:t>
            </a:r>
            <a:r>
              <a:rPr sz="1000" spc="-160" dirty="0">
                <a:solidFill>
                  <a:srgbClr val="231F20"/>
                </a:solidFill>
                <a:latin typeface="ＭＳ ゴシック"/>
                <a:cs typeface="ＭＳ ゴシック"/>
              </a:rPr>
              <a:t>ア</a:t>
            </a:r>
            <a:r>
              <a:rPr sz="1000" spc="-500" dirty="0">
                <a:solidFill>
                  <a:srgbClr val="231F20"/>
                </a:solidFill>
                <a:latin typeface="ＭＳ ゴシック"/>
                <a:cs typeface="ＭＳ ゴシック"/>
              </a:rPr>
              <a:t>」</a:t>
            </a:r>
            <a:r>
              <a:rPr sz="1000" spc="-80" dirty="0">
                <a:solidFill>
                  <a:srgbClr val="231F20"/>
                </a:solidFill>
                <a:latin typeface="ＭＳ ゴシック"/>
                <a:cs typeface="ＭＳ ゴシック"/>
              </a:rPr>
              <a:t>で</a:t>
            </a:r>
            <a:r>
              <a:rPr sz="1000" spc="-40" dirty="0">
                <a:solidFill>
                  <a:srgbClr val="231F20"/>
                </a:solidFill>
                <a:latin typeface="ＭＳ ゴシック"/>
                <a:cs typeface="ＭＳ ゴシック"/>
              </a:rPr>
              <a:t>氏</a:t>
            </a:r>
            <a:r>
              <a:rPr sz="1000" spc="-90" dirty="0">
                <a:solidFill>
                  <a:srgbClr val="231F20"/>
                </a:solidFill>
                <a:latin typeface="ＭＳ ゴシック"/>
                <a:cs typeface="ＭＳ ゴシック"/>
              </a:rPr>
              <a:t>名</a:t>
            </a:r>
            <a:r>
              <a:rPr sz="1000" spc="-120" dirty="0">
                <a:solidFill>
                  <a:srgbClr val="231F20"/>
                </a:solidFill>
                <a:latin typeface="ＭＳ ゴシック"/>
                <a:cs typeface="ＭＳ ゴシック"/>
              </a:rPr>
              <a:t>や</a:t>
            </a:r>
            <a:r>
              <a:rPr sz="1000" spc="-500" dirty="0">
                <a:solidFill>
                  <a:srgbClr val="231F20"/>
                </a:solidFill>
                <a:latin typeface="ＭＳ ゴシック"/>
                <a:cs typeface="ＭＳ ゴシック"/>
              </a:rPr>
              <a:t>、</a:t>
            </a:r>
            <a:r>
              <a:rPr sz="1000" spc="-65" dirty="0">
                <a:solidFill>
                  <a:srgbClr val="231F20"/>
                </a:solidFill>
                <a:latin typeface="ＭＳ ゴシック"/>
                <a:cs typeface="ＭＳ ゴシック"/>
              </a:rPr>
              <a:t>あ</a:t>
            </a:r>
            <a:r>
              <a:rPr sz="1000" spc="-120" dirty="0">
                <a:solidFill>
                  <a:srgbClr val="231F20"/>
                </a:solidFill>
                <a:latin typeface="ＭＳ ゴシック"/>
                <a:cs typeface="ＭＳ ゴシック"/>
              </a:rPr>
              <a:t>い</a:t>
            </a:r>
            <a:r>
              <a:rPr sz="1000" spc="-170" dirty="0">
                <a:solidFill>
                  <a:srgbClr val="231F20"/>
                </a:solidFill>
                <a:latin typeface="ＭＳ ゴシック"/>
                <a:cs typeface="ＭＳ ゴシック"/>
              </a:rPr>
              <a:t>う</a:t>
            </a:r>
            <a:r>
              <a:rPr sz="1000" spc="-65" dirty="0">
                <a:solidFill>
                  <a:srgbClr val="231F20"/>
                </a:solidFill>
                <a:latin typeface="ＭＳ ゴシック"/>
                <a:cs typeface="ＭＳ ゴシック"/>
              </a:rPr>
              <a:t>え</a:t>
            </a:r>
            <a:r>
              <a:rPr sz="1000" spc="-45" dirty="0">
                <a:solidFill>
                  <a:srgbClr val="231F20"/>
                </a:solidFill>
                <a:latin typeface="ＭＳ ゴシック"/>
                <a:cs typeface="ＭＳ ゴシック"/>
              </a:rPr>
              <a:t>お</a:t>
            </a:r>
            <a:r>
              <a:rPr sz="1000" spc="-60" dirty="0">
                <a:solidFill>
                  <a:srgbClr val="231F20"/>
                </a:solidFill>
                <a:latin typeface="ＭＳ ゴシック"/>
                <a:cs typeface="ＭＳ ゴシック"/>
              </a:rPr>
              <a:t>順</a:t>
            </a:r>
            <a:r>
              <a:rPr sz="1000" spc="-50" dirty="0">
                <a:solidFill>
                  <a:srgbClr val="231F20"/>
                </a:solidFill>
                <a:latin typeface="ＭＳ ゴシック"/>
                <a:cs typeface="ＭＳ ゴシック"/>
              </a:rPr>
              <a:t>で</a:t>
            </a:r>
            <a:r>
              <a:rPr sz="1000" spc="-20" dirty="0">
                <a:solidFill>
                  <a:srgbClr val="231F20"/>
                </a:solidFill>
                <a:latin typeface="ＭＳ ゴシック"/>
                <a:cs typeface="ＭＳ ゴシック"/>
              </a:rPr>
              <a:t>の</a:t>
            </a:r>
            <a:r>
              <a:rPr sz="1000" spc="-105" dirty="0">
                <a:solidFill>
                  <a:srgbClr val="231F20"/>
                </a:solidFill>
                <a:latin typeface="ＭＳ ゴシック"/>
                <a:cs typeface="ＭＳ ゴシック"/>
              </a:rPr>
              <a:t>絞り</a:t>
            </a:r>
            <a:r>
              <a:rPr sz="1000" spc="-15" dirty="0">
                <a:solidFill>
                  <a:srgbClr val="231F20"/>
                </a:solidFill>
                <a:latin typeface="ＭＳ ゴシック"/>
                <a:cs typeface="ＭＳ ゴシック"/>
              </a:rPr>
              <a:t>込</a:t>
            </a:r>
            <a:r>
              <a:rPr sz="1000" spc="-70" dirty="0">
                <a:solidFill>
                  <a:srgbClr val="231F20"/>
                </a:solidFill>
                <a:latin typeface="ＭＳ ゴシック"/>
                <a:cs typeface="ＭＳ ゴシック"/>
              </a:rPr>
              <a:t>み</a:t>
            </a:r>
            <a:r>
              <a:rPr sz="1000" spc="-60" dirty="0">
                <a:solidFill>
                  <a:srgbClr val="231F20"/>
                </a:solidFill>
                <a:latin typeface="ＭＳ ゴシック"/>
                <a:cs typeface="ＭＳ ゴシック"/>
              </a:rPr>
              <a:t>が</a:t>
            </a:r>
            <a:r>
              <a:rPr sz="1000" spc="-70" dirty="0">
                <a:solidFill>
                  <a:srgbClr val="231F20"/>
                </a:solidFill>
                <a:latin typeface="ＭＳ ゴシック"/>
                <a:cs typeface="ＭＳ ゴシック"/>
              </a:rPr>
              <a:t>で</a:t>
            </a:r>
            <a:r>
              <a:rPr sz="1000" spc="-90" dirty="0">
                <a:solidFill>
                  <a:srgbClr val="231F20"/>
                </a:solidFill>
                <a:latin typeface="ＭＳ ゴシック"/>
                <a:cs typeface="ＭＳ ゴシック"/>
              </a:rPr>
              <a:t>き</a:t>
            </a:r>
            <a:r>
              <a:rPr sz="1000" spc="-45" dirty="0">
                <a:solidFill>
                  <a:srgbClr val="231F20"/>
                </a:solidFill>
                <a:latin typeface="ＭＳ ゴシック"/>
                <a:cs typeface="ＭＳ ゴシック"/>
              </a:rPr>
              <a:t>ま</a:t>
            </a:r>
            <a:r>
              <a:rPr sz="1000" spc="-215"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6685" indent="-133985">
              <a:lnSpc>
                <a:spcPct val="100000"/>
              </a:lnSpc>
              <a:spcBef>
                <a:spcPts val="580"/>
              </a:spcBef>
              <a:buSzPct val="90000"/>
              <a:buAutoNum type="arabicPeriod" startAt="2"/>
              <a:tabLst>
                <a:tab pos="146685" algn="l"/>
              </a:tabLst>
            </a:pP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の</a:t>
            </a:r>
            <a:r>
              <a:rPr sz="1000" spc="-35" dirty="0">
                <a:solidFill>
                  <a:srgbClr val="231F20"/>
                </a:solidFill>
                <a:latin typeface="ＭＳ ゴシック"/>
                <a:cs typeface="ＭＳ ゴシック"/>
              </a:rPr>
              <a:t>行</a:t>
            </a:r>
            <a:r>
              <a:rPr sz="1000" spc="-6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320" dirty="0">
                <a:solidFill>
                  <a:srgbClr val="231F20"/>
                </a:solidFill>
                <a:latin typeface="ＭＳ ゴシック"/>
                <a:cs typeface="ＭＳ ゴシック"/>
              </a:rPr>
              <a:t>る</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dirty="0">
                <a:solidFill>
                  <a:srgbClr val="231F20"/>
                </a:solidFill>
                <a:latin typeface="ＭＳ ゴシック"/>
                <a:cs typeface="ＭＳ ゴシック"/>
              </a:rPr>
              <a:t>票</a:t>
            </a:r>
            <a:r>
              <a:rPr sz="1000" spc="-310" dirty="0">
                <a:solidFill>
                  <a:srgbClr val="231F20"/>
                </a:solidFill>
                <a:latin typeface="ＭＳ ゴシック"/>
                <a:cs typeface="ＭＳ ゴシック"/>
              </a:rPr>
              <a:t> </a:t>
            </a:r>
            <a:r>
              <a:rPr sz="1000" spc="-70" dirty="0">
                <a:solidFill>
                  <a:srgbClr val="231F20"/>
                </a:solidFill>
                <a:latin typeface="ＭＳ ゴシック"/>
                <a:cs typeface="ＭＳ ゴシック"/>
              </a:rPr>
              <a:t>I/II/III</a:t>
            </a:r>
            <a:r>
              <a:rPr sz="1000" spc="15"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5080">
              <a:lnSpc>
                <a:spcPct val="148200"/>
              </a:lnSpc>
            </a:pP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dirty="0">
                <a:solidFill>
                  <a:srgbClr val="231F20"/>
                </a:solidFill>
                <a:latin typeface="ＭＳ ゴシック"/>
                <a:cs typeface="ＭＳ ゴシック"/>
              </a:rPr>
              <a:t>た</a:t>
            </a:r>
            <a:r>
              <a:rPr sz="1000" spc="-29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65"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95" dirty="0">
                <a:solidFill>
                  <a:srgbClr val="231F20"/>
                </a:solidFill>
                <a:latin typeface="ＭＳ ゴシック"/>
                <a:cs typeface="ＭＳ ゴシック"/>
              </a:rPr>
              <a:t>票</a:t>
            </a:r>
            <a:r>
              <a:rPr sz="1000" spc="-70" dirty="0">
                <a:solidFill>
                  <a:srgbClr val="231F20"/>
                </a:solidFill>
                <a:latin typeface="ＭＳ ゴシック"/>
                <a:cs typeface="ＭＳ ゴシック"/>
              </a:rPr>
              <a:t>I/II/III</a:t>
            </a:r>
            <a:r>
              <a:rPr sz="1000" spc="-315" dirty="0">
                <a:solidFill>
                  <a:srgbClr val="231F20"/>
                </a:solidFill>
                <a:latin typeface="ＭＳ ゴシック"/>
                <a:cs typeface="ＭＳ ゴシック"/>
              </a:rPr>
              <a:t> </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r>
              <a:rPr sz="1000" spc="-275" dirty="0">
                <a:solidFill>
                  <a:srgbClr val="231F20"/>
                </a:solidFill>
                <a:latin typeface="ＭＳ ゴシック"/>
                <a:cs typeface="ＭＳ ゴシック"/>
              </a:rPr>
              <a:t> </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75" dirty="0">
                <a:solidFill>
                  <a:srgbClr val="231F20"/>
                </a:solidFill>
                <a:latin typeface="ＭＳ ゴシック"/>
                <a:cs typeface="ＭＳ ゴシック"/>
              </a:rPr>
              <a:t>力</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65" dirty="0">
                <a:solidFill>
                  <a:srgbClr val="231F20"/>
                </a:solidFill>
                <a:latin typeface="ＭＳ ゴシック"/>
                <a:cs typeface="ＭＳ ゴシック"/>
              </a:rPr>
              <a:t>ア</a:t>
            </a:r>
            <a:r>
              <a:rPr sz="1000" spc="-30" dirty="0">
                <a:solidFill>
                  <a:srgbClr val="231F20"/>
                </a:solidFill>
                <a:latin typeface="ＭＳ ゴシック"/>
                <a:cs typeface="ＭＳ ゴシック"/>
              </a:rPr>
              <a:t>に表</a:t>
            </a:r>
            <a:r>
              <a:rPr sz="1000" spc="-85" dirty="0">
                <a:solidFill>
                  <a:srgbClr val="231F20"/>
                </a:solidFill>
                <a:latin typeface="ＭＳ ゴシック"/>
                <a:cs typeface="ＭＳ ゴシック"/>
              </a:rPr>
              <a:t>示さ</a:t>
            </a:r>
            <a:r>
              <a:rPr sz="1000" spc="-60" dirty="0">
                <a:solidFill>
                  <a:srgbClr val="231F20"/>
                </a:solidFill>
                <a:latin typeface="ＭＳ ゴシック"/>
                <a:cs typeface="ＭＳ ゴシック"/>
              </a:rPr>
              <a:t>れ</a:t>
            </a:r>
            <a:r>
              <a:rPr sz="1000" spc="-65" dirty="0">
                <a:solidFill>
                  <a:srgbClr val="231F20"/>
                </a:solidFill>
                <a:latin typeface="ＭＳ ゴシック"/>
                <a:cs typeface="ＭＳ ゴシック"/>
              </a:rPr>
              <a:t>た</a:t>
            </a: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90" dirty="0">
                <a:solidFill>
                  <a:srgbClr val="231F20"/>
                </a:solidFill>
                <a:latin typeface="ＭＳ ゴシック"/>
                <a:cs typeface="ＭＳ ゴシック"/>
              </a:rPr>
              <a:t>目</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80" dirty="0">
                <a:solidFill>
                  <a:srgbClr val="231F20"/>
                </a:solidFill>
                <a:latin typeface="ＭＳ ゴシック"/>
                <a:cs typeface="ＭＳ ゴシック"/>
              </a:rPr>
              <a:t>を</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endParaRPr lang="en-US" sz="1000" dirty="0">
              <a:solidFill>
                <a:srgbClr val="231F20"/>
              </a:solidFill>
              <a:latin typeface="ＭＳ ゴシック"/>
              <a:cs typeface="ＭＳ ゴシック"/>
            </a:endParaRPr>
          </a:p>
          <a:p>
            <a:pPr marL="140335" marR="5080">
              <a:lnSpc>
                <a:spcPct val="148200"/>
              </a:lnSpc>
            </a:pPr>
            <a:r>
              <a:rPr sz="1000" spc="-15" dirty="0">
                <a:solidFill>
                  <a:srgbClr val="231F20"/>
                </a:solidFill>
                <a:latin typeface="ＭＳ ゴシック"/>
                <a:cs typeface="ＭＳ ゴシック"/>
              </a:rPr>
              <a:t>入</a:t>
            </a:r>
            <a:r>
              <a:rPr sz="1000" spc="-40" dirty="0">
                <a:solidFill>
                  <a:srgbClr val="231F20"/>
                </a:solidFill>
                <a:latin typeface="ＭＳ ゴシック"/>
                <a:cs typeface="ＭＳ ゴシック"/>
              </a:rPr>
              <a:t>力</a:t>
            </a:r>
            <a:r>
              <a:rPr sz="1000" spc="-45" dirty="0">
                <a:solidFill>
                  <a:srgbClr val="231F20"/>
                </a:solidFill>
                <a:latin typeface="ＭＳ ゴシック"/>
                <a:cs typeface="ＭＳ ゴシック"/>
              </a:rPr>
              <a:t>に</a:t>
            </a:r>
            <a:r>
              <a:rPr sz="1000" spc="-55" dirty="0">
                <a:solidFill>
                  <a:srgbClr val="231F20"/>
                </a:solidFill>
                <a:latin typeface="ＭＳ ゴシック"/>
                <a:cs typeface="ＭＳ ゴシック"/>
              </a:rPr>
              <a:t>あ</a:t>
            </a:r>
            <a:r>
              <a:rPr sz="1000" spc="-75" dirty="0">
                <a:solidFill>
                  <a:srgbClr val="231F20"/>
                </a:solidFill>
                <a:latin typeface="ＭＳ ゴシック"/>
                <a:cs typeface="ＭＳ ゴシック"/>
              </a:rPr>
              <a:t>た</a:t>
            </a:r>
            <a:r>
              <a:rPr sz="1000" spc="-125" dirty="0">
                <a:solidFill>
                  <a:srgbClr val="231F20"/>
                </a:solidFill>
                <a:latin typeface="ＭＳ ゴシック"/>
                <a:cs typeface="ＭＳ ゴシック"/>
              </a:rPr>
              <a:t>っ</a:t>
            </a:r>
            <a:r>
              <a:rPr sz="1000" spc="-55" dirty="0">
                <a:solidFill>
                  <a:srgbClr val="231F20"/>
                </a:solidFill>
                <a:latin typeface="ＭＳ ゴシック"/>
                <a:cs typeface="ＭＳ ゴシック"/>
              </a:rPr>
              <a:t>て</a:t>
            </a:r>
            <a:r>
              <a:rPr sz="1000" spc="-25" dirty="0">
                <a:solidFill>
                  <a:srgbClr val="231F20"/>
                </a:solidFill>
                <a:latin typeface="ＭＳ ゴシック"/>
                <a:cs typeface="ＭＳ ゴシック"/>
              </a:rPr>
              <a:t>は</a:t>
            </a:r>
            <a:r>
              <a:rPr sz="1000" spc="5" dirty="0">
                <a:solidFill>
                  <a:srgbClr val="231F20"/>
                </a:solidFill>
                <a:latin typeface="ＭＳ ゴシック"/>
                <a:cs typeface="ＭＳ ゴシック"/>
              </a:rPr>
              <a:t>、</a:t>
            </a:r>
            <a:r>
              <a:rPr sz="1000" spc="-170" dirty="0">
                <a:solidFill>
                  <a:srgbClr val="231F20"/>
                </a:solidFill>
                <a:latin typeface="ＭＳ ゴシック"/>
                <a:cs typeface="ＭＳ ゴシック"/>
              </a:rPr>
              <a:t>１</a:t>
            </a:r>
            <a:r>
              <a:rPr sz="1000" spc="-135" dirty="0">
                <a:solidFill>
                  <a:srgbClr val="231F20"/>
                </a:solidFill>
                <a:latin typeface="ＭＳ ゴシック"/>
                <a:cs typeface="ＭＳ ゴシック"/>
              </a:rPr>
              <a:t>〜</a:t>
            </a:r>
            <a:r>
              <a:rPr sz="1000" spc="-140" dirty="0">
                <a:solidFill>
                  <a:srgbClr val="231F20"/>
                </a:solidFill>
                <a:latin typeface="ＭＳ ゴシック"/>
                <a:cs typeface="ＭＳ ゴシック"/>
              </a:rPr>
              <a:t>４</a:t>
            </a:r>
            <a:r>
              <a:rPr sz="1000" spc="-35" dirty="0">
                <a:solidFill>
                  <a:srgbClr val="231F20"/>
                </a:solidFill>
                <a:latin typeface="ＭＳ ゴシック"/>
                <a:cs typeface="ＭＳ ゴシック"/>
              </a:rPr>
              <a:t>ま</a:t>
            </a:r>
            <a:r>
              <a:rPr sz="1000" spc="-25" dirty="0">
                <a:solidFill>
                  <a:srgbClr val="231F20"/>
                </a:solidFill>
                <a:latin typeface="ＭＳ ゴシック"/>
                <a:cs typeface="ＭＳ ゴシック"/>
              </a:rPr>
              <a:t>で</a:t>
            </a:r>
            <a:r>
              <a:rPr sz="1000" spc="-30" dirty="0">
                <a:solidFill>
                  <a:srgbClr val="231F20"/>
                </a:solidFill>
                <a:latin typeface="ＭＳ ゴシック"/>
                <a:cs typeface="ＭＳ ゴシック"/>
              </a:rPr>
              <a:t>の</a:t>
            </a:r>
            <a:r>
              <a:rPr sz="1000" spc="5" dirty="0">
                <a:solidFill>
                  <a:srgbClr val="231F20"/>
                </a:solidFill>
                <a:latin typeface="ＭＳ ゴシック"/>
                <a:cs typeface="ＭＳ ゴシック"/>
              </a:rPr>
              <a:t>評</a:t>
            </a:r>
            <a:r>
              <a:rPr sz="1000" spc="-80" dirty="0">
                <a:solidFill>
                  <a:srgbClr val="231F20"/>
                </a:solidFill>
                <a:latin typeface="ＭＳ ゴシック"/>
                <a:cs typeface="ＭＳ ゴシック"/>
              </a:rPr>
              <a:t>価</a:t>
            </a:r>
            <a:r>
              <a:rPr sz="1000" spc="-25" dirty="0">
                <a:solidFill>
                  <a:srgbClr val="231F20"/>
                </a:solidFill>
                <a:latin typeface="ＭＳ ゴシック"/>
                <a:cs typeface="ＭＳ ゴシック"/>
              </a:rPr>
              <a:t>レ</a:t>
            </a:r>
            <a:r>
              <a:rPr sz="1000" spc="-55" dirty="0">
                <a:solidFill>
                  <a:srgbClr val="231F20"/>
                </a:solidFill>
                <a:latin typeface="ＭＳ ゴシック"/>
                <a:cs typeface="ＭＳ ゴシック"/>
              </a:rPr>
              <a:t>ベ</a:t>
            </a:r>
            <a:r>
              <a:rPr sz="1000" spc="-50" dirty="0">
                <a:solidFill>
                  <a:srgbClr val="231F20"/>
                </a:solidFill>
                <a:latin typeface="ＭＳ ゴシック"/>
                <a:cs typeface="ＭＳ ゴシック"/>
              </a:rPr>
              <a:t>ル</a:t>
            </a:r>
            <a:r>
              <a:rPr sz="1000" spc="-35" dirty="0">
                <a:solidFill>
                  <a:srgbClr val="231F20"/>
                </a:solidFill>
                <a:latin typeface="ＭＳ ゴシック"/>
                <a:cs typeface="ＭＳ ゴシック"/>
              </a:rPr>
              <a:t>ま</a:t>
            </a:r>
            <a:r>
              <a:rPr sz="1000" spc="-40" dirty="0">
                <a:solidFill>
                  <a:srgbClr val="231F20"/>
                </a:solidFill>
                <a:latin typeface="ＭＳ ゴシック"/>
                <a:cs typeface="ＭＳ ゴシック"/>
              </a:rPr>
              <a:t>た</a:t>
            </a:r>
            <a:r>
              <a:rPr sz="1000" dirty="0">
                <a:solidFill>
                  <a:srgbClr val="231F20"/>
                </a:solidFill>
                <a:latin typeface="ＭＳ ゴシック"/>
                <a:cs typeface="ＭＳ ゴシック"/>
              </a:rPr>
              <a:t>は</a:t>
            </a:r>
            <a:r>
              <a:rPr sz="1000" spc="-10" dirty="0">
                <a:solidFill>
                  <a:srgbClr val="231F20"/>
                </a:solidFill>
                <a:latin typeface="ＭＳ ゴシック"/>
                <a:cs typeface="ＭＳ ゴシック"/>
              </a:rPr>
              <a:t>観</a:t>
            </a:r>
            <a:r>
              <a:rPr sz="1000" spc="20" dirty="0">
                <a:solidFill>
                  <a:srgbClr val="231F20"/>
                </a:solidFill>
                <a:latin typeface="ＭＳ ゴシック"/>
                <a:cs typeface="ＭＳ ゴシック"/>
              </a:rPr>
              <a:t>察</a:t>
            </a:r>
            <a:r>
              <a:rPr sz="1000" spc="10" dirty="0">
                <a:solidFill>
                  <a:srgbClr val="231F20"/>
                </a:solidFill>
                <a:latin typeface="ＭＳ ゴシック"/>
                <a:cs typeface="ＭＳ ゴシック"/>
              </a:rPr>
              <a:t>機</a:t>
            </a:r>
            <a:r>
              <a:rPr sz="1000" spc="-5" dirty="0">
                <a:solidFill>
                  <a:srgbClr val="231F20"/>
                </a:solidFill>
                <a:latin typeface="ＭＳ ゴシック"/>
                <a:cs typeface="ＭＳ ゴシック"/>
              </a:rPr>
              <a:t>会</a:t>
            </a:r>
            <a:r>
              <a:rPr sz="1000" spc="-30" dirty="0">
                <a:solidFill>
                  <a:srgbClr val="231F20"/>
                </a:solidFill>
                <a:latin typeface="ＭＳ ゴシック"/>
                <a:cs typeface="ＭＳ ゴシック"/>
              </a:rPr>
              <a:t>が</a:t>
            </a:r>
            <a:r>
              <a:rPr sz="1000" spc="-20" dirty="0">
                <a:solidFill>
                  <a:srgbClr val="231F20"/>
                </a:solidFill>
                <a:latin typeface="ＭＳ ゴシック"/>
                <a:cs typeface="ＭＳ ゴシック"/>
              </a:rPr>
              <a:t>な</a:t>
            </a:r>
            <a:r>
              <a:rPr sz="1000" spc="-70" dirty="0">
                <a:solidFill>
                  <a:srgbClr val="231F20"/>
                </a:solidFill>
                <a:latin typeface="ＭＳ ゴシック"/>
                <a:cs typeface="ＭＳ ゴシック"/>
              </a:rPr>
              <a:t>か</a:t>
            </a:r>
            <a:r>
              <a:rPr sz="1000" spc="-95" dirty="0">
                <a:solidFill>
                  <a:srgbClr val="231F20"/>
                </a:solidFill>
                <a:latin typeface="ＭＳ ゴシック"/>
                <a:cs typeface="ＭＳ ゴシック"/>
              </a:rPr>
              <a:t>っ</a:t>
            </a:r>
            <a:r>
              <a:rPr sz="1000" spc="-30" dirty="0">
                <a:solidFill>
                  <a:srgbClr val="231F20"/>
                </a:solidFill>
                <a:latin typeface="ＭＳ ゴシック"/>
                <a:cs typeface="ＭＳ ゴシック"/>
              </a:rPr>
              <a:t>た</a:t>
            </a:r>
            <a:r>
              <a:rPr sz="1000" spc="10" dirty="0">
                <a:solidFill>
                  <a:srgbClr val="231F20"/>
                </a:solidFill>
                <a:latin typeface="ＭＳ ゴシック"/>
                <a:cs typeface="ＭＳ ゴシック"/>
              </a:rPr>
              <a:t>場</a:t>
            </a:r>
            <a:r>
              <a:rPr sz="1000" spc="-25" dirty="0">
                <a:solidFill>
                  <a:srgbClr val="231F20"/>
                </a:solidFill>
                <a:latin typeface="ＭＳ ゴシック"/>
                <a:cs typeface="ＭＳ ゴシック"/>
              </a:rPr>
              <a:t>合</a:t>
            </a:r>
            <a:r>
              <a:rPr sz="1000" spc="-30" dirty="0">
                <a:solidFill>
                  <a:srgbClr val="231F20"/>
                </a:solidFill>
                <a:latin typeface="ＭＳ ゴシック"/>
                <a:cs typeface="ＭＳ ゴシック"/>
              </a:rPr>
              <a:t>の</a:t>
            </a:r>
            <a:r>
              <a:rPr sz="1000" spc="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00" dirty="0">
                <a:solidFill>
                  <a:srgbClr val="231F20"/>
                </a:solidFill>
                <a:latin typeface="ＭＳ ゴシック"/>
                <a:cs typeface="ＭＳ ゴシック"/>
              </a:rPr>
              <a:t>な</a:t>
            </a:r>
            <a:r>
              <a:rPr sz="1000" spc="-40" dirty="0">
                <a:solidFill>
                  <a:srgbClr val="231F20"/>
                </a:solidFill>
                <a:latin typeface="ＭＳ ゴシック"/>
                <a:cs typeface="ＭＳ ゴシック"/>
              </a:rPr>
              <a:t>しの</a:t>
            </a:r>
            <a:r>
              <a:rPr sz="1000" spc="-35" dirty="0">
                <a:solidFill>
                  <a:srgbClr val="231F20"/>
                </a:solidFill>
                <a:latin typeface="ＭＳ ゴシック"/>
                <a:cs typeface="ＭＳ ゴシック"/>
              </a:rPr>
              <a:t>中</a:t>
            </a:r>
            <a:r>
              <a:rPr sz="1000" spc="-70" dirty="0">
                <a:solidFill>
                  <a:srgbClr val="231F20"/>
                </a:solidFill>
                <a:latin typeface="ＭＳ ゴシック"/>
                <a:cs typeface="ＭＳ ゴシック"/>
              </a:rPr>
              <a:t>か</a:t>
            </a:r>
            <a:r>
              <a:rPr sz="1000" spc="-85" dirty="0">
                <a:solidFill>
                  <a:srgbClr val="231F20"/>
                </a:solidFill>
                <a:latin typeface="ＭＳ ゴシック"/>
                <a:cs typeface="ＭＳ ゴシック"/>
              </a:rPr>
              <a:t>ら</a:t>
            </a:r>
            <a:r>
              <a:rPr sz="1000" spc="25" dirty="0">
                <a:solidFill>
                  <a:srgbClr val="231F20"/>
                </a:solidFill>
                <a:latin typeface="ＭＳ ゴシック"/>
                <a:cs typeface="ＭＳ ゴシック"/>
              </a:rPr>
              <a:t>、</a:t>
            </a:r>
            <a:r>
              <a:rPr sz="1000" spc="-75" dirty="0">
                <a:solidFill>
                  <a:srgbClr val="231F20"/>
                </a:solidFill>
                <a:latin typeface="ＭＳ ゴシック"/>
                <a:cs typeface="ＭＳ ゴシック"/>
              </a:rPr>
              <a:t>当</a:t>
            </a:r>
            <a:r>
              <a:rPr sz="1000" spc="-55" dirty="0">
                <a:solidFill>
                  <a:srgbClr val="231F20"/>
                </a:solidFill>
                <a:latin typeface="ＭＳ ゴシック"/>
                <a:cs typeface="ＭＳ ゴシック"/>
              </a:rPr>
              <a:t>て</a:t>
            </a:r>
            <a:r>
              <a:rPr sz="1000" spc="-30" dirty="0">
                <a:solidFill>
                  <a:srgbClr val="231F20"/>
                </a:solidFill>
                <a:latin typeface="ＭＳ ゴシック"/>
                <a:cs typeface="ＭＳ ゴシック"/>
              </a:rPr>
              <a:t>は</a:t>
            </a:r>
            <a:r>
              <a:rPr sz="1000" spc="-100" dirty="0">
                <a:solidFill>
                  <a:srgbClr val="231F20"/>
                </a:solidFill>
                <a:latin typeface="ＭＳ ゴシック"/>
                <a:cs typeface="ＭＳ ゴシック"/>
              </a:rPr>
              <a:t>ま</a:t>
            </a:r>
            <a:r>
              <a:rPr sz="1000" dirty="0">
                <a:solidFill>
                  <a:srgbClr val="231F20"/>
                </a:solidFill>
                <a:latin typeface="ＭＳ ゴシック"/>
                <a:cs typeface="ＭＳ ゴシック"/>
              </a:rPr>
              <a:t>る </a:t>
            </a:r>
            <a:r>
              <a:rPr sz="1000" spc="-25" dirty="0">
                <a:solidFill>
                  <a:srgbClr val="231F20"/>
                </a:solidFill>
                <a:latin typeface="ＭＳ ゴシック"/>
                <a:cs typeface="ＭＳ ゴシック"/>
              </a:rPr>
              <a:t>数</a:t>
            </a:r>
            <a:r>
              <a:rPr sz="1000" spc="-55" dirty="0">
                <a:solidFill>
                  <a:srgbClr val="231F20"/>
                </a:solidFill>
                <a:latin typeface="ＭＳ ゴシック"/>
                <a:cs typeface="ＭＳ ゴシック"/>
              </a:rPr>
              <a:t>字を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0335">
              <a:lnSpc>
                <a:spcPct val="100000"/>
              </a:lnSpc>
              <a:spcBef>
                <a:spcPts val="580"/>
              </a:spcBef>
            </a:pPr>
            <a:r>
              <a:rPr sz="1000" dirty="0">
                <a:solidFill>
                  <a:srgbClr val="231F20"/>
                </a:solidFill>
                <a:latin typeface="ＭＳ ゴシック"/>
                <a:cs typeface="ＭＳ ゴシック"/>
              </a:rPr>
              <a:t>&lt;</a:t>
            </a:r>
            <a:r>
              <a:rPr sz="1000" spc="-270" dirty="0">
                <a:solidFill>
                  <a:srgbClr val="231F20"/>
                </a:solidFill>
                <a:latin typeface="ＭＳ ゴシック"/>
                <a:cs typeface="ＭＳ ゴシック"/>
              </a:rPr>
              <a:t> </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 dirty="0">
                <a:solidFill>
                  <a:srgbClr val="231F20"/>
                </a:solidFill>
                <a:latin typeface="ＭＳ ゴシック"/>
                <a:cs typeface="ＭＳ ゴシック"/>
              </a:rPr>
              <a:t>票</a:t>
            </a:r>
            <a:r>
              <a:rPr sz="1000" spc="-20" dirty="0">
                <a:solidFill>
                  <a:srgbClr val="231F20"/>
                </a:solidFill>
                <a:latin typeface="ＭＳ ゴシック"/>
                <a:cs typeface="ＭＳ ゴシック"/>
              </a:rPr>
              <a:t>選</a:t>
            </a:r>
            <a:r>
              <a:rPr sz="1000" spc="-70" dirty="0">
                <a:solidFill>
                  <a:srgbClr val="231F20"/>
                </a:solidFill>
                <a:latin typeface="ＭＳ ゴシック"/>
                <a:cs typeface="ＭＳ ゴシック"/>
              </a:rPr>
              <a:t>択</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dirty="0">
                <a:solidFill>
                  <a:srgbClr val="231F20"/>
                </a:solidFill>
                <a:latin typeface="ＭＳ ゴシック"/>
                <a:cs typeface="ＭＳ ゴシック"/>
              </a:rPr>
              <a:t>ア</a:t>
            </a:r>
            <a:r>
              <a:rPr sz="1000" spc="-305" dirty="0">
                <a:solidFill>
                  <a:srgbClr val="231F20"/>
                </a:solidFill>
                <a:latin typeface="ＭＳ ゴシック"/>
                <a:cs typeface="ＭＳ ゴシック"/>
              </a:rPr>
              <a:t> </a:t>
            </a:r>
            <a:r>
              <a:rPr sz="1000" dirty="0">
                <a:solidFill>
                  <a:srgbClr val="231F20"/>
                </a:solidFill>
                <a:latin typeface="ＭＳ ゴシック"/>
                <a:cs typeface="ＭＳ ゴシック"/>
              </a:rPr>
              <a:t>&gt;</a:t>
            </a:r>
            <a:r>
              <a:rPr sz="1000" spc="-330" dirty="0">
                <a:solidFill>
                  <a:srgbClr val="231F20"/>
                </a:solidFill>
                <a:latin typeface="ＭＳ ゴシック"/>
                <a:cs typeface="ＭＳ ゴシック"/>
              </a:rPr>
              <a:t> </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35" dirty="0">
                <a:solidFill>
                  <a:srgbClr val="231F20"/>
                </a:solidFill>
                <a:latin typeface="ＭＳ ゴシック"/>
                <a:cs typeface="ＭＳ ゴシック"/>
              </a:rPr>
              <a:t>入</a:t>
            </a:r>
            <a:r>
              <a:rPr sz="1000" spc="-45" dirty="0">
                <a:solidFill>
                  <a:srgbClr val="231F20"/>
                </a:solidFill>
                <a:latin typeface="ＭＳ ゴシック"/>
                <a:cs typeface="ＭＳ ゴシック"/>
              </a:rPr>
              <a:t>力</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55" dirty="0">
                <a:solidFill>
                  <a:srgbClr val="231F20"/>
                </a:solidFill>
                <a:latin typeface="ＭＳ ゴシック"/>
                <a:cs typeface="ＭＳ ゴシック"/>
              </a:rPr>
              <a:t>択</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a:lnSpc>
                <a:spcPct val="100000"/>
              </a:lnSpc>
              <a:spcBef>
                <a:spcPts val="575"/>
              </a:spcBef>
            </a:pPr>
            <a:r>
              <a:rPr sz="1000" spc="2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80"/>
              </a:spcBef>
            </a:pP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95" dirty="0">
                <a:solidFill>
                  <a:srgbClr val="231F20"/>
                </a:solidFill>
                <a:latin typeface="ＭＳ ゴシック"/>
                <a:cs typeface="ＭＳ ゴシック"/>
              </a:rPr>
              <a:t>票</a:t>
            </a:r>
            <a:r>
              <a:rPr sz="1000" spc="-135" dirty="0">
                <a:solidFill>
                  <a:srgbClr val="231F20"/>
                </a:solidFill>
                <a:latin typeface="ＭＳ ゴシック"/>
                <a:cs typeface="ＭＳ ゴシック"/>
              </a:rPr>
              <a:t>Ⅱ</a:t>
            </a:r>
            <a:r>
              <a:rPr sz="1000" spc="-50" dirty="0">
                <a:solidFill>
                  <a:srgbClr val="231F20"/>
                </a:solidFill>
                <a:latin typeface="ＭＳ ゴシック"/>
                <a:cs typeface="ＭＳ ゴシック"/>
              </a:rPr>
              <a:t>の</a:t>
            </a:r>
            <a:r>
              <a:rPr sz="1000" spc="-20" dirty="0">
                <a:solidFill>
                  <a:srgbClr val="231F20"/>
                </a:solidFill>
                <a:latin typeface="ＭＳ ゴシック"/>
                <a:cs typeface="ＭＳ ゴシック"/>
              </a:rPr>
              <a:t>詳細</a:t>
            </a:r>
            <a:r>
              <a:rPr sz="1000" spc="-35" dirty="0">
                <a:solidFill>
                  <a:srgbClr val="231F20"/>
                </a:solidFill>
                <a:latin typeface="ＭＳ ゴシック"/>
                <a:cs typeface="ＭＳ ゴシック"/>
              </a:rPr>
              <a:t>入</a:t>
            </a:r>
            <a:r>
              <a:rPr sz="1000" spc="-60" dirty="0">
                <a:solidFill>
                  <a:srgbClr val="231F20"/>
                </a:solidFill>
                <a:latin typeface="ＭＳ ゴシック"/>
                <a:cs typeface="ＭＳ ゴシック"/>
              </a:rPr>
              <a:t>力</a:t>
            </a:r>
            <a:r>
              <a:rPr sz="1000" spc="-80" dirty="0">
                <a:solidFill>
                  <a:srgbClr val="231F20"/>
                </a:solidFill>
                <a:latin typeface="ＭＳ ゴシック"/>
                <a:cs typeface="ＭＳ ゴシック"/>
              </a:rPr>
              <a:t>に</a:t>
            </a:r>
            <a:r>
              <a:rPr sz="1000" spc="-65" dirty="0">
                <a:solidFill>
                  <a:srgbClr val="231F20"/>
                </a:solidFill>
                <a:latin typeface="ＭＳ ゴシック"/>
                <a:cs typeface="ＭＳ ゴシック"/>
              </a:rPr>
              <a:t>つ</a:t>
            </a:r>
            <a:r>
              <a:rPr sz="1000" spc="-90" dirty="0">
                <a:solidFill>
                  <a:srgbClr val="231F20"/>
                </a:solidFill>
                <a:latin typeface="ＭＳ ゴシック"/>
                <a:cs typeface="ＭＳ ゴシック"/>
              </a:rPr>
              <a:t>い</a:t>
            </a:r>
            <a:r>
              <a:rPr sz="1000" spc="-260" dirty="0">
                <a:solidFill>
                  <a:srgbClr val="231F20"/>
                </a:solidFill>
                <a:latin typeface="ＭＳ ゴシック"/>
                <a:cs typeface="ＭＳ ゴシック"/>
              </a:rPr>
              <a:t>て</a:t>
            </a:r>
            <a:r>
              <a:rPr sz="1000" dirty="0">
                <a:solidFill>
                  <a:srgbClr val="231F20"/>
                </a:solidFill>
                <a:latin typeface="ＭＳ ゴシック"/>
                <a:cs typeface="ＭＳ ゴシック"/>
              </a:rPr>
              <a:t>；</a:t>
            </a:r>
            <a:endParaRPr sz="1000" dirty="0">
              <a:latin typeface="ＭＳ ゴシック"/>
              <a:cs typeface="ＭＳ ゴシック"/>
            </a:endParaRPr>
          </a:p>
          <a:p>
            <a:pPr marL="268605">
              <a:lnSpc>
                <a:spcPct val="100000"/>
              </a:lnSpc>
              <a:spcBef>
                <a:spcPts val="580"/>
              </a:spcBef>
            </a:pPr>
            <a:r>
              <a:rPr lang="ja-JP" altLang="en-US" sz="1000" spc="5" dirty="0">
                <a:solidFill>
                  <a:srgbClr val="231F20"/>
                </a:solidFill>
                <a:latin typeface="ＭＳ ゴシック"/>
                <a:cs typeface="ＭＳ ゴシック"/>
              </a:rPr>
              <a:t>研修歯科医</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95" dirty="0">
                <a:solidFill>
                  <a:srgbClr val="231F20"/>
                </a:solidFill>
                <a:latin typeface="ＭＳ ゴシック"/>
                <a:cs typeface="ＭＳ ゴシック"/>
              </a:rPr>
              <a:t>票</a:t>
            </a:r>
            <a:r>
              <a:rPr sz="1000" spc="-125" dirty="0">
                <a:solidFill>
                  <a:srgbClr val="231F20"/>
                </a:solidFill>
                <a:latin typeface="ＭＳ ゴシック"/>
                <a:cs typeface="ＭＳ ゴシック"/>
              </a:rPr>
              <a:t>Ⅱ</a:t>
            </a:r>
            <a:r>
              <a:rPr sz="1000" spc="-25" dirty="0">
                <a:solidFill>
                  <a:srgbClr val="231F20"/>
                </a:solidFill>
                <a:latin typeface="ＭＳ ゴシック"/>
                <a:cs typeface="ＭＳ ゴシック"/>
              </a:rPr>
              <a:t>は</a:t>
            </a:r>
            <a:r>
              <a:rPr sz="1000" spc="10" dirty="0">
                <a:solidFill>
                  <a:srgbClr val="231F20"/>
                </a:solidFill>
                <a:latin typeface="ＭＳ ゴシック"/>
                <a:cs typeface="ＭＳ ゴシック"/>
              </a:rPr>
              <a:t>、</a:t>
            </a:r>
            <a:r>
              <a:rPr sz="1000" spc="-95" dirty="0">
                <a:solidFill>
                  <a:srgbClr val="231F20"/>
                </a:solidFill>
                <a:latin typeface="ＭＳ ゴシック"/>
                <a:cs typeface="ＭＳ ゴシック"/>
              </a:rPr>
              <a:t>全</a:t>
            </a:r>
            <a:r>
              <a:rPr sz="1000" spc="-100" dirty="0">
                <a:solidFill>
                  <a:srgbClr val="231F20"/>
                </a:solidFill>
                <a:latin typeface="ＭＳ ゴシック"/>
                <a:cs typeface="ＭＳ ゴシック"/>
              </a:rPr>
              <a:t>９</a:t>
            </a:r>
            <a:r>
              <a:rPr sz="1000" spc="-70" dirty="0">
                <a:solidFill>
                  <a:srgbClr val="231F20"/>
                </a:solidFill>
                <a:latin typeface="ＭＳ ゴシック"/>
                <a:cs typeface="ＭＳ ゴシック"/>
              </a:rPr>
              <a:t>項</a:t>
            </a:r>
            <a:r>
              <a:rPr sz="1000" spc="-90" dirty="0">
                <a:solidFill>
                  <a:srgbClr val="231F20"/>
                </a:solidFill>
                <a:latin typeface="ＭＳ ゴシック"/>
                <a:cs typeface="ＭＳ ゴシック"/>
              </a:rPr>
              <a:t>目</a:t>
            </a:r>
            <a:r>
              <a:rPr sz="1000" spc="-25" dirty="0">
                <a:solidFill>
                  <a:srgbClr val="231F20"/>
                </a:solidFill>
                <a:latin typeface="ＭＳ ゴシック"/>
                <a:cs typeface="ＭＳ ゴシック"/>
              </a:rPr>
              <a:t>の総</a:t>
            </a:r>
            <a:r>
              <a:rPr sz="1000" spc="-35" dirty="0">
                <a:solidFill>
                  <a:srgbClr val="231F20"/>
                </a:solidFill>
                <a:latin typeface="ＭＳ ゴシック"/>
                <a:cs typeface="ＭＳ ゴシック"/>
              </a:rPr>
              <a:t>合</a:t>
            </a:r>
            <a:r>
              <a:rPr sz="1000" spc="-15" dirty="0">
                <a:solidFill>
                  <a:srgbClr val="231F20"/>
                </a:solidFill>
                <a:latin typeface="ＭＳ ゴシック"/>
                <a:cs typeface="ＭＳ ゴシック"/>
              </a:rPr>
              <a:t>評</a:t>
            </a:r>
            <a:r>
              <a:rPr sz="1000" spc="-40" dirty="0">
                <a:solidFill>
                  <a:srgbClr val="231F20"/>
                </a:solidFill>
                <a:latin typeface="ＭＳ ゴシック"/>
                <a:cs typeface="ＭＳ ゴシック"/>
              </a:rPr>
              <a:t>価</a:t>
            </a:r>
            <a:r>
              <a:rPr sz="1000" spc="-65" dirty="0">
                <a:solidFill>
                  <a:srgbClr val="231F20"/>
                </a:solidFill>
                <a:latin typeface="ＭＳ ゴシック"/>
                <a:cs typeface="ＭＳ ゴシック"/>
              </a:rPr>
              <a:t>に</a:t>
            </a:r>
            <a:r>
              <a:rPr sz="1000" spc="-15" dirty="0">
                <a:solidFill>
                  <a:srgbClr val="231F20"/>
                </a:solidFill>
                <a:latin typeface="ＭＳ ゴシック"/>
                <a:cs typeface="ＭＳ ゴシック"/>
              </a:rPr>
              <a:t>あ</a:t>
            </a:r>
            <a:r>
              <a:rPr sz="1000" spc="-20" dirty="0">
                <a:solidFill>
                  <a:srgbClr val="231F20"/>
                </a:solidFill>
                <a:latin typeface="ＭＳ ゴシック"/>
                <a:cs typeface="ＭＳ ゴシック"/>
              </a:rPr>
              <a:t>わ</a:t>
            </a:r>
            <a:r>
              <a:rPr sz="1000" spc="-105" dirty="0">
                <a:solidFill>
                  <a:srgbClr val="231F20"/>
                </a:solidFill>
                <a:latin typeface="ＭＳ ゴシック"/>
                <a:cs typeface="ＭＳ ゴシック"/>
              </a:rPr>
              <a:t>せ</a:t>
            </a:r>
            <a:r>
              <a:rPr sz="1000" spc="10" dirty="0">
                <a:solidFill>
                  <a:srgbClr val="231F20"/>
                </a:solidFill>
                <a:latin typeface="ＭＳ ゴシック"/>
                <a:cs typeface="ＭＳ ゴシック"/>
              </a:rPr>
              <a:t>、</a:t>
            </a:r>
            <a:r>
              <a:rPr sz="1000" spc="-70" dirty="0">
                <a:solidFill>
                  <a:srgbClr val="231F20"/>
                </a:solidFill>
                <a:latin typeface="ＭＳ ゴシック"/>
                <a:cs typeface="ＭＳ ゴシック"/>
              </a:rPr>
              <a:t>項</a:t>
            </a:r>
            <a:r>
              <a:rPr sz="1000" spc="-145" dirty="0">
                <a:solidFill>
                  <a:srgbClr val="231F20"/>
                </a:solidFill>
                <a:latin typeface="ＭＳ ゴシック"/>
                <a:cs typeface="ＭＳ ゴシック"/>
              </a:rPr>
              <a:t>目</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65" dirty="0">
                <a:solidFill>
                  <a:srgbClr val="231F20"/>
                </a:solidFill>
                <a:latin typeface="ＭＳ ゴシック"/>
                <a:cs typeface="ＭＳ ゴシック"/>
              </a:rPr>
              <a:t>に</a:t>
            </a:r>
            <a:r>
              <a:rPr sz="1000" spc="-165" dirty="0">
                <a:solidFill>
                  <a:srgbClr val="231F20"/>
                </a:solidFill>
                <a:latin typeface="ＭＳ ゴシック"/>
                <a:cs typeface="ＭＳ ゴシック"/>
              </a:rPr>
              <a:t>よ</a:t>
            </a:r>
            <a:r>
              <a:rPr sz="1000" spc="-100" dirty="0">
                <a:solidFill>
                  <a:srgbClr val="231F20"/>
                </a:solidFill>
                <a:latin typeface="ＭＳ ゴシック"/>
                <a:cs typeface="ＭＳ ゴシック"/>
              </a:rPr>
              <a:t>り</a:t>
            </a:r>
            <a:r>
              <a:rPr sz="1000" spc="-20" dirty="0">
                <a:solidFill>
                  <a:srgbClr val="231F20"/>
                </a:solidFill>
                <a:latin typeface="ＭＳ ゴシック"/>
                <a:cs typeface="ＭＳ ゴシック"/>
              </a:rPr>
              <a:t>詳</a:t>
            </a:r>
            <a:r>
              <a:rPr sz="1000" spc="-35" dirty="0">
                <a:solidFill>
                  <a:srgbClr val="231F20"/>
                </a:solidFill>
                <a:latin typeface="ＭＳ ゴシック"/>
                <a:cs typeface="ＭＳ ゴシック"/>
              </a:rPr>
              <a:t>細</a:t>
            </a:r>
            <a:r>
              <a:rPr sz="1000" spc="-25" dirty="0">
                <a:solidFill>
                  <a:srgbClr val="231F20"/>
                </a:solidFill>
                <a:latin typeface="ＭＳ ゴシック"/>
                <a:cs typeface="ＭＳ ゴシック"/>
              </a:rPr>
              <a:t>な</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14" name="object 14"/>
          <p:cNvSpPr txBox="1"/>
          <p:nvPr/>
        </p:nvSpPr>
        <p:spPr>
          <a:xfrm>
            <a:off x="909004" y="1678402"/>
            <a:ext cx="317436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20" dirty="0">
                <a:solidFill>
                  <a:srgbClr val="231F20"/>
                </a:solidFill>
                <a:latin typeface="ＭＳ ゴシック"/>
                <a:cs typeface="ＭＳ ゴシック"/>
              </a:rPr>
              <a:t> </a:t>
            </a:r>
            <a:r>
              <a:rPr sz="1000" spc="-160" dirty="0">
                <a:solidFill>
                  <a:srgbClr val="231F20"/>
                </a:solidFill>
                <a:latin typeface="ＭＳ ゴシック"/>
                <a:cs typeface="ＭＳ ゴシック"/>
              </a:rPr>
              <a:t>メ</a:t>
            </a:r>
            <a:r>
              <a:rPr sz="1000" spc="-165" dirty="0">
                <a:solidFill>
                  <a:srgbClr val="231F20"/>
                </a:solidFill>
                <a:latin typeface="ＭＳ ゴシック"/>
                <a:cs typeface="ＭＳ ゴシック"/>
              </a:rPr>
              <a:t>デ</a:t>
            </a:r>
            <a:r>
              <a:rPr sz="1000" spc="-130" dirty="0">
                <a:solidFill>
                  <a:srgbClr val="231F20"/>
                </a:solidFill>
                <a:latin typeface="ＭＳ ゴシック"/>
                <a:cs typeface="ＭＳ ゴシック"/>
              </a:rPr>
              <a:t>ィ</a:t>
            </a:r>
            <a:r>
              <a:rPr sz="1000" spc="-100" dirty="0">
                <a:solidFill>
                  <a:srgbClr val="231F20"/>
                </a:solidFill>
                <a:latin typeface="ＭＳ ゴシック"/>
                <a:cs typeface="ＭＳ ゴシック"/>
              </a:rPr>
              <a:t>カ</a:t>
            </a:r>
            <a:r>
              <a:rPr sz="1000" spc="-110" dirty="0">
                <a:solidFill>
                  <a:srgbClr val="231F20"/>
                </a:solidFill>
                <a:latin typeface="ＭＳ ゴシック"/>
                <a:cs typeface="ＭＳ ゴシック"/>
              </a:rPr>
              <a:t>ル</a:t>
            </a:r>
            <a:r>
              <a:rPr sz="1000" spc="-125" dirty="0">
                <a:solidFill>
                  <a:srgbClr val="231F20"/>
                </a:solidFill>
                <a:latin typeface="ＭＳ ゴシック"/>
                <a:cs typeface="ＭＳ ゴシック"/>
              </a:rPr>
              <a:t>ス</a:t>
            </a:r>
            <a:r>
              <a:rPr sz="1000" spc="-170" dirty="0">
                <a:solidFill>
                  <a:srgbClr val="231F20"/>
                </a:solidFill>
                <a:latin typeface="ＭＳ ゴシック"/>
                <a:cs typeface="ＭＳ ゴシック"/>
              </a:rPr>
              <a:t>タ</a:t>
            </a:r>
            <a:r>
              <a:rPr sz="1000" spc="-145"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25" dirty="0">
                <a:solidFill>
                  <a:srgbClr val="231F20"/>
                </a:solidFill>
                <a:latin typeface="ＭＳ ゴシック"/>
                <a:cs typeface="ＭＳ ゴシック"/>
              </a:rPr>
              <a:t>等</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dirty="0">
                <a:solidFill>
                  <a:srgbClr val="231F20"/>
                </a:solidFill>
                <a:latin typeface="ＭＳ ゴシック"/>
                <a:cs typeface="ＭＳ ゴシック"/>
              </a:rPr>
              <a:t>票</a:t>
            </a:r>
            <a:r>
              <a:rPr sz="1000" spc="-325" dirty="0">
                <a:solidFill>
                  <a:srgbClr val="231F20"/>
                </a:solidFill>
                <a:latin typeface="ＭＳ ゴシック"/>
                <a:cs typeface="ＭＳ ゴシック"/>
              </a:rPr>
              <a:t> </a:t>
            </a:r>
            <a:r>
              <a:rPr sz="1000" spc="-70" dirty="0">
                <a:solidFill>
                  <a:srgbClr val="231F20"/>
                </a:solidFill>
                <a:latin typeface="ＭＳ ゴシック"/>
                <a:cs typeface="ＭＳ ゴシック"/>
              </a:rPr>
              <a:t>I/II/III</a:t>
            </a:r>
            <a:r>
              <a:rPr sz="1000" spc="-360" dirty="0">
                <a:solidFill>
                  <a:srgbClr val="231F20"/>
                </a:solidFill>
                <a:latin typeface="ＭＳ ゴシック"/>
                <a:cs typeface="ＭＳ ゴシック"/>
              </a:rPr>
              <a:t> </a:t>
            </a:r>
            <a:r>
              <a:rPr sz="1000" spc="-25" dirty="0">
                <a:solidFill>
                  <a:srgbClr val="231F20"/>
                </a:solidFill>
                <a:latin typeface="ＭＳ ゴシック"/>
                <a:cs typeface="ＭＳ ゴシック"/>
              </a:rPr>
              <a:t>の</a:t>
            </a:r>
            <a:r>
              <a:rPr sz="1000" spc="-45" dirty="0">
                <a:solidFill>
                  <a:srgbClr val="231F20"/>
                </a:solidFill>
                <a:latin typeface="ＭＳ ゴシック"/>
                <a:cs typeface="ＭＳ ゴシック"/>
              </a:rPr>
              <a:t>代</a:t>
            </a:r>
            <a:r>
              <a:rPr sz="1000" spc="-90" dirty="0">
                <a:solidFill>
                  <a:srgbClr val="231F20"/>
                </a:solidFill>
                <a:latin typeface="ＭＳ ゴシック"/>
                <a:cs typeface="ＭＳ ゴシック"/>
              </a:rPr>
              <a:t>行</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spc="245" dirty="0">
                <a:solidFill>
                  <a:srgbClr val="231F20"/>
                </a:solidFill>
                <a:latin typeface="ＭＳ ゴシック"/>
                <a:cs typeface="ＭＳ ゴシック"/>
              </a:rPr>
              <a:t>面</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15" name="object 15"/>
          <p:cNvSpPr txBox="1"/>
          <p:nvPr/>
        </p:nvSpPr>
        <p:spPr>
          <a:xfrm>
            <a:off x="2417789" y="3946182"/>
            <a:ext cx="89852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10" dirty="0">
                <a:solidFill>
                  <a:srgbClr val="FFFFFF"/>
                </a:solidFill>
                <a:latin typeface="ＭＳ ゴシック"/>
                <a:cs typeface="ＭＳ ゴシック"/>
              </a:rPr>
              <a:t>票</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8" name="object 18"/>
          <p:cNvSpPr/>
          <p:nvPr/>
        </p:nvSpPr>
        <p:spPr>
          <a:xfrm>
            <a:off x="3621155" y="5249702"/>
            <a:ext cx="1236345"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DA2128"/>
          </a:solidFill>
        </p:spPr>
        <p:txBody>
          <a:bodyPr wrap="square" lIns="0" tIns="0" rIns="0" bIns="0" rtlCol="0"/>
          <a:lstStyle/>
          <a:p>
            <a:endParaRPr dirty="0"/>
          </a:p>
        </p:txBody>
      </p:sp>
      <p:sp>
        <p:nvSpPr>
          <p:cNvPr id="19" name="object 19"/>
          <p:cNvSpPr txBox="1"/>
          <p:nvPr/>
        </p:nvSpPr>
        <p:spPr>
          <a:xfrm>
            <a:off x="3828999" y="5227929"/>
            <a:ext cx="1085215" cy="338455"/>
          </a:xfrm>
          <a:prstGeom prst="rect">
            <a:avLst/>
          </a:prstGeom>
        </p:spPr>
        <p:txBody>
          <a:bodyPr vert="horz" wrap="square" lIns="0" tIns="73660" rIns="0" bIns="0" rtlCol="0">
            <a:spAutoFit/>
          </a:bodyPr>
          <a:lstStyle/>
          <a:p>
            <a:pPr marL="149860">
              <a:lnSpc>
                <a:spcPct val="100000"/>
              </a:lnSpc>
              <a:spcBef>
                <a:spcPts val="580"/>
              </a:spcBef>
            </a:pPr>
            <a:r>
              <a:rPr sz="900" spc="-10" dirty="0">
                <a:solidFill>
                  <a:srgbClr val="FFFFFF"/>
                </a:solidFill>
                <a:latin typeface="ＭＳ ゴシック"/>
                <a:cs typeface="ＭＳ ゴシック"/>
              </a:rPr>
              <a:t>評</a:t>
            </a:r>
            <a:r>
              <a:rPr sz="900" spc="-20" dirty="0">
                <a:solidFill>
                  <a:srgbClr val="FFFFFF"/>
                </a:solidFill>
                <a:latin typeface="ＭＳ ゴシック"/>
                <a:cs typeface="ＭＳ ゴシック"/>
              </a:rPr>
              <a:t>価</a:t>
            </a:r>
            <a:r>
              <a:rPr sz="900" spc="-25" dirty="0">
                <a:solidFill>
                  <a:srgbClr val="FFFFFF"/>
                </a:solidFill>
                <a:latin typeface="ＭＳ ゴシック"/>
                <a:cs typeface="ＭＳ ゴシック"/>
              </a:rPr>
              <a:t>入</a:t>
            </a:r>
            <a:r>
              <a:rPr sz="900" spc="-65" dirty="0">
                <a:solidFill>
                  <a:srgbClr val="FFFFFF"/>
                </a:solidFill>
                <a:latin typeface="ＭＳ ゴシック"/>
                <a:cs typeface="ＭＳ ゴシック"/>
              </a:rPr>
              <a:t>力</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0" name="object 2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53</a:t>
            </a:fld>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547455"/>
            <a:ext cx="6256950" cy="2074799"/>
          </a:xfrm>
          <a:prstGeom prst="rect">
            <a:avLst/>
          </a:prstGeom>
        </p:spPr>
        <p:txBody>
          <a:bodyPr vert="horz" wrap="square" lIns="0" tIns="85725" rIns="0" bIns="0" rtlCol="0">
            <a:spAutoFit/>
          </a:bodyPr>
          <a:lstStyle/>
          <a:p>
            <a:pPr marL="268605">
              <a:lnSpc>
                <a:spcPct val="100000"/>
              </a:lnSpc>
              <a:spcBef>
                <a:spcPts val="675"/>
              </a:spcBef>
            </a:pPr>
            <a:r>
              <a:rPr sz="1000" spc="-45" dirty="0">
                <a:solidFill>
                  <a:srgbClr val="231F20"/>
                </a:solidFill>
                <a:latin typeface="ＭＳ ゴシック"/>
                <a:cs typeface="ＭＳ ゴシック"/>
              </a:rPr>
              <a:t>各</a:t>
            </a:r>
            <a:r>
              <a:rPr sz="1000" spc="-70" dirty="0">
                <a:solidFill>
                  <a:srgbClr val="231F20"/>
                </a:solidFill>
                <a:latin typeface="ＭＳ ゴシック"/>
                <a:cs typeface="ＭＳ ゴシック"/>
              </a:rPr>
              <a:t>項</a:t>
            </a:r>
            <a:r>
              <a:rPr sz="1000" spc="-90" dirty="0">
                <a:solidFill>
                  <a:srgbClr val="231F20"/>
                </a:solidFill>
                <a:latin typeface="ＭＳ ゴシック"/>
                <a:cs typeface="ＭＳ ゴシック"/>
              </a:rPr>
              <a:t>目</a:t>
            </a:r>
            <a:r>
              <a:rPr sz="1000" spc="-65" dirty="0">
                <a:solidFill>
                  <a:srgbClr val="231F20"/>
                </a:solidFill>
                <a:latin typeface="ＭＳ ゴシック"/>
                <a:cs typeface="ＭＳ ゴシック"/>
              </a:rPr>
              <a:t>名</a:t>
            </a:r>
            <a:r>
              <a:rPr sz="1000" spc="-20" dirty="0">
                <a:solidFill>
                  <a:srgbClr val="231F20"/>
                </a:solidFill>
                <a:latin typeface="ＭＳ ゴシック"/>
                <a:cs typeface="ＭＳ ゴシック"/>
              </a:rPr>
              <a:t>末</a:t>
            </a:r>
            <a:r>
              <a:rPr sz="1000" spc="-35" dirty="0">
                <a:solidFill>
                  <a:srgbClr val="231F20"/>
                </a:solidFill>
                <a:latin typeface="ＭＳ ゴシック"/>
                <a:cs typeface="ＭＳ ゴシック"/>
              </a:rPr>
              <a:t>尾</a:t>
            </a:r>
            <a:r>
              <a:rPr sz="1000" spc="-290" dirty="0">
                <a:solidFill>
                  <a:srgbClr val="231F20"/>
                </a:solidFill>
                <a:latin typeface="ＭＳ ゴシック"/>
                <a:cs typeface="ＭＳ ゴシック"/>
              </a:rPr>
              <a:t>の</a:t>
            </a:r>
            <a:r>
              <a:rPr sz="1000" spc="10" dirty="0">
                <a:solidFill>
                  <a:srgbClr val="231F20"/>
                </a:solidFill>
                <a:latin typeface="ＭＳ ゴシック"/>
                <a:cs typeface="ＭＳ ゴシック"/>
              </a:rPr>
              <a:t>「</a:t>
            </a:r>
            <a:r>
              <a:rPr sz="1000" spc="-204"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詳細</a:t>
            </a:r>
            <a:r>
              <a:rPr sz="1000" spc="-35" dirty="0">
                <a:solidFill>
                  <a:srgbClr val="231F20"/>
                </a:solidFill>
                <a:latin typeface="ＭＳ ゴシック"/>
                <a:cs typeface="ＭＳ ゴシック"/>
              </a:rPr>
              <a:t>入</a:t>
            </a:r>
            <a:r>
              <a:rPr sz="1000" spc="-50" dirty="0">
                <a:solidFill>
                  <a:srgbClr val="231F20"/>
                </a:solidFill>
                <a:latin typeface="ＭＳ ゴシック"/>
                <a:cs typeface="ＭＳ ゴシック"/>
              </a:rPr>
              <a:t>力</a:t>
            </a:r>
            <a:r>
              <a:rPr sz="1000" spc="-20" dirty="0">
                <a:solidFill>
                  <a:srgbClr val="231F20"/>
                </a:solidFill>
                <a:latin typeface="ＭＳ ゴシック"/>
                <a:cs typeface="ＭＳ ゴシック"/>
              </a:rPr>
              <a:t>画</a:t>
            </a:r>
            <a:r>
              <a:rPr sz="1000" spc="-80" dirty="0">
                <a:solidFill>
                  <a:srgbClr val="231F20"/>
                </a:solidFill>
                <a:latin typeface="ＭＳ ゴシック"/>
                <a:cs typeface="ＭＳ ゴシック"/>
              </a:rPr>
              <a:t>面</a:t>
            </a:r>
            <a:r>
              <a:rPr sz="1000" spc="-40" dirty="0">
                <a:solidFill>
                  <a:srgbClr val="231F20"/>
                </a:solidFill>
                <a:latin typeface="ＭＳ ゴシック"/>
                <a:cs typeface="ＭＳ ゴシック"/>
              </a:rPr>
              <a:t>を</a:t>
            </a:r>
            <a:r>
              <a:rPr sz="1000" spc="-30" dirty="0">
                <a:solidFill>
                  <a:srgbClr val="231F20"/>
                </a:solidFill>
                <a:latin typeface="ＭＳ ゴシック"/>
                <a:cs typeface="ＭＳ ゴシック"/>
              </a:rPr>
              <a:t>表</a:t>
            </a:r>
            <a:r>
              <a:rPr sz="1000" spc="-35" dirty="0">
                <a:solidFill>
                  <a:srgbClr val="231F20"/>
                </a:solidFill>
                <a:latin typeface="ＭＳ ゴシック"/>
                <a:cs typeface="ＭＳ ゴシック"/>
              </a:rPr>
              <a:t>示</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85" dirty="0">
                <a:solidFill>
                  <a:srgbClr val="231F20"/>
                </a:solidFill>
                <a:latin typeface="ＭＳ ゴシック"/>
                <a:cs typeface="ＭＳ ゴシック"/>
              </a:rPr>
              <a:t>と</a:t>
            </a:r>
            <a:r>
              <a:rPr sz="1000" spc="-55" dirty="0">
                <a:solidFill>
                  <a:srgbClr val="231F20"/>
                </a:solidFill>
                <a:latin typeface="ＭＳ ゴシック"/>
                <a:cs typeface="ＭＳ ゴシック"/>
              </a:rPr>
              <a:t>が</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a:lnSpc>
                <a:spcPct val="100000"/>
              </a:lnSpc>
              <a:spcBef>
                <a:spcPts val="580"/>
              </a:spcBef>
            </a:pPr>
            <a:r>
              <a:rPr sz="1000" spc="2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35" dirty="0">
                <a:solidFill>
                  <a:srgbClr val="231F20"/>
                </a:solidFill>
                <a:latin typeface="ＭＳ ゴシック"/>
                <a:cs typeface="ＭＳ ゴシック"/>
              </a:rPr>
              <a:t>入</a:t>
            </a:r>
            <a:r>
              <a:rPr sz="1000" spc="-85" dirty="0">
                <a:solidFill>
                  <a:srgbClr val="231F20"/>
                </a:solidFill>
                <a:latin typeface="ＭＳ ゴシック"/>
                <a:cs typeface="ＭＳ ゴシック"/>
              </a:rPr>
              <a:t>力</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終え</a:t>
            </a:r>
            <a:r>
              <a:rPr sz="1000" spc="-125" dirty="0">
                <a:solidFill>
                  <a:srgbClr val="231F20"/>
                </a:solidFill>
                <a:latin typeface="ＭＳ ゴシック"/>
                <a:cs typeface="ＭＳ ゴシック"/>
              </a:rPr>
              <a:t>た</a:t>
            </a:r>
            <a:r>
              <a:rPr sz="1000" spc="-330" dirty="0">
                <a:solidFill>
                  <a:srgbClr val="231F20"/>
                </a:solidFill>
                <a:latin typeface="ＭＳ ゴシック"/>
                <a:cs typeface="ＭＳ ゴシック"/>
              </a:rPr>
              <a:t>ら</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48590" indent="-136525">
              <a:lnSpc>
                <a:spcPct val="100000"/>
              </a:lnSpc>
              <a:spcBef>
                <a:spcPts val="580"/>
              </a:spcBef>
              <a:buAutoNum type="arabicPeriod" startAt="3"/>
              <a:tabLst>
                <a:tab pos="149225" algn="l"/>
              </a:tabLst>
            </a:pPr>
            <a:r>
              <a:rPr sz="1000" spc="-15" dirty="0">
                <a:solidFill>
                  <a:srgbClr val="231F20"/>
                </a:solidFill>
                <a:latin typeface="ＭＳ ゴシック"/>
                <a:cs typeface="ＭＳ ゴシック"/>
              </a:rPr>
              <a:t>複</a:t>
            </a:r>
            <a:r>
              <a:rPr sz="1000" spc="-55" dirty="0">
                <a:solidFill>
                  <a:srgbClr val="231F20"/>
                </a:solidFill>
                <a:latin typeface="ＭＳ ゴシック"/>
                <a:cs typeface="ＭＳ ゴシック"/>
              </a:rPr>
              <a:t>数</a:t>
            </a:r>
            <a:r>
              <a:rPr sz="1000" spc="-45" dirty="0">
                <a:solidFill>
                  <a:srgbClr val="231F20"/>
                </a:solidFill>
                <a:latin typeface="ＭＳ ゴシック"/>
                <a:cs typeface="ＭＳ ゴシック"/>
              </a:rPr>
              <a:t>の</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80" dirty="0">
                <a:solidFill>
                  <a:srgbClr val="231F20"/>
                </a:solidFill>
                <a:latin typeface="ＭＳ ゴシック"/>
                <a:cs typeface="ＭＳ ゴシック"/>
              </a:rPr>
              <a:t>票</a:t>
            </a:r>
            <a:r>
              <a:rPr sz="1000" spc="-40" dirty="0">
                <a:solidFill>
                  <a:srgbClr val="231F20"/>
                </a:solidFill>
                <a:latin typeface="ＭＳ ゴシック"/>
                <a:cs typeface="ＭＳ ゴシック"/>
              </a:rPr>
              <a:t>を一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25" dirty="0">
                <a:solidFill>
                  <a:srgbClr val="231F20"/>
                </a:solidFill>
                <a:latin typeface="ＭＳ ゴシック"/>
                <a:cs typeface="ＭＳ ゴシック"/>
              </a:rPr>
              <a:t>録</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20" dirty="0">
                <a:solidFill>
                  <a:srgbClr val="231F20"/>
                </a:solidFill>
                <a:latin typeface="ＭＳ ゴシック"/>
                <a:cs typeface="ＭＳ ゴシック"/>
              </a:rPr>
              <a:t>も</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marR="1073785" indent="-63500">
              <a:lnSpc>
                <a:spcPct val="148200"/>
              </a:lnSpc>
            </a:pPr>
            <a:r>
              <a:rPr sz="1000" spc="10" dirty="0">
                <a:solidFill>
                  <a:srgbClr val="231F20"/>
                </a:solidFill>
                <a:latin typeface="ＭＳ ゴシック"/>
                <a:cs typeface="ＭＳ ゴシック"/>
              </a:rPr>
              <a:t>「</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45" dirty="0">
                <a:solidFill>
                  <a:srgbClr val="231F20"/>
                </a:solidFill>
                <a:latin typeface="ＭＳ ゴシック"/>
                <a:cs typeface="ＭＳ ゴシック"/>
              </a:rPr>
              <a:t>録</a:t>
            </a:r>
            <a:r>
              <a:rPr sz="1000" spc="-160" dirty="0">
                <a:solidFill>
                  <a:srgbClr val="231F20"/>
                </a:solidFill>
                <a:latin typeface="ＭＳ ゴシック"/>
                <a:cs typeface="ＭＳ ゴシック"/>
              </a:rPr>
              <a:t>エ</a:t>
            </a:r>
            <a:r>
              <a:rPr sz="1000" spc="-125" dirty="0">
                <a:solidFill>
                  <a:srgbClr val="231F20"/>
                </a:solidFill>
                <a:latin typeface="ＭＳ ゴシック"/>
                <a:cs typeface="ＭＳ ゴシック"/>
              </a:rPr>
              <a:t>リ</a:t>
            </a:r>
            <a:r>
              <a:rPr sz="1000" spc="-155" dirty="0">
                <a:solidFill>
                  <a:srgbClr val="231F20"/>
                </a:solidFill>
                <a:latin typeface="ＭＳ ゴシック"/>
                <a:cs typeface="ＭＳ ゴシック"/>
              </a:rPr>
              <a:t>ア</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で</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dirty="0">
                <a:solidFill>
                  <a:srgbClr val="231F20"/>
                </a:solidFill>
                <a:latin typeface="ＭＳ ゴシック"/>
                <a:cs typeface="ＭＳ ゴシック"/>
              </a:rPr>
              <a:t>録</a:t>
            </a:r>
            <a:r>
              <a:rPr sz="1000" spc="-45" dirty="0">
                <a:solidFill>
                  <a:srgbClr val="231F20"/>
                </a:solidFill>
                <a:latin typeface="ＭＳ ゴシック"/>
                <a:cs typeface="ＭＳ ゴシック"/>
              </a:rPr>
              <a:t>用の</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90" dirty="0">
                <a:solidFill>
                  <a:srgbClr val="231F20"/>
                </a:solidFill>
                <a:latin typeface="ＭＳ ゴシック"/>
                <a:cs typeface="ＭＳ ゴシック"/>
              </a:rPr>
              <a:t>ト</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5"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60" dirty="0">
                <a:solidFill>
                  <a:srgbClr val="231F20"/>
                </a:solidFill>
                <a:latin typeface="ＭＳ ゴシック"/>
                <a:cs typeface="ＭＳ ゴシック"/>
              </a:rPr>
              <a:t>ド</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 </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110" dirty="0">
                <a:solidFill>
                  <a:srgbClr val="231F20"/>
                </a:solidFill>
                <a:latin typeface="ＭＳ ゴシック"/>
                <a:cs typeface="ＭＳ ゴシック"/>
              </a:rPr>
              <a:t>ド</a:t>
            </a:r>
            <a:r>
              <a:rPr sz="1000" spc="-95" dirty="0">
                <a:solidFill>
                  <a:srgbClr val="231F20"/>
                </a:solidFill>
                <a:latin typeface="ＭＳ ゴシック"/>
                <a:cs typeface="ＭＳ ゴシック"/>
              </a:rPr>
              <a:t>し</a:t>
            </a:r>
            <a:r>
              <a:rPr sz="1000" spc="-60" dirty="0">
                <a:solidFill>
                  <a:srgbClr val="231F20"/>
                </a:solidFill>
                <a:latin typeface="ＭＳ ゴシック"/>
                <a:cs typeface="ＭＳ ゴシック"/>
              </a:rPr>
              <a:t>た</a:t>
            </a:r>
            <a:r>
              <a:rPr sz="1000" spc="-140" dirty="0">
                <a:solidFill>
                  <a:srgbClr val="231F20"/>
                </a:solidFill>
                <a:latin typeface="ＭＳ ゴシック"/>
                <a:cs typeface="ＭＳ ゴシック"/>
              </a:rPr>
              <a:t>テ</a:t>
            </a:r>
            <a:r>
              <a:rPr sz="1000" spc="-120" dirty="0">
                <a:solidFill>
                  <a:srgbClr val="231F20"/>
                </a:solidFill>
                <a:latin typeface="ＭＳ ゴシック"/>
                <a:cs typeface="ＭＳ ゴシック"/>
              </a:rPr>
              <a:t>ン</a:t>
            </a:r>
            <a:r>
              <a:rPr sz="1000" spc="-90" dirty="0">
                <a:solidFill>
                  <a:srgbClr val="231F20"/>
                </a:solidFill>
                <a:latin typeface="ＭＳ ゴシック"/>
                <a:cs typeface="ＭＳ ゴシック"/>
              </a:rPr>
              <a:t>プ</a:t>
            </a:r>
            <a:r>
              <a:rPr sz="1000" spc="-15" dirty="0">
                <a:solidFill>
                  <a:srgbClr val="231F20"/>
                </a:solidFill>
                <a:latin typeface="ＭＳ ゴシック"/>
                <a:cs typeface="ＭＳ ゴシック"/>
              </a:rPr>
              <a:t>レ</a:t>
            </a:r>
            <a:r>
              <a:rPr sz="1000" spc="-155" dirty="0">
                <a:solidFill>
                  <a:srgbClr val="231F20"/>
                </a:solidFill>
                <a:latin typeface="ＭＳ ゴシック"/>
                <a:cs typeface="ＭＳ ゴシック"/>
              </a:rPr>
              <a:t>ー</a:t>
            </a:r>
            <a:r>
              <a:rPr sz="1000" spc="-80" dirty="0">
                <a:solidFill>
                  <a:srgbClr val="231F20"/>
                </a:solidFill>
                <a:latin typeface="ＭＳ ゴシック"/>
                <a:cs typeface="ＭＳ ゴシック"/>
              </a:rPr>
              <a:t>ト</a:t>
            </a:r>
            <a:r>
              <a:rPr sz="1000" spc="-40" dirty="0">
                <a:solidFill>
                  <a:srgbClr val="231F20"/>
                </a:solidFill>
                <a:latin typeface="ＭＳ ゴシック"/>
                <a:cs typeface="ＭＳ ゴシック"/>
              </a:rPr>
              <a:t>に</a:t>
            </a: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35" dirty="0">
                <a:solidFill>
                  <a:srgbClr val="231F20"/>
                </a:solidFill>
                <a:latin typeface="ＭＳ ゴシック"/>
                <a:cs typeface="ＭＳ ゴシック"/>
              </a:rPr>
              <a:t>入</a:t>
            </a:r>
            <a:r>
              <a:rPr sz="1000" spc="-130" dirty="0">
                <a:solidFill>
                  <a:srgbClr val="231F20"/>
                </a:solidFill>
                <a:latin typeface="ＭＳ ゴシック"/>
                <a:cs typeface="ＭＳ ゴシック"/>
              </a:rPr>
              <a:t>力</a:t>
            </a:r>
            <a:r>
              <a:rPr sz="1000" spc="-70" dirty="0">
                <a:solidFill>
                  <a:srgbClr val="231F20"/>
                </a:solidFill>
                <a:latin typeface="ＭＳ ゴシック"/>
                <a:cs typeface="ＭＳ ゴシック"/>
              </a:rPr>
              <a:t>し</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190" dirty="0">
                <a:solidFill>
                  <a:srgbClr val="231F20"/>
                </a:solidFill>
                <a:latin typeface="ＭＳ ゴシック"/>
                <a:cs typeface="ＭＳ ゴシック"/>
              </a:rPr>
              <a:t>し</a:t>
            </a:r>
            <a:r>
              <a:rPr sz="1000" spc="-215" dirty="0">
                <a:solidFill>
                  <a:srgbClr val="231F20"/>
                </a:solidFill>
                <a:latin typeface="ＭＳ ゴシック"/>
                <a:cs typeface="ＭＳ ゴシック"/>
              </a:rPr>
              <a:t>て</a:t>
            </a:r>
            <a:r>
              <a:rPr sz="1000" spc="-155" dirty="0">
                <a:solidFill>
                  <a:srgbClr val="231F20"/>
                </a:solidFill>
                <a:latin typeface="ＭＳ ゴシック"/>
                <a:cs typeface="ＭＳ ゴシック"/>
              </a:rPr>
              <a:t>く</a:t>
            </a:r>
            <a:r>
              <a:rPr sz="1000" spc="-105" dirty="0">
                <a:solidFill>
                  <a:srgbClr val="231F20"/>
                </a:solidFill>
                <a:latin typeface="ＭＳ ゴシック"/>
                <a:cs typeface="ＭＳ ゴシック"/>
              </a:rPr>
              <a:t>だ</a:t>
            </a:r>
            <a:r>
              <a:rPr sz="1000" spc="-100" dirty="0">
                <a:solidFill>
                  <a:srgbClr val="231F20"/>
                </a:solidFill>
                <a:latin typeface="ＭＳ ゴシック"/>
                <a:cs typeface="ＭＳ ゴシック"/>
              </a:rPr>
              <a:t>さ</a:t>
            </a:r>
            <a:r>
              <a:rPr sz="1000" spc="-65" dirty="0">
                <a:solidFill>
                  <a:srgbClr val="231F20"/>
                </a:solidFill>
                <a:latin typeface="ＭＳ ゴシック"/>
                <a:cs typeface="ＭＳ ゴシック"/>
              </a:rPr>
              <a:t>い</a:t>
            </a:r>
            <a:r>
              <a:rPr sz="1000" dirty="0">
                <a:solidFill>
                  <a:srgbClr val="231F20"/>
                </a:solidFill>
                <a:latin typeface="ＭＳ ゴシック"/>
                <a:cs typeface="ＭＳ ゴシック"/>
              </a:rPr>
              <a:t>。</a:t>
            </a:r>
            <a:endParaRPr sz="1000" dirty="0">
              <a:latin typeface="ＭＳ ゴシック"/>
              <a:cs typeface="ＭＳ ゴシック"/>
            </a:endParaRPr>
          </a:p>
          <a:p>
            <a:pPr marL="137795" indent="-125730">
              <a:lnSpc>
                <a:spcPct val="100000"/>
              </a:lnSpc>
              <a:spcBef>
                <a:spcPts val="575"/>
              </a:spcBef>
              <a:buAutoNum type="arabicPeriod" startAt="4"/>
              <a:tabLst>
                <a:tab pos="138430" algn="l"/>
              </a:tabLst>
            </a:pP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0"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2700" marR="5080" indent="64135">
              <a:lnSpc>
                <a:spcPct val="148200"/>
              </a:lnSpc>
            </a:pPr>
            <a:r>
              <a:rPr lang="ja-JP" altLang="en-US" sz="1000" spc="10" dirty="0">
                <a:solidFill>
                  <a:srgbClr val="231F20"/>
                </a:solidFill>
                <a:latin typeface="ＭＳ ゴシック"/>
                <a:cs typeface="ＭＳ ゴシック"/>
              </a:rPr>
              <a:t>　</a:t>
            </a:r>
            <a:r>
              <a:rPr sz="1000" spc="10" dirty="0">
                <a:solidFill>
                  <a:srgbClr val="231F20"/>
                </a:solidFill>
                <a:latin typeface="ＭＳ ゴシック"/>
                <a:cs typeface="ＭＳ ゴシック"/>
              </a:rPr>
              <a:t>［</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20" dirty="0">
                <a:solidFill>
                  <a:srgbClr val="231F20"/>
                </a:solidFill>
                <a:latin typeface="ＭＳ ゴシック"/>
                <a:cs typeface="ＭＳ ゴシック"/>
              </a:rPr>
              <a:t>選</a:t>
            </a:r>
            <a:r>
              <a:rPr sz="1000" spc="-15" dirty="0">
                <a:solidFill>
                  <a:srgbClr val="231F20"/>
                </a:solidFill>
                <a:latin typeface="ＭＳ ゴシック"/>
                <a:cs typeface="ＭＳ ゴシック"/>
              </a:rPr>
              <a:t>択</a:t>
            </a:r>
            <a:r>
              <a:rPr sz="1000" spc="10" dirty="0">
                <a:solidFill>
                  <a:srgbClr val="231F20"/>
                </a:solidFill>
                <a:latin typeface="ＭＳ ゴシック"/>
                <a:cs typeface="ＭＳ ゴシック"/>
              </a:rPr>
              <a:t>］</a:t>
            </a:r>
            <a:r>
              <a:rPr sz="1000" spc="-55" dirty="0">
                <a:solidFill>
                  <a:srgbClr val="231F20"/>
                </a:solidFill>
                <a:latin typeface="ＭＳ ゴシック"/>
                <a:cs typeface="ＭＳ ゴシック"/>
              </a:rPr>
              <a:t>の</a:t>
            </a:r>
            <a:r>
              <a:rPr sz="1000" spc="-135" dirty="0">
                <a:solidFill>
                  <a:srgbClr val="231F20"/>
                </a:solidFill>
                <a:latin typeface="ＭＳ ゴシック"/>
                <a:cs typeface="ＭＳ ゴシック"/>
              </a:rPr>
              <a:t>ダ</a:t>
            </a:r>
            <a:r>
              <a:rPr sz="1000" spc="-95" dirty="0">
                <a:solidFill>
                  <a:srgbClr val="231F20"/>
                </a:solidFill>
                <a:latin typeface="ＭＳ ゴシック"/>
                <a:cs typeface="ＭＳ ゴシック"/>
              </a:rPr>
              <a:t>イアロ</a:t>
            </a:r>
            <a:r>
              <a:rPr sz="1000" spc="-75" dirty="0">
                <a:solidFill>
                  <a:srgbClr val="231F20"/>
                </a:solidFill>
                <a:latin typeface="ＭＳ ゴシック"/>
                <a:cs typeface="ＭＳ ゴシック"/>
              </a:rPr>
              <a:t>グ</a:t>
            </a:r>
            <a:r>
              <a:rPr sz="1000" spc="-100" dirty="0">
                <a:solidFill>
                  <a:srgbClr val="231F20"/>
                </a:solidFill>
                <a:latin typeface="ＭＳ ゴシック"/>
                <a:cs typeface="ＭＳ ゴシック"/>
              </a:rPr>
              <a:t>ボッ</a:t>
            </a:r>
            <a:r>
              <a:rPr sz="1000" spc="-135" dirty="0">
                <a:solidFill>
                  <a:srgbClr val="231F20"/>
                </a:solidFill>
                <a:latin typeface="ＭＳ ゴシック"/>
                <a:cs typeface="ＭＳ ゴシック"/>
              </a:rPr>
              <a:t>ク</a:t>
            </a:r>
            <a:r>
              <a:rPr sz="1000" spc="-45" dirty="0">
                <a:solidFill>
                  <a:srgbClr val="231F20"/>
                </a:solidFill>
                <a:latin typeface="ＭＳ ゴシック"/>
                <a:cs typeface="ＭＳ ゴシック"/>
              </a:rPr>
              <a:t>ス</a:t>
            </a:r>
            <a:r>
              <a:rPr sz="1000" spc="-10" dirty="0">
                <a:solidFill>
                  <a:srgbClr val="231F20"/>
                </a:solidFill>
                <a:latin typeface="ＭＳ ゴシック"/>
                <a:cs typeface="ＭＳ ゴシック"/>
              </a:rPr>
              <a:t>が</a:t>
            </a:r>
            <a:r>
              <a:rPr sz="1000" spc="-110" dirty="0">
                <a:solidFill>
                  <a:srgbClr val="231F20"/>
                </a:solidFill>
                <a:latin typeface="ＭＳ ゴシック"/>
                <a:cs typeface="ＭＳ ゴシック"/>
              </a:rPr>
              <a:t>開</a:t>
            </a:r>
            <a:r>
              <a:rPr sz="1000" spc="-190" dirty="0">
                <a:solidFill>
                  <a:srgbClr val="231F20"/>
                </a:solidFill>
                <a:latin typeface="ＭＳ ゴシック"/>
                <a:cs typeface="ＭＳ ゴシック"/>
              </a:rPr>
              <a:t>く</a:t>
            </a:r>
            <a:r>
              <a:rPr sz="1000" spc="-70" dirty="0">
                <a:solidFill>
                  <a:srgbClr val="231F20"/>
                </a:solidFill>
                <a:latin typeface="ＭＳ ゴシック"/>
                <a:cs typeface="ＭＳ ゴシック"/>
              </a:rPr>
              <a:t>の</a:t>
            </a:r>
            <a:r>
              <a:rPr sz="1000" spc="-10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保</a:t>
            </a:r>
            <a:r>
              <a:rPr sz="1000" spc="-110" dirty="0">
                <a:solidFill>
                  <a:srgbClr val="231F20"/>
                </a:solidFill>
                <a:latin typeface="ＭＳ ゴシック"/>
                <a:cs typeface="ＭＳ ゴシック"/>
              </a:rPr>
              <a:t>存</a:t>
            </a:r>
            <a:r>
              <a:rPr sz="1000" spc="-95" dirty="0">
                <a:solidFill>
                  <a:srgbClr val="231F20"/>
                </a:solidFill>
                <a:latin typeface="ＭＳ ゴシック"/>
                <a:cs typeface="ＭＳ ゴシック"/>
              </a:rPr>
              <a:t>し</a:t>
            </a:r>
            <a:r>
              <a:rPr sz="1000" spc="-120" dirty="0">
                <a:solidFill>
                  <a:srgbClr val="231F20"/>
                </a:solidFill>
                <a:latin typeface="ＭＳ ゴシック"/>
                <a:cs typeface="ＭＳ ゴシック"/>
              </a:rPr>
              <a:t>た</a:t>
            </a:r>
            <a:r>
              <a:rPr sz="1000" spc="-100" dirty="0">
                <a:solidFill>
                  <a:srgbClr val="231F20"/>
                </a:solidFill>
                <a:latin typeface="ＭＳ ゴシック"/>
                <a:cs typeface="ＭＳ ゴシック"/>
              </a:rPr>
              <a:t>フ</a:t>
            </a:r>
            <a:r>
              <a:rPr sz="1000" spc="-160" dirty="0">
                <a:solidFill>
                  <a:srgbClr val="231F20"/>
                </a:solidFill>
                <a:latin typeface="ＭＳ ゴシック"/>
                <a:cs typeface="ＭＳ ゴシック"/>
              </a:rPr>
              <a:t>ァ</a:t>
            </a:r>
            <a:r>
              <a:rPr sz="1000" spc="-185" dirty="0">
                <a:solidFill>
                  <a:srgbClr val="231F20"/>
                </a:solidFill>
                <a:latin typeface="ＭＳ ゴシック"/>
                <a:cs typeface="ＭＳ ゴシック"/>
              </a:rPr>
              <a:t>イ</a:t>
            </a:r>
            <a:r>
              <a:rPr sz="1000" spc="-40" dirty="0">
                <a:solidFill>
                  <a:srgbClr val="231F20"/>
                </a:solidFill>
                <a:latin typeface="ＭＳ ゴシック"/>
                <a:cs typeface="ＭＳ ゴシック"/>
              </a:rPr>
              <a:t>ル</a:t>
            </a:r>
            <a:r>
              <a:rPr sz="1000" spc="-25" dirty="0">
                <a:solidFill>
                  <a:srgbClr val="231F20"/>
                </a:solidFill>
                <a:latin typeface="ＭＳ ゴシック"/>
                <a:cs typeface="ＭＳ ゴシック"/>
              </a:rPr>
              <a:t>を</a:t>
            </a:r>
            <a:r>
              <a:rPr sz="1000" spc="-45" dirty="0">
                <a:solidFill>
                  <a:srgbClr val="231F20"/>
                </a:solidFill>
                <a:latin typeface="ＭＳ ゴシック"/>
                <a:cs typeface="ＭＳ ゴシック"/>
              </a:rPr>
              <a:t>選</a:t>
            </a:r>
            <a:r>
              <a:rPr sz="1000" spc="-80" dirty="0">
                <a:solidFill>
                  <a:srgbClr val="231F20"/>
                </a:solidFill>
                <a:latin typeface="ＭＳ ゴシック"/>
                <a:cs typeface="ＭＳ ゴシック"/>
              </a:rPr>
              <a:t>び</a:t>
            </a:r>
            <a:r>
              <a:rPr sz="1000" spc="-625"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40" dirty="0">
                <a:solidFill>
                  <a:srgbClr val="231F20"/>
                </a:solidFill>
                <a:latin typeface="ＭＳ ゴシック"/>
                <a:cs typeface="ＭＳ ゴシック"/>
              </a:rPr>
              <a:t>一</a:t>
            </a:r>
            <a:r>
              <a:rPr sz="1000" spc="-20" dirty="0">
                <a:solidFill>
                  <a:srgbClr val="231F20"/>
                </a:solidFill>
                <a:latin typeface="ＭＳ ゴシック"/>
                <a:cs typeface="ＭＳ ゴシック"/>
              </a:rPr>
              <a:t>括</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dirty="0">
                <a:solidFill>
                  <a:srgbClr val="231F20"/>
                </a:solidFill>
                <a:latin typeface="ＭＳ ゴシック"/>
                <a:cs typeface="ＭＳ ゴシック"/>
              </a:rPr>
              <a:t>し </a:t>
            </a:r>
            <a:endParaRPr lang="en-US" sz="1000" dirty="0">
              <a:solidFill>
                <a:srgbClr val="231F20"/>
              </a:solidFill>
              <a:latin typeface="ＭＳ ゴシック"/>
              <a:cs typeface="ＭＳ ゴシック"/>
            </a:endParaRPr>
          </a:p>
          <a:p>
            <a:pPr marL="12700" marR="5080" indent="64135">
              <a:lnSpc>
                <a:spcPct val="148200"/>
              </a:lnSpc>
            </a:pPr>
            <a:r>
              <a:rPr lang="ja-JP" altLang="en-US" sz="1000" spc="-40" dirty="0">
                <a:solidFill>
                  <a:srgbClr val="231F20"/>
                </a:solidFill>
                <a:latin typeface="ＭＳ ゴシック"/>
                <a:cs typeface="ＭＳ ゴシック"/>
              </a:rPr>
              <a:t>　　</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endParaRPr sz="1000" dirty="0">
              <a:latin typeface="ＭＳ ゴシック"/>
              <a:cs typeface="ＭＳ ゴシック"/>
            </a:endParaRPr>
          </a:p>
        </p:txBody>
      </p:sp>
      <p:sp>
        <p:nvSpPr>
          <p:cNvPr id="3" name="object 3"/>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54</a:t>
            </a:fld>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3" name="object 3"/>
          <p:cNvSpPr txBox="1"/>
          <p:nvPr/>
        </p:nvSpPr>
        <p:spPr>
          <a:xfrm>
            <a:off x="3028156" y="1404339"/>
            <a:ext cx="1740694"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 </a:t>
            </a:r>
            <a:r>
              <a:rPr sz="1000" dirty="0" err="1">
                <a:solidFill>
                  <a:srgbClr val="231F20"/>
                </a:solidFill>
                <a:latin typeface="ＭＳ ゴシック"/>
                <a:cs typeface="ＭＳ ゴシック"/>
              </a:rPr>
              <a:t>その他研修活動一覧画面</a:t>
            </a:r>
            <a:r>
              <a:rPr lang="en-US" sz="10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4" name="object 4"/>
          <p:cNvSpPr txBox="1"/>
          <p:nvPr/>
        </p:nvSpPr>
        <p:spPr>
          <a:xfrm>
            <a:off x="3397251" y="3016680"/>
            <a:ext cx="121920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60"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1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ド</a:t>
            </a:r>
            <a:r>
              <a:rPr sz="1000" spc="-55" dirty="0">
                <a:solidFill>
                  <a:srgbClr val="231F20"/>
                </a:solidFill>
                <a:latin typeface="ＭＳ ゴシック"/>
                <a:cs typeface="ＭＳ ゴシック"/>
              </a:rPr>
              <a:t>作</a:t>
            </a:r>
            <a:r>
              <a:rPr sz="1000" spc="-20" dirty="0">
                <a:solidFill>
                  <a:srgbClr val="231F20"/>
                </a:solidFill>
                <a:latin typeface="ＭＳ ゴシック"/>
                <a:cs typeface="ＭＳ ゴシック"/>
              </a:rPr>
              <a:t>成画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5" name="object 5"/>
          <p:cNvSpPr txBox="1"/>
          <p:nvPr/>
        </p:nvSpPr>
        <p:spPr>
          <a:xfrm>
            <a:off x="732472" y="7422908"/>
            <a:ext cx="6333035" cy="2753126"/>
          </a:xfrm>
          <a:prstGeom prst="rect">
            <a:avLst/>
          </a:prstGeom>
        </p:spPr>
        <p:txBody>
          <a:bodyPr vert="horz" wrap="square" lIns="0" tIns="12700" rIns="0" bIns="0" rtlCol="0">
            <a:spAutoFit/>
          </a:bodyPr>
          <a:lstStyle/>
          <a:p>
            <a:pPr>
              <a:lnSpc>
                <a:spcPts val="1600"/>
              </a:lnSpc>
              <a:spcBef>
                <a:spcPts val="100"/>
              </a:spcBef>
              <a:tabLst>
                <a:tab pos="1503680" algn="l"/>
              </a:tabLst>
            </a:pPr>
            <a:r>
              <a:rPr lang="ja-JP" altLang="en-US" sz="1000" dirty="0">
                <a:solidFill>
                  <a:srgbClr val="231F20"/>
                </a:solidFill>
                <a:latin typeface="ＭＳ ゴシック"/>
                <a:cs typeface="ＭＳ ゴシック"/>
              </a:rPr>
              <a:t>診療科の勉強会、講習会への参加等、その他研修の記録を管理します。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 コードを作成して、その他研修の場での出欠確認等に活用いただけます。</a:t>
            </a:r>
            <a:endParaRPr lang="en-US" altLang="ja-JP" sz="1000" dirty="0">
              <a:solidFill>
                <a:srgbClr val="231F20"/>
              </a:solidFill>
              <a:latin typeface="ＭＳ ゴシック"/>
              <a:cs typeface="ＭＳ ゴシック"/>
            </a:endParaRPr>
          </a:p>
          <a:p>
            <a:pPr>
              <a:lnSpc>
                <a:spcPts val="1600"/>
              </a:lnSpc>
              <a:spcBef>
                <a:spcPts val="100"/>
              </a:spcBef>
              <a:tabLst>
                <a:tab pos="1503680" algn="l"/>
              </a:tabLst>
            </a:pPr>
            <a:endParaRPr lang="en-US" altLang="ja-JP" sz="1000" dirty="0">
              <a:solidFill>
                <a:srgbClr val="A9511A"/>
              </a:solidFill>
              <a:latin typeface="ＭＳ ゴシック"/>
              <a:cs typeface="ＭＳ ゴシック"/>
            </a:endParaRPr>
          </a:p>
          <a:p>
            <a:pPr>
              <a:lnSpc>
                <a:spcPts val="1600"/>
              </a:lnSpc>
              <a:spcBef>
                <a:spcPts val="100"/>
              </a:spcBef>
              <a:tabLst>
                <a:tab pos="1503680" algn="l"/>
              </a:tabLst>
            </a:pPr>
            <a:r>
              <a:rPr lang="ja-JP" altLang="en-US" sz="1000" dirty="0">
                <a:solidFill>
                  <a:srgbClr val="A9511A"/>
                </a:solidFill>
                <a:latin typeface="ＭＳ ゴシック"/>
                <a:cs typeface="ＭＳ ゴシック"/>
              </a:rPr>
              <a:t>■その他研修活動の登録	</a:t>
            </a:r>
            <a:r>
              <a:rPr lang="en-US" altLang="ja-JP" sz="1000" dirty="0">
                <a:solidFill>
                  <a:srgbClr val="A9511A"/>
                </a:solidFill>
                <a:latin typeface="ＭＳ ゴシック"/>
                <a:cs typeface="ＭＳ ゴシック"/>
              </a:rPr>
              <a:t>QR</a:t>
            </a:r>
            <a:r>
              <a:rPr lang="ja-JP" altLang="en-US" sz="1000" dirty="0">
                <a:solidFill>
                  <a:srgbClr val="A9511A"/>
                </a:solidFill>
                <a:latin typeface="ＭＳ ゴシック"/>
                <a:cs typeface="ＭＳ ゴシック"/>
              </a:rPr>
              <a:t> コードの作成</a:t>
            </a:r>
            <a:endParaRPr lang="en-US" altLang="ja-JP" sz="1000" dirty="0">
              <a:solidFill>
                <a:srgbClr val="A9511A"/>
              </a:solidFill>
              <a:latin typeface="ＭＳ ゴシック"/>
              <a:cs typeface="ＭＳ ゴシック"/>
            </a:endParaRPr>
          </a:p>
          <a:p>
            <a:pPr>
              <a:lnSpc>
                <a:spcPts val="1600"/>
              </a:lnSpc>
              <a:spcBef>
                <a:spcPts val="100"/>
              </a:spcBef>
              <a:tabLst>
                <a:tab pos="1503680" algn="l"/>
              </a:tabLst>
            </a:pPr>
            <a:r>
              <a:rPr lang="en-US" altLang="ja-JP" sz="1000" dirty="0">
                <a:latin typeface="ＭＳ ゴシック"/>
                <a:cs typeface="ＭＳ ゴシック"/>
              </a:rPr>
              <a:t>1.</a:t>
            </a:r>
            <a:r>
              <a:rPr lang="en-US" altLang="ja-JP" sz="1000" dirty="0">
                <a:solidFill>
                  <a:srgbClr val="231F20"/>
                </a:solidFill>
                <a:latin typeface="ＭＳ ゴシック"/>
                <a:cs typeface="ＭＳ ゴシック"/>
              </a:rPr>
              <a:t>&lt; </a:t>
            </a:r>
            <a:r>
              <a:rPr lang="ja-JP" altLang="en-US" sz="1000" dirty="0">
                <a:solidFill>
                  <a:srgbClr val="231F20"/>
                </a:solidFill>
                <a:latin typeface="ＭＳ ゴシック"/>
                <a:cs typeface="ＭＳ ゴシック"/>
              </a:rPr>
              <a:t>その他研修活動一覧画面 </a:t>
            </a:r>
            <a:r>
              <a:rPr lang="en-US" altLang="ja-JP" sz="1000" dirty="0">
                <a:solidFill>
                  <a:srgbClr val="231F20"/>
                </a:solidFill>
                <a:latin typeface="ＭＳ ゴシック"/>
                <a:cs typeface="ＭＳ ゴシック"/>
              </a:rPr>
              <a:t>&gt;</a:t>
            </a:r>
            <a:r>
              <a:rPr lang="ja-JP" altLang="en-US" sz="1000" dirty="0">
                <a:solidFill>
                  <a:srgbClr val="231F20"/>
                </a:solidFill>
                <a:latin typeface="ＭＳ ゴシック"/>
                <a:cs typeface="ＭＳ ゴシック"/>
              </a:rPr>
              <a:t>の上部にある「その他の研修活動の記録の</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コードを作成する」ボタンをクリックすると</a:t>
            </a:r>
            <a:br>
              <a:rPr lang="en-US" altLang="ja-JP" sz="1000" dirty="0">
                <a:solidFill>
                  <a:srgbClr val="231F20"/>
                </a:solidFill>
                <a:latin typeface="ＭＳ ゴシック"/>
                <a:cs typeface="ＭＳ ゴシック"/>
              </a:rPr>
            </a:br>
            <a:r>
              <a:rPr lang="ja-JP" altLang="en-US" sz="1000" dirty="0">
                <a:solidFill>
                  <a:srgbClr val="231F20"/>
                </a:solidFill>
                <a:latin typeface="ＭＳ ゴシック"/>
                <a:cs typeface="ＭＳ ゴシック"/>
              </a:rPr>
              <a:t>　</a:t>
            </a:r>
            <a:r>
              <a:rPr lang="en-US" altLang="ja-JP" sz="1000" dirty="0">
                <a:solidFill>
                  <a:srgbClr val="231F20"/>
                </a:solidFill>
                <a:latin typeface="ＭＳ ゴシック"/>
                <a:cs typeface="ＭＳ ゴシック"/>
              </a:rPr>
              <a:t>&lt; QR</a:t>
            </a:r>
            <a:r>
              <a:rPr lang="ja-JP" altLang="en-US" sz="1000" dirty="0">
                <a:solidFill>
                  <a:srgbClr val="231F20"/>
                </a:solidFill>
                <a:latin typeface="ＭＳ ゴシック"/>
                <a:cs typeface="ＭＳ ゴシック"/>
              </a:rPr>
              <a:t>コード作成画面</a:t>
            </a:r>
            <a:r>
              <a:rPr lang="en-US" altLang="ja-JP" sz="1000" dirty="0">
                <a:solidFill>
                  <a:srgbClr val="231F20"/>
                </a:solidFill>
                <a:latin typeface="ＭＳ ゴシック"/>
                <a:cs typeface="ＭＳ ゴシック"/>
              </a:rPr>
              <a:t> &gt;</a:t>
            </a:r>
            <a:r>
              <a:rPr lang="ja-JP" altLang="en-US" sz="1000" dirty="0">
                <a:solidFill>
                  <a:srgbClr val="231F20"/>
                </a:solidFill>
                <a:latin typeface="ＭＳ ゴシック"/>
                <a:cs typeface="ＭＳ ゴシック"/>
              </a:rPr>
              <a:t>が表示されます。</a:t>
            </a:r>
            <a:endParaRPr lang="en-US" altLang="ja-JP" sz="1000" dirty="0">
              <a:solidFill>
                <a:srgbClr val="231F20"/>
              </a:solidFill>
              <a:latin typeface="ＭＳ ゴシック"/>
              <a:cs typeface="ＭＳ ゴシック"/>
            </a:endParaRPr>
          </a:p>
          <a:p>
            <a:pPr marR="1377315">
              <a:lnSpc>
                <a:spcPts val="1600"/>
              </a:lnSpc>
              <a:spcBef>
                <a:spcPts val="100"/>
              </a:spcBef>
            </a:pPr>
            <a:r>
              <a:rPr lang="en-US" altLang="ja-JP" sz="1000" dirty="0">
                <a:solidFill>
                  <a:srgbClr val="231F20"/>
                </a:solidFill>
                <a:latin typeface="ＭＳ ゴシック"/>
                <a:cs typeface="ＭＳ ゴシック"/>
              </a:rPr>
              <a:t>2.</a:t>
            </a:r>
            <a:r>
              <a:rPr lang="ja-JP" altLang="en-US" sz="1000" dirty="0">
                <a:solidFill>
                  <a:srgbClr val="231F20"/>
                </a:solidFill>
                <a:latin typeface="ＭＳ ゴシック"/>
                <a:cs typeface="ＭＳ ゴシック"/>
              </a:rPr>
              <a:t>研修の場、名称、研修日（期間）、研修内容等をそれぞれ、選択、入力していきます。 </a:t>
            </a:r>
            <a:endParaRPr lang="en-US" altLang="ja-JP" sz="1000" dirty="0">
              <a:solidFill>
                <a:srgbClr val="231F20"/>
              </a:solidFill>
              <a:latin typeface="ＭＳ ゴシック"/>
              <a:cs typeface="ＭＳ ゴシック"/>
            </a:endParaRPr>
          </a:p>
          <a:p>
            <a:pPr marR="1377315">
              <a:lnSpc>
                <a:spcPts val="1600"/>
              </a:lnSpc>
              <a:spcBef>
                <a:spcPts val="100"/>
              </a:spcBef>
            </a:pPr>
            <a:r>
              <a:rPr lang="en-US" altLang="ja-JP" sz="1000" dirty="0">
                <a:solidFill>
                  <a:srgbClr val="231F20"/>
                </a:solidFill>
                <a:latin typeface="ＭＳ ゴシック"/>
                <a:cs typeface="ＭＳ ゴシック"/>
              </a:rPr>
              <a:t>3.</a:t>
            </a:r>
            <a:r>
              <a:rPr lang="ja-JP" altLang="en-US" sz="1000" dirty="0">
                <a:solidFill>
                  <a:srgbClr val="231F20"/>
                </a:solidFill>
                <a:latin typeface="ＭＳ ゴシック"/>
                <a:cs typeface="ＭＳ ゴシック"/>
              </a:rPr>
              <a:t>「登録」ボタンをクリックすると登録完了です。</a:t>
            </a:r>
            <a:br>
              <a:rPr lang="en-US" altLang="ja-JP" sz="1000" dirty="0">
                <a:latin typeface="ＭＳ ゴシック"/>
                <a:cs typeface="ＭＳ ゴシック"/>
              </a:rPr>
            </a:br>
            <a:r>
              <a:rPr lang="en-US" altLang="ja-JP" sz="1000" dirty="0">
                <a:solidFill>
                  <a:srgbClr val="231F20"/>
                </a:solidFill>
                <a:latin typeface="ＭＳ ゴシック"/>
                <a:cs typeface="ＭＳ ゴシック"/>
              </a:rPr>
              <a:t>4.</a:t>
            </a:r>
            <a:r>
              <a:rPr lang="ja-JP" altLang="en-US" sz="1000" dirty="0">
                <a:solidFill>
                  <a:srgbClr val="231F20"/>
                </a:solidFill>
                <a:latin typeface="ＭＳ ゴシック"/>
                <a:cs typeface="ＭＳ ゴシック"/>
              </a:rPr>
              <a:t>一覧画面に表示されるとともに、</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 コードも作成されます。</a:t>
            </a:r>
            <a:endParaRPr lang="en-US" altLang="ja-JP" sz="1000" dirty="0">
              <a:solidFill>
                <a:srgbClr val="231F20"/>
              </a:solidFill>
              <a:latin typeface="ＭＳ ゴシック"/>
              <a:cs typeface="ＭＳ ゴシック"/>
            </a:endParaRPr>
          </a:p>
          <a:p>
            <a:pPr marR="1377315">
              <a:lnSpc>
                <a:spcPts val="1600"/>
              </a:lnSpc>
              <a:spcBef>
                <a:spcPts val="100"/>
              </a:spcBef>
            </a:pPr>
            <a:endParaRPr lang="ja-JP" altLang="en-US" sz="800" dirty="0">
              <a:latin typeface="ＭＳ ゴシック"/>
              <a:cs typeface="ＭＳ ゴシック"/>
            </a:endParaRPr>
          </a:p>
          <a:p>
            <a:pPr indent="-156210">
              <a:lnSpc>
                <a:spcPts val="1600"/>
              </a:lnSpc>
              <a:spcBef>
                <a:spcPts val="100"/>
              </a:spcBef>
              <a:buChar char="■"/>
              <a:tabLst>
                <a:tab pos="168910" algn="l"/>
              </a:tabLst>
            </a:pPr>
            <a:r>
              <a:rPr sz="1000" dirty="0">
                <a:solidFill>
                  <a:srgbClr val="A9511A"/>
                </a:solidFill>
                <a:latin typeface="ＭＳ ゴシック"/>
                <a:cs typeface="ＭＳ ゴシック"/>
              </a:rPr>
              <a:t>QR コードで登録した</a:t>
            </a:r>
            <a:r>
              <a:rPr lang="ja-JP" altLang="en-US" sz="1000" dirty="0">
                <a:solidFill>
                  <a:srgbClr val="A9511A"/>
                </a:solidFill>
                <a:latin typeface="ＭＳ ゴシック"/>
                <a:cs typeface="ＭＳ ゴシック"/>
              </a:rPr>
              <a:t>研修歯科医</a:t>
            </a:r>
            <a:r>
              <a:rPr sz="1000" dirty="0" err="1">
                <a:solidFill>
                  <a:srgbClr val="A9511A"/>
                </a:solidFill>
                <a:latin typeface="ＭＳ ゴシック"/>
                <a:cs typeface="ＭＳ ゴシック"/>
              </a:rPr>
              <a:t>一覧</a:t>
            </a:r>
            <a:endParaRPr lang="en-US" altLang="en-US" sz="1000" dirty="0">
              <a:solidFill>
                <a:srgbClr val="A9511A"/>
              </a:solidFill>
              <a:latin typeface="ＭＳ ゴシック"/>
              <a:cs typeface="ＭＳ ゴシック"/>
            </a:endParaRPr>
          </a:p>
          <a:p>
            <a:pPr>
              <a:lnSpc>
                <a:spcPts val="1600"/>
              </a:lnSpc>
              <a:spcBef>
                <a:spcPts val="100"/>
              </a:spcBef>
              <a:tabLst>
                <a:tab pos="168910" algn="l"/>
              </a:tabLst>
            </a:pPr>
            <a:r>
              <a:rPr lang="ja-JP" altLang="en-US" sz="1000" dirty="0">
                <a:solidFill>
                  <a:srgbClr val="231F20"/>
                </a:solidFill>
                <a:latin typeface="ＭＳ ゴシック"/>
                <a:cs typeface="ＭＳ ゴシック"/>
              </a:rPr>
              <a:t>前項で作成した </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 コードを取り込んで、「　その他の研修活動の記録」を登録した研修歯科医の一覧が確認できます。 実際の登録状況と比較して、承認または却下を行ってください。</a:t>
            </a:r>
            <a:endParaRPr lang="en-US" altLang="ja-JP" sz="1000" dirty="0">
              <a:solidFill>
                <a:srgbClr val="231F20"/>
              </a:solidFill>
              <a:latin typeface="ＭＳ ゴシック"/>
              <a:cs typeface="ＭＳ ゴシック"/>
            </a:endParaRPr>
          </a:p>
        </p:txBody>
      </p:sp>
      <p:sp>
        <p:nvSpPr>
          <p:cNvPr id="8" name="object 8"/>
          <p:cNvSpPr txBox="1"/>
          <p:nvPr/>
        </p:nvSpPr>
        <p:spPr>
          <a:xfrm>
            <a:off x="734402" y="837006"/>
            <a:ext cx="6091555" cy="429895"/>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sz="2200" dirty="0">
                <a:solidFill>
                  <a:srgbClr val="FFFFFF"/>
                </a:solidFill>
                <a:latin typeface="HGPｺﾞｼｯｸE"/>
                <a:cs typeface="HGPｺﾞｼｯｸE"/>
              </a:rPr>
              <a:t>施</a:t>
            </a:r>
            <a:r>
              <a:rPr sz="2200" spc="-55" dirty="0">
                <a:solidFill>
                  <a:srgbClr val="FFFFFF"/>
                </a:solidFill>
                <a:latin typeface="HGPｺﾞｼｯｸE"/>
                <a:cs typeface="HGPｺﾞｼｯｸE"/>
              </a:rPr>
              <a:t>設</a:t>
            </a:r>
            <a:r>
              <a:rPr sz="2200" spc="-5" dirty="0">
                <a:solidFill>
                  <a:srgbClr val="FFFFFF"/>
                </a:solidFill>
                <a:latin typeface="HGPｺﾞｼｯｸE"/>
                <a:cs typeface="HGPｺﾞｼｯｸE"/>
              </a:rPr>
              <a:t>の</a:t>
            </a:r>
            <a:r>
              <a:rPr sz="2200" spc="-25" dirty="0">
                <a:solidFill>
                  <a:srgbClr val="FFFFFF"/>
                </a:solidFill>
                <a:latin typeface="HGPｺﾞｼｯｸE"/>
                <a:cs typeface="HGPｺﾞｼｯｸE"/>
              </a:rPr>
              <a:t>そ</a:t>
            </a:r>
            <a:r>
              <a:rPr sz="2200" spc="15" dirty="0">
                <a:solidFill>
                  <a:srgbClr val="FFFFFF"/>
                </a:solidFill>
                <a:latin typeface="HGPｺﾞｼｯｸE"/>
                <a:cs typeface="HGPｺﾞｼｯｸE"/>
              </a:rPr>
              <a:t>の</a:t>
            </a:r>
            <a:r>
              <a:rPr sz="2200" spc="-35" dirty="0">
                <a:solidFill>
                  <a:srgbClr val="FFFFFF"/>
                </a:solidFill>
                <a:latin typeface="HGPｺﾞｼｯｸE"/>
                <a:cs typeface="HGPｺﾞｼｯｸE"/>
              </a:rPr>
              <a:t>他</a:t>
            </a:r>
            <a:r>
              <a:rPr sz="2200" spc="5" dirty="0">
                <a:solidFill>
                  <a:srgbClr val="FFFFFF"/>
                </a:solidFill>
                <a:latin typeface="HGPｺﾞｼｯｸE"/>
                <a:cs typeface="HGPｺﾞｼｯｸE"/>
              </a:rPr>
              <a:t>の</a:t>
            </a:r>
            <a:r>
              <a:rPr sz="2200" spc="55" dirty="0">
                <a:solidFill>
                  <a:srgbClr val="FFFFFF"/>
                </a:solidFill>
                <a:latin typeface="HGPｺﾞｼｯｸE"/>
                <a:cs typeface="HGPｺﾞｼｯｸE"/>
              </a:rPr>
              <a:t>研</a:t>
            </a:r>
            <a:r>
              <a:rPr sz="2200" spc="-35" dirty="0">
                <a:solidFill>
                  <a:srgbClr val="FFFFFF"/>
                </a:solidFill>
                <a:latin typeface="HGPｺﾞｼｯｸE"/>
                <a:cs typeface="HGPｺﾞｼｯｸE"/>
              </a:rPr>
              <a:t>修</a:t>
            </a:r>
            <a:r>
              <a:rPr sz="2200" spc="-20" dirty="0">
                <a:solidFill>
                  <a:srgbClr val="FFFFFF"/>
                </a:solidFill>
                <a:latin typeface="HGPｺﾞｼｯｸE"/>
                <a:cs typeface="HGPｺﾞｼｯｸE"/>
              </a:rPr>
              <a:t>活</a:t>
            </a:r>
            <a:r>
              <a:rPr sz="2200" spc="-35" dirty="0">
                <a:solidFill>
                  <a:srgbClr val="FFFFFF"/>
                </a:solidFill>
                <a:latin typeface="HGPｺﾞｼｯｸE"/>
                <a:cs typeface="HGPｺﾞｼｯｸE"/>
              </a:rPr>
              <a:t>動</a:t>
            </a:r>
            <a:r>
              <a:rPr sz="2200" spc="-40" dirty="0">
                <a:solidFill>
                  <a:srgbClr val="FFFFFF"/>
                </a:solidFill>
                <a:latin typeface="HGPｺﾞｼｯｸE"/>
                <a:cs typeface="HGPｺﾞｼｯｸE"/>
              </a:rPr>
              <a:t>の</a:t>
            </a:r>
            <a:r>
              <a:rPr sz="2200" spc="-20" dirty="0">
                <a:solidFill>
                  <a:srgbClr val="FFFFFF"/>
                </a:solidFill>
                <a:latin typeface="HGPｺﾞｼｯｸE"/>
                <a:cs typeface="HGPｺﾞｼｯｸE"/>
              </a:rPr>
              <a:t>記</a:t>
            </a:r>
            <a:r>
              <a:rPr sz="2200" spc="-40" dirty="0">
                <a:solidFill>
                  <a:srgbClr val="FFFFFF"/>
                </a:solidFill>
                <a:latin typeface="HGPｺﾞｼｯｸE"/>
                <a:cs typeface="HGPｺﾞｼｯｸE"/>
              </a:rPr>
              <a:t>録</a:t>
            </a:r>
            <a:r>
              <a:rPr sz="2200" spc="-30" dirty="0">
                <a:solidFill>
                  <a:srgbClr val="FFFFFF"/>
                </a:solidFill>
                <a:latin typeface="HGPｺﾞｼｯｸE"/>
                <a:cs typeface="HGPｺﾞｼｯｸE"/>
              </a:rPr>
              <a:t>管</a:t>
            </a:r>
            <a:r>
              <a:rPr sz="2200" spc="-5" dirty="0">
                <a:solidFill>
                  <a:srgbClr val="FFFFFF"/>
                </a:solidFill>
                <a:latin typeface="HGPｺﾞｼｯｸE"/>
                <a:cs typeface="HGPｺﾞｼｯｸE"/>
              </a:rPr>
              <a:t>理</a:t>
            </a:r>
            <a:endParaRPr sz="2200" dirty="0">
              <a:latin typeface="HGPｺﾞｼｯｸE"/>
              <a:cs typeface="HGPｺﾞｼｯｸE"/>
            </a:endParaRPr>
          </a:p>
        </p:txBody>
      </p:sp>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55</a:t>
            </a:fld>
            <a:endParaRPr dirty="0"/>
          </a:p>
        </p:txBody>
      </p:sp>
      <p:sp>
        <p:nvSpPr>
          <p:cNvPr id="9" name="object 9"/>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5" dirty="0">
                <a:solidFill>
                  <a:srgbClr val="FFFFFF"/>
                </a:solidFill>
                <a:latin typeface="ＭＳ Ｐゴシック"/>
                <a:cs typeface="ＭＳ Ｐゴシック"/>
              </a:rPr>
              <a:t>〈</a:t>
            </a:r>
            <a:r>
              <a:rPr sz="1000" spc="-20" dirty="0">
                <a:solidFill>
                  <a:srgbClr val="FFFFFF"/>
                </a:solidFill>
                <a:latin typeface="ＭＳ Ｐゴシック"/>
                <a:cs typeface="ＭＳ Ｐゴシック"/>
              </a:rPr>
              <a:t>そ</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他</a:t>
            </a:r>
            <a:r>
              <a:rPr sz="1000" spc="-15"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研</a:t>
            </a:r>
            <a:r>
              <a:rPr sz="1000" spc="-30" dirty="0">
                <a:solidFill>
                  <a:srgbClr val="FFFFFF"/>
                </a:solidFill>
                <a:latin typeface="ＭＳ Ｐゴシック"/>
                <a:cs typeface="ＭＳ Ｐゴシック"/>
              </a:rPr>
              <a:t>修</a:t>
            </a:r>
            <a:r>
              <a:rPr sz="1000" spc="-25" dirty="0">
                <a:solidFill>
                  <a:srgbClr val="FFFFFF"/>
                </a:solidFill>
                <a:latin typeface="ＭＳ Ｐゴシック"/>
                <a:cs typeface="ＭＳ Ｐゴシック"/>
              </a:rPr>
              <a:t>活</a:t>
            </a:r>
            <a:r>
              <a:rPr sz="1000" spc="-20" dirty="0">
                <a:solidFill>
                  <a:srgbClr val="FFFFFF"/>
                </a:solidFill>
                <a:latin typeface="ＭＳ Ｐゴシック"/>
                <a:cs typeface="ＭＳ Ｐゴシック"/>
              </a:rPr>
              <a:t>動</a:t>
            </a:r>
            <a:r>
              <a:rPr sz="1000" spc="-45"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記</a:t>
            </a:r>
            <a:r>
              <a:rPr sz="1000" spc="-25" dirty="0">
                <a:solidFill>
                  <a:srgbClr val="FFFFFF"/>
                </a:solidFill>
                <a:latin typeface="ＭＳ Ｐゴシック"/>
                <a:cs typeface="ＭＳ Ｐゴシック"/>
              </a:rPr>
              <a:t>録</a:t>
            </a:r>
            <a:r>
              <a:rPr sz="1000" spc="-15" dirty="0">
                <a:solidFill>
                  <a:srgbClr val="FFFFFF"/>
                </a:solidFill>
                <a:latin typeface="ＭＳ Ｐゴシック"/>
                <a:cs typeface="ＭＳ Ｐゴシック"/>
              </a:rPr>
              <a:t>管</a:t>
            </a:r>
            <a:r>
              <a:rPr sz="1000" spc="-5" dirty="0">
                <a:solidFill>
                  <a:srgbClr val="FFFFFF"/>
                </a:solidFill>
                <a:latin typeface="ＭＳ Ｐゴシック"/>
                <a:cs typeface="ＭＳ Ｐゴシック"/>
              </a:rPr>
              <a:t>理〉</a:t>
            </a:r>
            <a:endParaRPr sz="1000" dirty="0">
              <a:latin typeface="ＭＳ Ｐゴシック"/>
              <a:cs typeface="ＭＳ Ｐゴシック"/>
            </a:endParaRPr>
          </a:p>
        </p:txBody>
      </p:sp>
      <p:pic>
        <p:nvPicPr>
          <p:cNvPr id="14" name="図 13">
            <a:extLst>
              <a:ext uri="{FF2B5EF4-FFF2-40B4-BE49-F238E27FC236}">
                <a16:creationId xmlns:a16="http://schemas.microsoft.com/office/drawing/2014/main" id="{D50022B9-5660-4071-9E53-FEF1F17A7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758" y="3270894"/>
            <a:ext cx="4375114" cy="4015584"/>
          </a:xfrm>
          <a:prstGeom prst="rect">
            <a:avLst/>
          </a:prstGeom>
        </p:spPr>
      </p:pic>
      <p:pic>
        <p:nvPicPr>
          <p:cNvPr id="19" name="図 18">
            <a:extLst>
              <a:ext uri="{FF2B5EF4-FFF2-40B4-BE49-F238E27FC236}">
                <a16:creationId xmlns:a16="http://schemas.microsoft.com/office/drawing/2014/main" id="{45B50BB6-9407-454B-BA4D-288AA9391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472" y="1673998"/>
            <a:ext cx="6091555" cy="1137001"/>
          </a:xfrm>
          <a:prstGeom prst="rect">
            <a:avLst/>
          </a:prstGeom>
        </p:spPr>
      </p:pic>
      <p:sp>
        <p:nvSpPr>
          <p:cNvPr id="20" name="角丸四角形 14">
            <a:extLst>
              <a:ext uri="{FF2B5EF4-FFF2-40B4-BE49-F238E27FC236}">
                <a16:creationId xmlns:a16="http://schemas.microsoft.com/office/drawing/2014/main" id="{714334E4-5807-4D39-851D-24FB600D22CA}"/>
              </a:ext>
            </a:extLst>
          </p:cNvPr>
          <p:cNvSpPr/>
          <p:nvPr/>
        </p:nvSpPr>
        <p:spPr>
          <a:xfrm>
            <a:off x="769943" y="1913411"/>
            <a:ext cx="1371599" cy="152081"/>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2" name="角丸四角形 14">
            <a:extLst>
              <a:ext uri="{FF2B5EF4-FFF2-40B4-BE49-F238E27FC236}">
                <a16:creationId xmlns:a16="http://schemas.microsoft.com/office/drawing/2014/main" id="{61333C24-DBAE-4FFB-B0B7-F547CABF17F7}"/>
              </a:ext>
            </a:extLst>
          </p:cNvPr>
          <p:cNvSpPr/>
          <p:nvPr/>
        </p:nvSpPr>
        <p:spPr>
          <a:xfrm>
            <a:off x="5607050" y="2527300"/>
            <a:ext cx="1066800" cy="152400"/>
          </a:xfrm>
          <a:prstGeom prst="roundRect">
            <a:avLst>
              <a:gd name="adj" fmla="val 12596"/>
            </a:avLst>
          </a:prstGeom>
          <a:ln w="12598">
            <a:solidFill>
              <a:srgbClr val="DA2128"/>
            </a:solidFill>
            <a:round/>
          </a:ln>
        </p:spPr>
        <p:txBody>
          <a:bodyPr wrap="square" lIns="0" tIns="0" rIns="0" bIns="0" rtlCol="0" anchor="ctr"/>
          <a:lstStyle/>
          <a:p>
            <a:pPr algn="ctr"/>
            <a:endParaRPr kumimoji="1" lang="ja-JP" altLang="en-US"/>
          </a:p>
        </p:txBody>
      </p:sp>
      <p:sp>
        <p:nvSpPr>
          <p:cNvPr id="31" name="角丸四角形 14">
            <a:extLst>
              <a:ext uri="{FF2B5EF4-FFF2-40B4-BE49-F238E27FC236}">
                <a16:creationId xmlns:a16="http://schemas.microsoft.com/office/drawing/2014/main" id="{5EEB2276-4656-4961-BF70-3A251B7BBC0F}"/>
              </a:ext>
            </a:extLst>
          </p:cNvPr>
          <p:cNvSpPr/>
          <p:nvPr/>
        </p:nvSpPr>
        <p:spPr>
          <a:xfrm>
            <a:off x="2141542" y="1909245"/>
            <a:ext cx="1371599" cy="152081"/>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2777099" y="933440"/>
            <a:ext cx="2190432"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70" dirty="0">
                <a:solidFill>
                  <a:srgbClr val="231F20"/>
                </a:solidFill>
                <a:latin typeface="ＭＳ ゴシック"/>
                <a:cs typeface="ＭＳ ゴシック"/>
              </a:rPr>
              <a:t> </a:t>
            </a:r>
            <a:r>
              <a:rPr lang="en-US" altLang="ja-JP" sz="1000" spc="-15" dirty="0">
                <a:solidFill>
                  <a:srgbClr val="231F20"/>
                </a:solidFill>
                <a:latin typeface="ＭＳ ゴシック"/>
                <a:cs typeface="ＭＳ ゴシック"/>
              </a:rPr>
              <a:t>QR</a:t>
            </a:r>
            <a:r>
              <a:rPr lang="ja-JP" altLang="en-US" sz="1000" spc="-15" dirty="0">
                <a:solidFill>
                  <a:srgbClr val="231F20"/>
                </a:solidFill>
                <a:latin typeface="ＭＳ ゴシック"/>
                <a:cs typeface="ＭＳ ゴシック"/>
              </a:rPr>
              <a:t>コードで登録をした研修歯科医</a:t>
            </a:r>
            <a:r>
              <a:rPr sz="1000" spc="-50" dirty="0" err="1">
                <a:solidFill>
                  <a:srgbClr val="231F20"/>
                </a:solidFill>
                <a:latin typeface="ＭＳ ゴシック"/>
                <a:cs typeface="ＭＳ ゴシック"/>
              </a:rPr>
              <a:t>一</a:t>
            </a:r>
            <a:r>
              <a:rPr sz="1000" spc="-10" dirty="0" err="1">
                <a:solidFill>
                  <a:srgbClr val="231F20"/>
                </a:solidFill>
                <a:latin typeface="ＭＳ ゴシック"/>
                <a:cs typeface="ＭＳ ゴシック"/>
              </a:rPr>
              <a:t>覧</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4" name="object 4"/>
          <p:cNvSpPr txBox="1"/>
          <p:nvPr/>
        </p:nvSpPr>
        <p:spPr>
          <a:xfrm>
            <a:off x="2645178" y="2779817"/>
            <a:ext cx="2454275"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60" dirty="0">
                <a:solidFill>
                  <a:srgbClr val="231F20"/>
                </a:solidFill>
                <a:latin typeface="ＭＳ ゴシック"/>
                <a:cs typeface="ＭＳ ゴシック"/>
              </a:rPr>
              <a:t> </a:t>
            </a:r>
            <a:r>
              <a:rPr sz="1000" spc="-50" dirty="0">
                <a:solidFill>
                  <a:srgbClr val="231F20"/>
                </a:solidFill>
                <a:latin typeface="ＭＳ ゴシック"/>
                <a:cs typeface="ＭＳ ゴシック"/>
              </a:rPr>
              <a:t>そ</a:t>
            </a:r>
            <a:r>
              <a:rPr sz="1000" spc="-15" dirty="0">
                <a:solidFill>
                  <a:srgbClr val="231F20"/>
                </a:solidFill>
                <a:latin typeface="ＭＳ ゴシック"/>
                <a:cs typeface="ＭＳ ゴシック"/>
              </a:rPr>
              <a:t>の</a:t>
            </a:r>
            <a:r>
              <a:rPr sz="1000" spc="-35" dirty="0">
                <a:solidFill>
                  <a:srgbClr val="231F20"/>
                </a:solidFill>
                <a:latin typeface="ＭＳ ゴシック"/>
                <a:cs typeface="ＭＳ ゴシック"/>
              </a:rPr>
              <a:t>他</a:t>
            </a:r>
            <a:r>
              <a:rPr sz="1000" spc="5" dirty="0">
                <a:solidFill>
                  <a:srgbClr val="231F20"/>
                </a:solidFill>
                <a:latin typeface="ＭＳ ゴシック"/>
                <a:cs typeface="ＭＳ ゴシック"/>
              </a:rPr>
              <a:t>研</a:t>
            </a:r>
            <a:r>
              <a:rPr sz="1000" spc="-40" dirty="0">
                <a:solidFill>
                  <a:srgbClr val="231F20"/>
                </a:solidFill>
                <a:latin typeface="ＭＳ ゴシック"/>
                <a:cs typeface="ＭＳ ゴシック"/>
              </a:rPr>
              <a:t>修</a:t>
            </a:r>
            <a:r>
              <a:rPr sz="1000" spc="-35" dirty="0">
                <a:solidFill>
                  <a:srgbClr val="231F20"/>
                </a:solidFill>
                <a:latin typeface="ＭＳ ゴシック"/>
                <a:cs typeface="ＭＳ ゴシック"/>
              </a:rPr>
              <a:t>活</a:t>
            </a:r>
            <a:r>
              <a:rPr sz="1000" dirty="0">
                <a:solidFill>
                  <a:srgbClr val="231F20"/>
                </a:solidFill>
                <a:latin typeface="ＭＳ ゴシック"/>
                <a:cs typeface="ＭＳ ゴシック"/>
              </a:rPr>
              <a:t>動</a:t>
            </a:r>
            <a:r>
              <a:rPr sz="1000" spc="-15" dirty="0">
                <a:solidFill>
                  <a:srgbClr val="231F20"/>
                </a:solidFill>
                <a:latin typeface="ＭＳ ゴシック"/>
                <a:cs typeface="ＭＳ ゴシック"/>
              </a:rPr>
              <a:t> 登</a:t>
            </a:r>
            <a:r>
              <a:rPr sz="1000" dirty="0">
                <a:solidFill>
                  <a:srgbClr val="231F20"/>
                </a:solidFill>
                <a:latin typeface="ＭＳ ゴシック"/>
                <a:cs typeface="ＭＳ ゴシック"/>
              </a:rPr>
              <a:t>録</a:t>
            </a:r>
            <a:r>
              <a:rPr sz="1000" spc="-15" dirty="0">
                <a:solidFill>
                  <a:srgbClr val="231F20"/>
                </a:solidFill>
                <a:latin typeface="ＭＳ ゴシック"/>
                <a:cs typeface="ＭＳ ゴシック"/>
              </a:rPr>
              <a:t> </a:t>
            </a:r>
            <a:r>
              <a:rPr sz="1000" spc="10" dirty="0">
                <a:solidFill>
                  <a:srgbClr val="231F20"/>
                </a:solidFill>
                <a:latin typeface="ＭＳ ゴシック"/>
                <a:cs typeface="ＭＳ ゴシック"/>
              </a:rPr>
              <a:t>QR</a:t>
            </a:r>
            <a:r>
              <a:rPr sz="1000" spc="-310" dirty="0">
                <a:solidFill>
                  <a:srgbClr val="231F20"/>
                </a:solidFill>
                <a:latin typeface="ＭＳ ゴシック"/>
                <a:cs typeface="ＭＳ ゴシック"/>
              </a:rPr>
              <a:t> </a:t>
            </a:r>
            <a:r>
              <a:rPr sz="1000" spc="-75" dirty="0">
                <a:solidFill>
                  <a:srgbClr val="231F20"/>
                </a:solidFill>
                <a:latin typeface="ＭＳ ゴシック"/>
                <a:cs typeface="ＭＳ ゴシック"/>
              </a:rPr>
              <a:t>コ</a:t>
            </a:r>
            <a:r>
              <a:rPr sz="1000" spc="-155" dirty="0">
                <a:solidFill>
                  <a:srgbClr val="231F20"/>
                </a:solidFill>
                <a:latin typeface="ＭＳ ゴシック"/>
                <a:cs typeface="ＭＳ ゴシック"/>
              </a:rPr>
              <a:t>ー</a:t>
            </a:r>
            <a:r>
              <a:rPr sz="1000" spc="-60" dirty="0">
                <a:solidFill>
                  <a:srgbClr val="231F20"/>
                </a:solidFill>
                <a:latin typeface="ＭＳ ゴシック"/>
                <a:cs typeface="ＭＳ ゴシック"/>
              </a:rPr>
              <a:t>ド</a:t>
            </a:r>
            <a:r>
              <a:rPr sz="1000" spc="-55" dirty="0">
                <a:solidFill>
                  <a:srgbClr val="231F20"/>
                </a:solidFill>
                <a:latin typeface="ＭＳ ゴシック"/>
                <a:cs typeface="ＭＳ ゴシック"/>
              </a:rPr>
              <a:t>作</a:t>
            </a:r>
            <a:r>
              <a:rPr sz="1000" spc="-20" dirty="0">
                <a:solidFill>
                  <a:srgbClr val="231F20"/>
                </a:solidFill>
                <a:latin typeface="ＭＳ ゴシック"/>
                <a:cs typeface="ＭＳ ゴシック"/>
              </a:rPr>
              <a:t>成画</a:t>
            </a:r>
            <a:r>
              <a:rPr sz="1000" dirty="0">
                <a:solidFill>
                  <a:srgbClr val="231F20"/>
                </a:solidFill>
                <a:latin typeface="ＭＳ ゴシック"/>
                <a:cs typeface="ＭＳ ゴシック"/>
              </a:rPr>
              <a:t>面</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5" name="object 5"/>
          <p:cNvSpPr txBox="1"/>
          <p:nvPr/>
        </p:nvSpPr>
        <p:spPr>
          <a:xfrm>
            <a:off x="731820" y="3149660"/>
            <a:ext cx="6333035" cy="2124749"/>
          </a:xfrm>
          <a:prstGeom prst="rect">
            <a:avLst/>
          </a:prstGeom>
        </p:spPr>
        <p:txBody>
          <a:bodyPr vert="horz" wrap="square" lIns="0" tIns="12700" rIns="0" bIns="0" rtlCol="0">
            <a:spAutoFit/>
          </a:bodyPr>
          <a:lstStyle/>
          <a:p>
            <a:pPr marL="36000" indent="-156210">
              <a:lnSpc>
                <a:spcPts val="1600"/>
              </a:lnSpc>
              <a:spcBef>
                <a:spcPts val="200"/>
              </a:spcBef>
              <a:spcAft>
                <a:spcPts val="100"/>
              </a:spcAft>
              <a:buChar char="■"/>
              <a:tabLst>
                <a:tab pos="168910" algn="l"/>
              </a:tabLst>
            </a:pPr>
            <a:r>
              <a:rPr sz="1000" dirty="0">
                <a:solidFill>
                  <a:srgbClr val="A9511A"/>
                </a:solidFill>
                <a:latin typeface="ＭＳ ゴシック"/>
                <a:cs typeface="ＭＳ ゴシック"/>
              </a:rPr>
              <a:t>QR コードで登録した</a:t>
            </a:r>
            <a:r>
              <a:rPr lang="ja-JP" altLang="en-US" sz="1000" dirty="0">
                <a:solidFill>
                  <a:srgbClr val="A9511A"/>
                </a:solidFill>
                <a:latin typeface="ＭＳ ゴシック"/>
                <a:cs typeface="ＭＳ ゴシック"/>
              </a:rPr>
              <a:t>研修歯科医</a:t>
            </a:r>
            <a:r>
              <a:rPr sz="1000" dirty="0" err="1">
                <a:solidFill>
                  <a:srgbClr val="A9511A"/>
                </a:solidFill>
                <a:latin typeface="ＭＳ ゴシック"/>
                <a:cs typeface="ＭＳ ゴシック"/>
              </a:rPr>
              <a:t>一覧</a:t>
            </a:r>
            <a:endParaRPr lang="en-US" altLang="en-US" sz="1000" dirty="0">
              <a:solidFill>
                <a:srgbClr val="A9511A"/>
              </a:solidFill>
              <a:latin typeface="ＭＳ ゴシック"/>
              <a:cs typeface="ＭＳ ゴシック"/>
            </a:endParaRPr>
          </a:p>
          <a:p>
            <a:pPr marL="36000">
              <a:lnSpc>
                <a:spcPts val="1600"/>
              </a:lnSpc>
              <a:spcBef>
                <a:spcPts val="200"/>
              </a:spcBef>
              <a:spcAft>
                <a:spcPts val="100"/>
              </a:spcAft>
              <a:tabLst>
                <a:tab pos="168910" algn="l"/>
              </a:tabLst>
            </a:pP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前項で作成した </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 コードを取り込んで登録を行うと、「その他の研修活動の記録管理」画面の</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a:t>
            </a:r>
            <a:r>
              <a:rPr lang="en-US" altLang="ja-JP" sz="1000" dirty="0">
                <a:solidFill>
                  <a:srgbClr val="231F20"/>
                </a:solidFill>
                <a:latin typeface="ＭＳ ゴシック"/>
                <a:cs typeface="ＭＳ ゴシック"/>
              </a:rPr>
              <a:t>QR</a:t>
            </a:r>
            <a:r>
              <a:rPr lang="ja-JP" altLang="en-US" sz="1000" dirty="0">
                <a:solidFill>
                  <a:srgbClr val="231F20"/>
                </a:solidFill>
                <a:latin typeface="ＭＳ ゴシック"/>
                <a:cs typeface="ＭＳ ゴシック"/>
              </a:rPr>
              <a:t>コードで登録した研修医一覧」ボタンから、登録した研修歯科医の一覧が確認できます。</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実際の登録状況と比較して、承認または却下を行ってください。</a:t>
            </a:r>
            <a:br>
              <a:rPr lang="en-US" altLang="ja-JP" sz="1000" dirty="0">
                <a:solidFill>
                  <a:srgbClr val="231F20"/>
                </a:solidFill>
                <a:latin typeface="ＭＳ ゴシック"/>
                <a:cs typeface="ＭＳ ゴシック"/>
              </a:rPr>
            </a:br>
            <a:r>
              <a:rPr lang="en-US" altLang="ja-JP" sz="1000" dirty="0">
                <a:solidFill>
                  <a:srgbClr val="231F20"/>
                </a:solidFill>
                <a:latin typeface="ＭＳ ゴシック"/>
                <a:cs typeface="ＭＳ ゴシック"/>
              </a:rPr>
              <a:t>	</a:t>
            </a:r>
            <a:r>
              <a:rPr lang="ja-JP" altLang="en-US" sz="1000" dirty="0">
                <a:solidFill>
                  <a:srgbClr val="231F20"/>
                </a:solidFill>
                <a:latin typeface="ＭＳ ゴシック"/>
                <a:cs typeface="ＭＳ ゴシック"/>
              </a:rPr>
              <a:t>承認を行うと状態が「承認」となり、研修歯科医側で承認日に「承認を行った日付」が記入されます。</a:t>
            </a:r>
            <a:endParaRPr lang="en-US" altLang="ja-JP" sz="1000" dirty="0">
              <a:solidFill>
                <a:srgbClr val="231F20"/>
              </a:solidFill>
              <a:latin typeface="ＭＳ ゴシック"/>
              <a:cs typeface="ＭＳ ゴシック"/>
            </a:endParaRPr>
          </a:p>
          <a:p>
            <a:pPr marL="36000">
              <a:lnSpc>
                <a:spcPts val="1600"/>
              </a:lnSpc>
              <a:spcBef>
                <a:spcPts val="200"/>
              </a:spcBef>
              <a:spcAft>
                <a:spcPts val="100"/>
              </a:spcAft>
              <a:tabLst>
                <a:tab pos="168910" algn="l"/>
              </a:tabLst>
            </a:pPr>
            <a:r>
              <a:rPr lang="en-US" altLang="ja-JP" sz="1000" dirty="0">
                <a:solidFill>
                  <a:srgbClr val="FF0000"/>
                </a:solidFill>
                <a:latin typeface="ＭＳ ゴシック"/>
                <a:cs typeface="ＭＳ ゴシック"/>
              </a:rPr>
              <a:t>	※</a:t>
            </a:r>
            <a:r>
              <a:rPr lang="ja-JP" altLang="en-US" sz="1000" u="sng" dirty="0">
                <a:latin typeface="ＭＳ ゴシック"/>
                <a:cs typeface="ＭＳ ゴシック"/>
              </a:rPr>
              <a:t>研修医自身が直接入力を行う、または管理者側で入力（代行入力）を行い登録をした場合は</a:t>
            </a:r>
            <a:br>
              <a:rPr lang="en-US" altLang="ja-JP" sz="1000" u="sng" dirty="0">
                <a:latin typeface="ＭＳ ゴシック"/>
                <a:cs typeface="ＭＳ ゴシック"/>
              </a:rPr>
            </a:br>
            <a:r>
              <a:rPr lang="en-US" altLang="ja-JP" sz="1000" dirty="0">
                <a:latin typeface="ＭＳ ゴシック"/>
                <a:cs typeface="ＭＳ ゴシック"/>
              </a:rPr>
              <a:t>	</a:t>
            </a:r>
            <a:r>
              <a:rPr lang="ja-JP" altLang="en-US" sz="1000" dirty="0">
                <a:latin typeface="ＭＳ ゴシック"/>
                <a:cs typeface="ＭＳ ゴシック"/>
              </a:rPr>
              <a:t>　</a:t>
            </a:r>
            <a:r>
              <a:rPr lang="ja-JP" altLang="en-US" sz="1000" u="sng" dirty="0">
                <a:solidFill>
                  <a:srgbClr val="FF0000"/>
                </a:solidFill>
                <a:latin typeface="ＭＳ ゴシック"/>
                <a:cs typeface="ＭＳ ゴシック"/>
              </a:rPr>
              <a:t>承認機能はなく、記録のみ</a:t>
            </a:r>
            <a:r>
              <a:rPr lang="ja-JP" altLang="en-US" sz="1000" u="sng" dirty="0">
                <a:latin typeface="ＭＳ ゴシック"/>
                <a:cs typeface="ＭＳ ゴシック"/>
              </a:rPr>
              <a:t>となります。</a:t>
            </a:r>
            <a:br>
              <a:rPr lang="en-US" altLang="ja-JP" sz="1000" u="sng" dirty="0">
                <a:latin typeface="ＭＳ ゴシック"/>
                <a:cs typeface="ＭＳ ゴシック"/>
              </a:rPr>
            </a:br>
            <a:r>
              <a:rPr lang="en-US" altLang="ja-JP" sz="1000" dirty="0">
                <a:latin typeface="ＭＳ ゴシック"/>
                <a:cs typeface="ＭＳ ゴシック"/>
              </a:rPr>
              <a:t>	</a:t>
            </a:r>
            <a:r>
              <a:rPr lang="ja-JP" altLang="en-US" sz="1000" dirty="0">
                <a:latin typeface="ＭＳ ゴシック"/>
                <a:cs typeface="ＭＳ ゴシック"/>
              </a:rPr>
              <a:t>　</a:t>
            </a:r>
            <a:r>
              <a:rPr lang="ja-JP" altLang="en-US" sz="1000" u="sng" dirty="0">
                <a:solidFill>
                  <a:srgbClr val="FF0000"/>
                </a:solidFill>
                <a:latin typeface="ＭＳ ゴシック"/>
                <a:cs typeface="ＭＳ ゴシック"/>
              </a:rPr>
              <a:t>（</a:t>
            </a:r>
            <a:r>
              <a:rPr lang="en-US" altLang="ja-JP" sz="1000" u="sng" dirty="0">
                <a:solidFill>
                  <a:srgbClr val="FF0000"/>
                </a:solidFill>
                <a:latin typeface="ＭＳ ゴシック"/>
                <a:cs typeface="ＭＳ ゴシック"/>
              </a:rPr>
              <a:t>QR</a:t>
            </a:r>
            <a:r>
              <a:rPr lang="ja-JP" altLang="en-US" sz="1000" u="sng" dirty="0">
                <a:solidFill>
                  <a:srgbClr val="FF0000"/>
                </a:solidFill>
                <a:latin typeface="ＭＳ ゴシック"/>
                <a:cs typeface="ＭＳ ゴシック"/>
              </a:rPr>
              <a:t>コードを取り込んで登録を行った場合に</a:t>
            </a:r>
            <a:r>
              <a:rPr lang="en-US" altLang="ja-JP" sz="1000" u="sng" dirty="0">
                <a:solidFill>
                  <a:srgbClr val="FF0000"/>
                </a:solidFill>
                <a:latin typeface="ＭＳ ゴシック"/>
                <a:cs typeface="ＭＳ ゴシック"/>
              </a:rPr>
              <a:t>QR</a:t>
            </a:r>
            <a:r>
              <a:rPr lang="ja-JP" altLang="en-US" sz="1000" u="sng" dirty="0">
                <a:solidFill>
                  <a:srgbClr val="FF0000"/>
                </a:solidFill>
                <a:latin typeface="ＭＳ ゴシック"/>
                <a:cs typeface="ＭＳ ゴシック"/>
              </a:rPr>
              <a:t>コードを作成した施設側で承認・却下が行え、</a:t>
            </a:r>
            <a:br>
              <a:rPr lang="en-US" altLang="ja-JP" sz="1000" u="sng" dirty="0">
                <a:solidFill>
                  <a:srgbClr val="FF0000"/>
                </a:solidFill>
                <a:latin typeface="ＭＳ ゴシック"/>
                <a:cs typeface="ＭＳ ゴシック"/>
              </a:rPr>
            </a:br>
            <a:r>
              <a:rPr lang="en-US" altLang="ja-JP" sz="1000" dirty="0">
                <a:solidFill>
                  <a:srgbClr val="FF0000"/>
                </a:solidFill>
                <a:latin typeface="ＭＳ ゴシック"/>
                <a:cs typeface="ＭＳ ゴシック"/>
              </a:rPr>
              <a:t>	</a:t>
            </a:r>
            <a:r>
              <a:rPr lang="ja-JP" altLang="en-US" sz="1000" dirty="0">
                <a:solidFill>
                  <a:srgbClr val="FF0000"/>
                </a:solidFill>
                <a:latin typeface="ＭＳ ゴシック"/>
                <a:cs typeface="ＭＳ ゴシック"/>
              </a:rPr>
              <a:t>　</a:t>
            </a:r>
            <a:r>
              <a:rPr lang="ja-JP" altLang="en-US" sz="1000" u="sng" dirty="0">
                <a:solidFill>
                  <a:srgbClr val="FF0000"/>
                </a:solidFill>
                <a:latin typeface="ＭＳ ゴシック"/>
                <a:cs typeface="ＭＳ ゴシック"/>
              </a:rPr>
              <a:t>「承認日」が登録されます。）</a:t>
            </a:r>
            <a:endParaRPr lang="en-US" altLang="ja-JP" sz="1000" u="sng" dirty="0">
              <a:solidFill>
                <a:srgbClr val="FF0000"/>
              </a:solidFill>
              <a:latin typeface="ＭＳ ゴシック"/>
              <a:cs typeface="ＭＳ ゴシック"/>
            </a:endParaRPr>
          </a:p>
          <a:p>
            <a:pPr marL="12065">
              <a:lnSpc>
                <a:spcPts val="1600"/>
              </a:lnSpc>
              <a:tabLst>
                <a:tab pos="168910" algn="l"/>
              </a:tabLst>
            </a:pPr>
            <a:endParaRPr lang="ja-JP" altLang="en-US" sz="1000" u="sng" dirty="0">
              <a:solidFill>
                <a:srgbClr val="FF0000"/>
              </a:solidFill>
              <a:latin typeface="ＭＳ ゴシック"/>
              <a:cs typeface="ＭＳ ゴシック"/>
            </a:endParaRPr>
          </a:p>
        </p:txBody>
      </p:sp>
      <p:sp>
        <p:nvSpPr>
          <p:cNvPr id="10" name="object 10"/>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56</a:t>
            </a:fld>
            <a:endParaRPr dirty="0"/>
          </a:p>
        </p:txBody>
      </p:sp>
      <p:sp>
        <p:nvSpPr>
          <p:cNvPr id="20" name="角丸四角形 14">
            <a:extLst>
              <a:ext uri="{FF2B5EF4-FFF2-40B4-BE49-F238E27FC236}">
                <a16:creationId xmlns:a16="http://schemas.microsoft.com/office/drawing/2014/main" id="{714334E4-5807-4D39-851D-24FB600D22CA}"/>
              </a:ext>
            </a:extLst>
          </p:cNvPr>
          <p:cNvSpPr/>
          <p:nvPr/>
        </p:nvSpPr>
        <p:spPr>
          <a:xfrm>
            <a:off x="806450" y="1917700"/>
            <a:ext cx="1371599" cy="152081"/>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1" name="角丸四角形 14">
            <a:extLst>
              <a:ext uri="{FF2B5EF4-FFF2-40B4-BE49-F238E27FC236}">
                <a16:creationId xmlns:a16="http://schemas.microsoft.com/office/drawing/2014/main" id="{4F9D6A15-D4B5-4AB2-94C6-C1A864B5055B}"/>
              </a:ext>
            </a:extLst>
          </p:cNvPr>
          <p:cNvSpPr/>
          <p:nvPr/>
        </p:nvSpPr>
        <p:spPr>
          <a:xfrm>
            <a:off x="2179012" y="1917699"/>
            <a:ext cx="1371599" cy="152081"/>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
        <p:nvSpPr>
          <p:cNvPr id="22" name="角丸四角形 14">
            <a:extLst>
              <a:ext uri="{FF2B5EF4-FFF2-40B4-BE49-F238E27FC236}">
                <a16:creationId xmlns:a16="http://schemas.microsoft.com/office/drawing/2014/main" id="{61333C24-DBAE-4FFB-B0B7-F547CABF17F7}"/>
              </a:ext>
            </a:extLst>
          </p:cNvPr>
          <p:cNvSpPr/>
          <p:nvPr/>
        </p:nvSpPr>
        <p:spPr>
          <a:xfrm>
            <a:off x="5635755" y="2564350"/>
            <a:ext cx="1038095" cy="134185"/>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pic>
        <p:nvPicPr>
          <p:cNvPr id="17" name="図 16">
            <a:extLst>
              <a:ext uri="{FF2B5EF4-FFF2-40B4-BE49-F238E27FC236}">
                <a16:creationId xmlns:a16="http://schemas.microsoft.com/office/drawing/2014/main" id="{E4DB8A37-C814-4CE1-8866-7DA382714B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20" y="1202882"/>
            <a:ext cx="6092860" cy="1733795"/>
          </a:xfrm>
          <a:prstGeom prst="rect">
            <a:avLst/>
          </a:prstGeom>
        </p:spPr>
      </p:pic>
      <p:sp>
        <p:nvSpPr>
          <p:cNvPr id="23" name="角丸四角形 14">
            <a:extLst>
              <a:ext uri="{FF2B5EF4-FFF2-40B4-BE49-F238E27FC236}">
                <a16:creationId xmlns:a16="http://schemas.microsoft.com/office/drawing/2014/main" id="{2C7AF395-A5C0-45CA-8AC7-4C55C75ED35E}"/>
              </a:ext>
            </a:extLst>
          </p:cNvPr>
          <p:cNvSpPr/>
          <p:nvPr/>
        </p:nvSpPr>
        <p:spPr>
          <a:xfrm>
            <a:off x="5226050" y="2626521"/>
            <a:ext cx="635403" cy="262799"/>
          </a:xfrm>
          <a:prstGeom prst="roundRect">
            <a:avLst>
              <a:gd name="adj" fmla="val 16417"/>
            </a:avLst>
          </a:prstGeom>
          <a:ln w="12598">
            <a:solidFill>
              <a:srgbClr val="0070C0"/>
            </a:solidFill>
            <a:round/>
          </a:ln>
        </p:spPr>
        <p:txBody>
          <a:bodyPr wrap="square" lIns="0" tIns="0" rIns="0" bIns="0" rtlCol="0" anchor="ctr"/>
          <a:lstStyle/>
          <a:p>
            <a:pPr algn="ctr"/>
            <a:endParaRPr kumimoji="1" lang="ja-JP" altLang="en-US"/>
          </a:p>
        </p:txBody>
      </p:sp>
      <p:sp>
        <p:nvSpPr>
          <p:cNvPr id="24" name="角丸四角形 14">
            <a:extLst>
              <a:ext uri="{FF2B5EF4-FFF2-40B4-BE49-F238E27FC236}">
                <a16:creationId xmlns:a16="http://schemas.microsoft.com/office/drawing/2014/main" id="{03584ABF-6968-4FA6-878F-330F1BDA299B}"/>
              </a:ext>
            </a:extLst>
          </p:cNvPr>
          <p:cNvSpPr/>
          <p:nvPr/>
        </p:nvSpPr>
        <p:spPr>
          <a:xfrm>
            <a:off x="4458617" y="2626521"/>
            <a:ext cx="635403" cy="262799"/>
          </a:xfrm>
          <a:prstGeom prst="roundRect">
            <a:avLst>
              <a:gd name="adj" fmla="val 16417"/>
            </a:avLst>
          </a:prstGeom>
          <a:ln w="12598">
            <a:solidFill>
              <a:srgbClr val="DA2128"/>
            </a:solidFill>
            <a:round/>
          </a:ln>
        </p:spPr>
        <p:txBody>
          <a:bodyPr wrap="square" lIns="0" tIns="0" rIns="0" bIns="0" rtlCol="0" anchor="ctr"/>
          <a:lstStyle/>
          <a:p>
            <a:pPr algn="ctr"/>
            <a:endParaRPr kumimoji="1" lang="ja-JP" altLang="en-US"/>
          </a:p>
        </p:txBody>
      </p:sp>
    </p:spTree>
    <p:extLst>
      <p:ext uri="{BB962C8B-B14F-4D97-AF65-F5344CB8AC3E}">
        <p14:creationId xmlns:p14="http://schemas.microsoft.com/office/powerpoint/2010/main" val="9418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45159" y="5226977"/>
            <a:ext cx="5781294" cy="943317"/>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1045159" y="3506172"/>
            <a:ext cx="5780595" cy="1174919"/>
          </a:xfrm>
          <a:prstGeom prst="rect">
            <a:avLst/>
          </a:prstGeom>
          <a:blipFill>
            <a:blip r:embed="rId3" cstate="print"/>
            <a:stretch>
              <a:fillRect/>
            </a:stretch>
          </a:blipFill>
        </p:spPr>
        <p:txBody>
          <a:bodyPr wrap="square" lIns="0" tIns="0" rIns="0" bIns="0" rtlCol="0"/>
          <a:lstStyle/>
          <a:p>
            <a:endParaRPr dirty="0"/>
          </a:p>
        </p:txBody>
      </p:sp>
      <p:sp>
        <p:nvSpPr>
          <p:cNvPr id="4" name="object 4"/>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5" name="object 5"/>
          <p:cNvSpPr txBox="1"/>
          <p:nvPr/>
        </p:nvSpPr>
        <p:spPr>
          <a:xfrm>
            <a:off x="759716" y="825975"/>
            <a:ext cx="6091555" cy="375744"/>
          </a:xfrm>
          <a:prstGeom prst="rect">
            <a:avLst/>
          </a:prstGeom>
          <a:noFill/>
        </p:spPr>
        <p:txBody>
          <a:bodyPr vert="horz" wrap="square" lIns="0" tIns="36830" rIns="0" bIns="0" rtlCol="0">
            <a:spAutoFit/>
          </a:bodyPr>
          <a:lstStyle/>
          <a:p>
            <a:pPr algn="ctr">
              <a:lnSpc>
                <a:spcPct val="100000"/>
              </a:lnSpc>
              <a:spcBef>
                <a:spcPts val="290"/>
              </a:spcBef>
            </a:pPr>
            <a:r>
              <a:rPr lang="ja-JP" altLang="en-US" sz="2200"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z="2200" spc="-25" dirty="0">
                <a:solidFill>
                  <a:srgbClr val="FFFFFF"/>
                </a:solidFill>
                <a:latin typeface="HGPｺﾞｼｯｸE" panose="020B0900000000000000" pitchFamily="50" charset="-128"/>
                <a:ea typeface="HGPｺﾞｼｯｸE" panose="020B0900000000000000" pitchFamily="50" charset="-128"/>
                <a:cs typeface="HGPｺﾞｼｯｸE"/>
              </a:rPr>
              <a:t>へ</a:t>
            </a:r>
            <a:r>
              <a:rPr sz="2200" spc="-45" dirty="0">
                <a:solidFill>
                  <a:srgbClr val="FFFFFF"/>
                </a:solidFill>
                <a:latin typeface="HGPｺﾞｼｯｸE" panose="020B0900000000000000" pitchFamily="50" charset="-128"/>
                <a:ea typeface="HGPｺﾞｼｯｸE" panose="020B0900000000000000" pitchFamily="50" charset="-128"/>
                <a:cs typeface="HGPｺﾞｼｯｸE"/>
              </a:rPr>
              <a:t>の</a:t>
            </a:r>
            <a:r>
              <a:rPr sz="2200" spc="-100" dirty="0">
                <a:solidFill>
                  <a:srgbClr val="FFFFFF"/>
                </a:solidFill>
                <a:latin typeface="HGPｺﾞｼｯｸE" panose="020B0900000000000000" pitchFamily="50" charset="-128"/>
                <a:ea typeface="HGPｺﾞｼｯｸE" panose="020B0900000000000000" pitchFamily="50" charset="-128"/>
                <a:cs typeface="HGPｺﾞｼｯｸE"/>
              </a:rPr>
              <a:t>フ</a:t>
            </a:r>
            <a:r>
              <a:rPr sz="2200" spc="-85" dirty="0">
                <a:solidFill>
                  <a:srgbClr val="FFFFFF"/>
                </a:solidFill>
                <a:latin typeface="HGPｺﾞｼｯｸE" panose="020B0900000000000000" pitchFamily="50" charset="-128"/>
                <a:ea typeface="HGPｺﾞｼｯｸE" panose="020B0900000000000000" pitchFamily="50" charset="-128"/>
                <a:cs typeface="HGPｺﾞｼｯｸE"/>
              </a:rPr>
              <a:t>ィ</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ー</a:t>
            </a:r>
            <a:r>
              <a:rPr sz="2200" spc="-240" dirty="0">
                <a:solidFill>
                  <a:srgbClr val="FFFFFF"/>
                </a:solidFill>
                <a:latin typeface="HGPｺﾞｼｯｸE" panose="020B0900000000000000" pitchFamily="50" charset="-128"/>
                <a:ea typeface="HGPｺﾞｼｯｸE" panose="020B0900000000000000" pitchFamily="50" charset="-128"/>
                <a:cs typeface="HGPｺﾞｼｯｸE"/>
              </a:rPr>
              <a:t>ド</a:t>
            </a:r>
            <a:r>
              <a:rPr sz="2200" spc="-150" dirty="0">
                <a:solidFill>
                  <a:srgbClr val="FFFFFF"/>
                </a:solidFill>
                <a:latin typeface="HGPｺﾞｼｯｸE" panose="020B0900000000000000" pitchFamily="50" charset="-128"/>
                <a:ea typeface="HGPｺﾞｼｯｸE" panose="020B0900000000000000" pitchFamily="50" charset="-128"/>
                <a:cs typeface="HGPｺﾞｼｯｸE"/>
              </a:rPr>
              <a:t>バ</a:t>
            </a:r>
            <a:r>
              <a:rPr sz="2200" spc="-45" dirty="0">
                <a:solidFill>
                  <a:srgbClr val="FFFFFF"/>
                </a:solidFill>
                <a:latin typeface="HGPｺﾞｼｯｸE" panose="020B0900000000000000" pitchFamily="50" charset="-128"/>
                <a:ea typeface="HGPｺﾞｼｯｸE" panose="020B0900000000000000" pitchFamily="50" charset="-128"/>
                <a:cs typeface="HGPｺﾞｼｯｸE"/>
              </a:rPr>
              <a:t>ッ</a:t>
            </a:r>
            <a:r>
              <a:rPr sz="2200" spc="-70" dirty="0">
                <a:solidFill>
                  <a:srgbClr val="FFFFFF"/>
                </a:solidFill>
                <a:latin typeface="HGPｺﾞｼｯｸE" panose="020B0900000000000000" pitchFamily="50" charset="-128"/>
                <a:ea typeface="HGPｺﾞｼｯｸE" panose="020B0900000000000000" pitchFamily="50" charset="-128"/>
                <a:cs typeface="HGPｺﾞｼｯｸE"/>
              </a:rPr>
              <a:t>ク</a:t>
            </a:r>
            <a:r>
              <a:rPr sz="2200" spc="-20" dirty="0">
                <a:solidFill>
                  <a:srgbClr val="FFFFFF"/>
                </a:solidFill>
                <a:latin typeface="HGPｺﾞｼｯｸE" panose="020B0900000000000000" pitchFamily="50" charset="-128"/>
                <a:ea typeface="HGPｺﾞｼｯｸE" panose="020B0900000000000000" pitchFamily="50" charset="-128"/>
                <a:cs typeface="HGPｺﾞｼｯｸE"/>
              </a:rPr>
              <a:t>公</a:t>
            </a:r>
            <a:r>
              <a:rPr sz="2200" spc="10" dirty="0">
                <a:solidFill>
                  <a:srgbClr val="FFFFFF"/>
                </a:solidFill>
                <a:latin typeface="HGPｺﾞｼｯｸE" panose="020B0900000000000000" pitchFamily="50" charset="-128"/>
                <a:ea typeface="HGPｺﾞｼｯｸE" panose="020B0900000000000000" pitchFamily="50" charset="-128"/>
                <a:cs typeface="HGPｺﾞｼｯｸE"/>
              </a:rPr>
              <a:t>開</a:t>
            </a:r>
            <a:r>
              <a:rPr sz="2200" spc="15" dirty="0">
                <a:solidFill>
                  <a:srgbClr val="FFFFFF"/>
                </a:solidFill>
                <a:latin typeface="HGPｺﾞｼｯｸE" panose="020B0900000000000000" pitchFamily="50" charset="-128"/>
                <a:ea typeface="HGPｺﾞｼｯｸE" panose="020B0900000000000000" pitchFamily="50" charset="-128"/>
                <a:cs typeface="HGPｺﾞｼｯｸE"/>
              </a:rPr>
              <a:t>設</a:t>
            </a:r>
            <a:r>
              <a:rPr sz="2200" spc="-5" dirty="0">
                <a:solidFill>
                  <a:srgbClr val="FFFFFF"/>
                </a:solidFill>
                <a:latin typeface="HGPｺﾞｼｯｸE" panose="020B0900000000000000" pitchFamily="50" charset="-128"/>
                <a:ea typeface="HGPｺﾞｼｯｸE" panose="020B0900000000000000" pitchFamily="50" charset="-128"/>
                <a:cs typeface="HGPｺﾞｼｯｸE"/>
              </a:rPr>
              <a:t>定</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6" name="object 6"/>
          <p:cNvSpPr txBox="1"/>
          <p:nvPr/>
        </p:nvSpPr>
        <p:spPr>
          <a:xfrm>
            <a:off x="734402" y="651599"/>
            <a:ext cx="6091555" cy="185420"/>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105" dirty="0">
                <a:solidFill>
                  <a:srgbClr val="FFFFFF"/>
                </a:solidFill>
                <a:latin typeface="ＭＳ Ｐゴシック"/>
                <a:cs typeface="ＭＳ Ｐゴシック"/>
              </a:rPr>
              <a:t>〈</a:t>
            </a:r>
            <a:r>
              <a:rPr sz="1000" spc="-20" dirty="0">
                <a:solidFill>
                  <a:srgbClr val="FFFFFF"/>
                </a:solidFill>
                <a:latin typeface="ＭＳ Ｐゴシック"/>
                <a:cs typeface="ＭＳ Ｐゴシック"/>
              </a:rPr>
              <a:t>そ</a:t>
            </a:r>
            <a:r>
              <a:rPr sz="1000" spc="-5" dirty="0">
                <a:solidFill>
                  <a:srgbClr val="FFFFFF"/>
                </a:solidFill>
                <a:latin typeface="ＭＳ Ｐゴシック"/>
                <a:cs typeface="ＭＳ Ｐゴシック"/>
              </a:rPr>
              <a:t>の</a:t>
            </a:r>
            <a:r>
              <a:rPr sz="1000" spc="-25" dirty="0">
                <a:solidFill>
                  <a:srgbClr val="FFFFFF"/>
                </a:solidFill>
                <a:latin typeface="ＭＳ Ｐゴシック"/>
                <a:cs typeface="ＭＳ Ｐゴシック"/>
              </a:rPr>
              <a:t>他</a:t>
            </a:r>
            <a:r>
              <a:rPr sz="1000" spc="-40" dirty="0">
                <a:solidFill>
                  <a:srgbClr val="FFFFFF"/>
                </a:solidFill>
                <a:latin typeface="ＭＳ Ｐゴシック"/>
                <a:cs typeface="ＭＳ Ｐゴシック"/>
              </a:rPr>
              <a:t>の</a:t>
            </a:r>
            <a:r>
              <a:rPr sz="1000" spc="-15" dirty="0">
                <a:solidFill>
                  <a:srgbClr val="FFFFFF"/>
                </a:solidFill>
                <a:latin typeface="ＭＳ Ｐゴシック"/>
                <a:cs typeface="ＭＳ Ｐゴシック"/>
              </a:rPr>
              <a:t>管</a:t>
            </a:r>
            <a:r>
              <a:rPr sz="1000" spc="-5" dirty="0">
                <a:solidFill>
                  <a:srgbClr val="FFFFFF"/>
                </a:solidFill>
                <a:latin typeface="ＭＳ Ｐゴシック"/>
                <a:cs typeface="ＭＳ Ｐゴシック"/>
              </a:rPr>
              <a:t>理〉</a:t>
            </a:r>
            <a:endParaRPr sz="1000" dirty="0">
              <a:latin typeface="ＭＳ Ｐゴシック"/>
              <a:cs typeface="ＭＳ Ｐゴシック"/>
            </a:endParaRPr>
          </a:p>
        </p:txBody>
      </p:sp>
      <p:grpSp>
        <p:nvGrpSpPr>
          <p:cNvPr id="7" name="object 7"/>
          <p:cNvGrpSpPr/>
          <p:nvPr/>
        </p:nvGrpSpPr>
        <p:grpSpPr>
          <a:xfrm>
            <a:off x="734395" y="1834202"/>
            <a:ext cx="6093671" cy="1120985"/>
            <a:chOff x="734395" y="1834202"/>
            <a:chExt cx="6093671" cy="1120985"/>
          </a:xfrm>
        </p:grpSpPr>
        <p:sp>
          <p:nvSpPr>
            <p:cNvPr id="8" name="object 8"/>
            <p:cNvSpPr/>
            <p:nvPr/>
          </p:nvSpPr>
          <p:spPr>
            <a:xfrm>
              <a:off x="1038929" y="1834202"/>
              <a:ext cx="5789137" cy="1120985"/>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3246299" y="2184303"/>
              <a:ext cx="1717675" cy="286385"/>
            </a:xfrm>
            <a:custGeom>
              <a:avLst/>
              <a:gdLst/>
              <a:ahLst/>
              <a:cxnLst/>
              <a:rect l="l" t="t" r="r" b="b"/>
              <a:pathLst>
                <a:path w="1717675" h="286385">
                  <a:moveTo>
                    <a:pt x="108000" y="0"/>
                  </a:moveTo>
                  <a:lnTo>
                    <a:pt x="65960" y="8486"/>
                  </a:lnTo>
                  <a:lnTo>
                    <a:pt x="31630" y="31630"/>
                  </a:lnTo>
                  <a:lnTo>
                    <a:pt x="8486" y="65960"/>
                  </a:lnTo>
                  <a:lnTo>
                    <a:pt x="0" y="108000"/>
                  </a:lnTo>
                  <a:lnTo>
                    <a:pt x="0" y="178193"/>
                  </a:lnTo>
                  <a:lnTo>
                    <a:pt x="8486" y="220234"/>
                  </a:lnTo>
                  <a:lnTo>
                    <a:pt x="31630" y="254563"/>
                  </a:lnTo>
                  <a:lnTo>
                    <a:pt x="65960" y="277707"/>
                  </a:lnTo>
                  <a:lnTo>
                    <a:pt x="108000" y="286194"/>
                  </a:lnTo>
                  <a:lnTo>
                    <a:pt x="1609204" y="286194"/>
                  </a:lnTo>
                  <a:lnTo>
                    <a:pt x="1651239" y="277707"/>
                  </a:lnTo>
                  <a:lnTo>
                    <a:pt x="1685569" y="254563"/>
                  </a:lnTo>
                  <a:lnTo>
                    <a:pt x="1708716" y="220234"/>
                  </a:lnTo>
                  <a:lnTo>
                    <a:pt x="1717205" y="178193"/>
                  </a:lnTo>
                  <a:lnTo>
                    <a:pt x="1717205" y="108000"/>
                  </a:lnTo>
                  <a:lnTo>
                    <a:pt x="1708716" y="65960"/>
                  </a:lnTo>
                  <a:lnTo>
                    <a:pt x="1685569" y="31630"/>
                  </a:lnTo>
                  <a:lnTo>
                    <a:pt x="1651239" y="8486"/>
                  </a:lnTo>
                  <a:lnTo>
                    <a:pt x="1609204" y="0"/>
                  </a:lnTo>
                  <a:lnTo>
                    <a:pt x="108000" y="0"/>
                  </a:lnTo>
                  <a:close/>
                </a:path>
              </a:pathLst>
            </a:custGeom>
            <a:ln w="12598">
              <a:solidFill>
                <a:srgbClr val="DA2128"/>
              </a:solidFill>
            </a:ln>
          </p:spPr>
          <p:txBody>
            <a:bodyPr wrap="square" lIns="0" tIns="0" rIns="0" bIns="0" rtlCol="0"/>
            <a:lstStyle/>
            <a:p>
              <a:endParaRPr dirty="0"/>
            </a:p>
          </p:txBody>
        </p:sp>
        <p:sp>
          <p:nvSpPr>
            <p:cNvPr id="12" name="object 12"/>
            <p:cNvSpPr/>
            <p:nvPr/>
          </p:nvSpPr>
          <p:spPr>
            <a:xfrm>
              <a:off x="1136252" y="2047503"/>
              <a:ext cx="895350" cy="145415"/>
            </a:xfrm>
            <a:custGeom>
              <a:avLst/>
              <a:gdLst/>
              <a:ahLst/>
              <a:cxnLst/>
              <a:rect l="l" t="t" r="r" b="b"/>
              <a:pathLst>
                <a:path w="895350"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822502" y="145084"/>
                  </a:lnTo>
                  <a:lnTo>
                    <a:pt x="850741" y="139384"/>
                  </a:lnTo>
                  <a:lnTo>
                    <a:pt x="873799" y="123839"/>
                  </a:lnTo>
                  <a:lnTo>
                    <a:pt x="889345" y="100781"/>
                  </a:lnTo>
                  <a:lnTo>
                    <a:pt x="895045" y="72542"/>
                  </a:lnTo>
                  <a:lnTo>
                    <a:pt x="889345" y="44303"/>
                  </a:lnTo>
                  <a:lnTo>
                    <a:pt x="873799" y="21245"/>
                  </a:lnTo>
                  <a:lnTo>
                    <a:pt x="850741" y="5700"/>
                  </a:lnTo>
                  <a:lnTo>
                    <a:pt x="822502" y="0"/>
                  </a:lnTo>
                  <a:lnTo>
                    <a:pt x="72542" y="0"/>
                  </a:lnTo>
                  <a:close/>
                </a:path>
              </a:pathLst>
            </a:custGeom>
            <a:ln w="12598">
              <a:solidFill>
                <a:srgbClr val="DA2128"/>
              </a:solidFill>
            </a:ln>
          </p:spPr>
          <p:txBody>
            <a:bodyPr wrap="square" lIns="0" tIns="0" rIns="0" bIns="0" rtlCol="0"/>
            <a:lstStyle/>
            <a:p>
              <a:endParaRPr dirty="0"/>
            </a:p>
          </p:txBody>
        </p:sp>
        <p:sp>
          <p:nvSpPr>
            <p:cNvPr id="14" name="object 14"/>
            <p:cNvSpPr/>
            <p:nvPr/>
          </p:nvSpPr>
          <p:spPr>
            <a:xfrm>
              <a:off x="5388302" y="2746612"/>
              <a:ext cx="1021080" cy="145415"/>
            </a:xfrm>
            <a:custGeom>
              <a:avLst/>
              <a:gdLst/>
              <a:ahLst/>
              <a:cxnLst/>
              <a:rect l="l" t="t" r="r" b="b"/>
              <a:pathLst>
                <a:path w="102107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948054" y="145084"/>
                  </a:lnTo>
                  <a:lnTo>
                    <a:pt x="976293" y="139384"/>
                  </a:lnTo>
                  <a:lnTo>
                    <a:pt x="999351" y="123839"/>
                  </a:lnTo>
                  <a:lnTo>
                    <a:pt x="1014897" y="100781"/>
                  </a:lnTo>
                  <a:lnTo>
                    <a:pt x="1020597" y="72542"/>
                  </a:lnTo>
                  <a:lnTo>
                    <a:pt x="1014897" y="44303"/>
                  </a:lnTo>
                  <a:lnTo>
                    <a:pt x="999351" y="21245"/>
                  </a:lnTo>
                  <a:lnTo>
                    <a:pt x="976293" y="5700"/>
                  </a:lnTo>
                  <a:lnTo>
                    <a:pt x="948054" y="0"/>
                  </a:lnTo>
                  <a:lnTo>
                    <a:pt x="72542" y="0"/>
                  </a:lnTo>
                  <a:close/>
                </a:path>
              </a:pathLst>
            </a:custGeom>
            <a:ln w="12598">
              <a:solidFill>
                <a:srgbClr val="DA2128"/>
              </a:solidFill>
            </a:ln>
          </p:spPr>
          <p:txBody>
            <a:bodyPr wrap="square" lIns="0" tIns="0" rIns="0" bIns="0" rtlCol="0"/>
            <a:lstStyle/>
            <a:p>
              <a:endParaRPr dirty="0"/>
            </a:p>
          </p:txBody>
        </p:sp>
        <p:sp>
          <p:nvSpPr>
            <p:cNvPr id="16" name="object 16"/>
            <p:cNvSpPr/>
            <p:nvPr/>
          </p:nvSpPr>
          <p:spPr>
            <a:xfrm>
              <a:off x="734395" y="2593802"/>
              <a:ext cx="1008380" cy="259715"/>
            </a:xfrm>
            <a:custGeom>
              <a:avLst/>
              <a:gdLst/>
              <a:ahLst/>
              <a:cxnLst/>
              <a:rect l="l" t="t" r="r" b="b"/>
              <a:pathLst>
                <a:path w="1008380" h="259714">
                  <a:moveTo>
                    <a:pt x="760095" y="0"/>
                  </a:moveTo>
                  <a:lnTo>
                    <a:pt x="0" y="0"/>
                  </a:lnTo>
                  <a:lnTo>
                    <a:pt x="0" y="259194"/>
                  </a:lnTo>
                  <a:lnTo>
                    <a:pt x="1007999" y="259194"/>
                  </a:lnTo>
                  <a:lnTo>
                    <a:pt x="760095" y="0"/>
                  </a:lnTo>
                  <a:close/>
                </a:path>
              </a:pathLst>
            </a:custGeom>
            <a:solidFill>
              <a:srgbClr val="DA2128"/>
            </a:solidFill>
          </p:spPr>
          <p:txBody>
            <a:bodyPr wrap="square" lIns="0" tIns="0" rIns="0" bIns="0" rtlCol="0"/>
            <a:lstStyle/>
            <a:p>
              <a:endParaRPr dirty="0"/>
            </a:p>
          </p:txBody>
        </p:sp>
      </p:grpSp>
      <p:sp>
        <p:nvSpPr>
          <p:cNvPr id="17" name="object 17"/>
          <p:cNvSpPr txBox="1"/>
          <p:nvPr/>
        </p:nvSpPr>
        <p:spPr>
          <a:xfrm>
            <a:off x="721700" y="6469455"/>
            <a:ext cx="6256950" cy="2080954"/>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lang="ja-JP" altLang="en-US" sz="1000" spc="5" dirty="0">
                <a:solidFill>
                  <a:srgbClr val="A9511A"/>
                </a:solidFill>
                <a:latin typeface="ＭＳ ゴシック"/>
                <a:cs typeface="ＭＳ ゴシック"/>
              </a:rPr>
              <a:t>研修歯科医</a:t>
            </a:r>
            <a:r>
              <a:rPr sz="1000" spc="-15" dirty="0">
                <a:solidFill>
                  <a:srgbClr val="A9511A"/>
                </a:solidFill>
                <a:latin typeface="ＭＳ ゴシック"/>
                <a:cs typeface="ＭＳ ゴシック"/>
              </a:rPr>
              <a:t>へ</a:t>
            </a:r>
            <a:r>
              <a:rPr sz="1000" spc="-114" dirty="0">
                <a:solidFill>
                  <a:srgbClr val="A9511A"/>
                </a:solidFill>
                <a:latin typeface="ＭＳ ゴシック"/>
                <a:cs typeface="ＭＳ ゴシック"/>
              </a:rPr>
              <a:t>の</a:t>
            </a:r>
            <a:r>
              <a:rPr sz="1000" spc="-170" dirty="0">
                <a:solidFill>
                  <a:srgbClr val="A9511A"/>
                </a:solidFill>
                <a:latin typeface="ＭＳ ゴシック"/>
                <a:cs typeface="ＭＳ ゴシック"/>
              </a:rPr>
              <a:t>フ</a:t>
            </a:r>
            <a:r>
              <a:rPr sz="1000" spc="-155" dirty="0">
                <a:solidFill>
                  <a:srgbClr val="A9511A"/>
                </a:solidFill>
                <a:latin typeface="ＭＳ ゴシック"/>
                <a:cs typeface="ＭＳ ゴシック"/>
              </a:rPr>
              <a:t>ィー</a:t>
            </a:r>
            <a:r>
              <a:rPr sz="1000" spc="-114" dirty="0">
                <a:solidFill>
                  <a:srgbClr val="A9511A"/>
                </a:solidFill>
                <a:latin typeface="ＭＳ ゴシック"/>
                <a:cs typeface="ＭＳ ゴシック"/>
              </a:rPr>
              <a:t>ド</a:t>
            </a:r>
            <a:r>
              <a:rPr sz="1000" spc="-140" dirty="0">
                <a:solidFill>
                  <a:srgbClr val="A9511A"/>
                </a:solidFill>
                <a:latin typeface="ＭＳ ゴシック"/>
                <a:cs typeface="ＭＳ ゴシック"/>
              </a:rPr>
              <a:t>バ</a:t>
            </a:r>
            <a:r>
              <a:rPr sz="1000" spc="-100" dirty="0">
                <a:solidFill>
                  <a:srgbClr val="A9511A"/>
                </a:solidFill>
                <a:latin typeface="ＭＳ ゴシック"/>
                <a:cs typeface="ＭＳ ゴシック"/>
              </a:rPr>
              <a:t>ッ</a:t>
            </a:r>
            <a:r>
              <a:rPr sz="1000" spc="-105" dirty="0">
                <a:solidFill>
                  <a:srgbClr val="A9511A"/>
                </a:solidFill>
                <a:latin typeface="ＭＳ ゴシック"/>
                <a:cs typeface="ＭＳ ゴシック"/>
              </a:rPr>
              <a:t>ク</a:t>
            </a:r>
            <a:r>
              <a:rPr sz="1000" spc="-20" dirty="0">
                <a:solidFill>
                  <a:srgbClr val="A9511A"/>
                </a:solidFill>
                <a:latin typeface="ＭＳ ゴシック"/>
                <a:cs typeface="ＭＳ ゴシック"/>
              </a:rPr>
              <a:t>公</a:t>
            </a:r>
            <a:r>
              <a:rPr sz="1000" spc="-15" dirty="0">
                <a:solidFill>
                  <a:srgbClr val="A9511A"/>
                </a:solidFill>
                <a:latin typeface="ＭＳ ゴシック"/>
                <a:cs typeface="ＭＳ ゴシック"/>
              </a:rPr>
              <a:t>開</a:t>
            </a:r>
            <a:r>
              <a:rPr sz="1000" spc="-5" dirty="0">
                <a:solidFill>
                  <a:srgbClr val="A9511A"/>
                </a:solidFill>
                <a:latin typeface="ＭＳ ゴシック"/>
                <a:cs typeface="ＭＳ ゴシック"/>
              </a:rPr>
              <a:t>設</a:t>
            </a:r>
            <a:r>
              <a:rPr sz="1000" dirty="0">
                <a:solidFill>
                  <a:srgbClr val="A9511A"/>
                </a:solidFill>
                <a:latin typeface="ＭＳ ゴシック"/>
                <a:cs typeface="ＭＳ ゴシック"/>
              </a:rPr>
              <a:t>定</a:t>
            </a:r>
            <a:endParaRPr sz="1000" dirty="0">
              <a:latin typeface="ＭＳ ゴシック"/>
              <a:cs typeface="ＭＳ ゴシック"/>
            </a:endParaRPr>
          </a:p>
          <a:p>
            <a:pPr marL="140335" marR="5080" indent="-128270">
              <a:lnSpc>
                <a:spcPct val="148200"/>
              </a:lnSpc>
              <a:buSzPct val="90000"/>
              <a:buAutoNum type="arabicPeriod"/>
              <a:tabLst>
                <a:tab pos="142240" algn="l"/>
              </a:tabLst>
            </a:pPr>
            <a:r>
              <a:rPr lang="ja-JP" altLang="en-US" sz="1000" spc="-10" dirty="0">
                <a:solidFill>
                  <a:srgbClr val="231F20"/>
                </a:solidFill>
                <a:latin typeface="ＭＳ ゴシック"/>
                <a:cs typeface="ＭＳ ゴシック"/>
              </a:rPr>
              <a:t>指導歯科医</a:t>
            </a:r>
            <a:r>
              <a:rPr sz="1000" spc="-114" dirty="0">
                <a:solidFill>
                  <a:srgbClr val="231F20"/>
                </a:solidFill>
                <a:latin typeface="ＭＳ ゴシック"/>
                <a:cs typeface="ＭＳ ゴシック"/>
              </a:rPr>
              <a:t>や</a:t>
            </a:r>
            <a:r>
              <a:rPr sz="1000" spc="-155" dirty="0">
                <a:solidFill>
                  <a:srgbClr val="231F20"/>
                </a:solidFill>
                <a:latin typeface="ＭＳ ゴシック"/>
                <a:cs typeface="ＭＳ ゴシック"/>
              </a:rPr>
              <a:t>メ</a:t>
            </a:r>
            <a:r>
              <a:rPr sz="1000" spc="-160" dirty="0">
                <a:solidFill>
                  <a:srgbClr val="231F20"/>
                </a:solidFill>
                <a:latin typeface="ＭＳ ゴシック"/>
                <a:cs typeface="ＭＳ ゴシック"/>
              </a:rPr>
              <a:t>デ</a:t>
            </a:r>
            <a:r>
              <a:rPr sz="1000" spc="-125" dirty="0">
                <a:solidFill>
                  <a:srgbClr val="231F20"/>
                </a:solidFill>
                <a:latin typeface="ＭＳ ゴシック"/>
                <a:cs typeface="ＭＳ ゴシック"/>
              </a:rPr>
              <a:t>ィ</a:t>
            </a:r>
            <a:r>
              <a:rPr sz="1000" spc="-95" dirty="0">
                <a:solidFill>
                  <a:srgbClr val="231F20"/>
                </a:solidFill>
                <a:latin typeface="ＭＳ ゴシック"/>
                <a:cs typeface="ＭＳ ゴシック"/>
              </a:rPr>
              <a:t>カ</a:t>
            </a:r>
            <a:r>
              <a:rPr sz="1000" spc="-105" dirty="0">
                <a:solidFill>
                  <a:srgbClr val="231F20"/>
                </a:solidFill>
                <a:latin typeface="ＭＳ ゴシック"/>
                <a:cs typeface="ＭＳ ゴシック"/>
              </a:rPr>
              <a:t>ル</a:t>
            </a:r>
            <a:r>
              <a:rPr sz="1000" spc="-120" dirty="0">
                <a:solidFill>
                  <a:srgbClr val="231F20"/>
                </a:solidFill>
                <a:latin typeface="ＭＳ ゴシック"/>
                <a:cs typeface="ＭＳ ゴシック"/>
              </a:rPr>
              <a:t>ス</a:t>
            </a:r>
            <a:r>
              <a:rPr sz="1000" spc="-165" dirty="0">
                <a:solidFill>
                  <a:srgbClr val="231F20"/>
                </a:solidFill>
                <a:latin typeface="ＭＳ ゴシック"/>
                <a:cs typeface="ＭＳ ゴシック"/>
              </a:rPr>
              <a:t>タ</a:t>
            </a:r>
            <a:r>
              <a:rPr sz="1000" spc="-140" dirty="0">
                <a:solidFill>
                  <a:srgbClr val="231F20"/>
                </a:solidFill>
                <a:latin typeface="ＭＳ ゴシック"/>
                <a:cs typeface="ＭＳ ゴシック"/>
              </a:rPr>
              <a:t>ッ</a:t>
            </a:r>
            <a:r>
              <a:rPr sz="1000" spc="-45" dirty="0">
                <a:solidFill>
                  <a:srgbClr val="231F20"/>
                </a:solidFill>
                <a:latin typeface="ＭＳ ゴシック"/>
                <a:cs typeface="ＭＳ ゴシック"/>
              </a:rPr>
              <a:t>フ</a:t>
            </a:r>
            <a:r>
              <a:rPr sz="1000" spc="-55" dirty="0">
                <a:solidFill>
                  <a:srgbClr val="231F20"/>
                </a:solidFill>
                <a:latin typeface="ＭＳ ゴシック"/>
                <a:cs typeface="ＭＳ ゴシック"/>
              </a:rPr>
              <a:t>等</a:t>
            </a:r>
            <a:r>
              <a:rPr sz="1000" spc="-85" dirty="0">
                <a:solidFill>
                  <a:srgbClr val="231F20"/>
                </a:solidFill>
                <a:latin typeface="ＭＳ ゴシック"/>
                <a:cs typeface="ＭＳ ゴシック"/>
              </a:rPr>
              <a:t>か</a:t>
            </a:r>
            <a:r>
              <a:rPr sz="1000" spc="-65" dirty="0">
                <a:solidFill>
                  <a:srgbClr val="231F20"/>
                </a:solidFill>
                <a:latin typeface="ＭＳ ゴシック"/>
                <a:cs typeface="ＭＳ ゴシック"/>
              </a:rPr>
              <a:t>ら</a:t>
            </a:r>
            <a:r>
              <a:rPr sz="1000" spc="-15" dirty="0">
                <a:solidFill>
                  <a:srgbClr val="231F20"/>
                </a:solidFill>
                <a:latin typeface="ＭＳ ゴシック"/>
                <a:cs typeface="ＭＳ ゴシック"/>
              </a:rPr>
              <a:t>の</a:t>
            </a:r>
            <a:r>
              <a:rPr lang="ja-JP" altLang="en-US" sz="1000" spc="10" dirty="0">
                <a:solidFill>
                  <a:srgbClr val="231F20"/>
                </a:solidFill>
                <a:latin typeface="ＭＳ ゴシック"/>
                <a:cs typeface="ＭＳ ゴシック"/>
              </a:rPr>
              <a:t>研修歯科医</a:t>
            </a:r>
            <a:r>
              <a:rPr sz="1000" spc="-40" dirty="0">
                <a:solidFill>
                  <a:srgbClr val="231F20"/>
                </a:solidFill>
                <a:latin typeface="ＭＳ ゴシック"/>
                <a:cs typeface="ＭＳ ゴシック"/>
              </a:rPr>
              <a:t>に</a:t>
            </a:r>
            <a:r>
              <a:rPr sz="1000" spc="-10" dirty="0">
                <a:solidFill>
                  <a:srgbClr val="231F20"/>
                </a:solidFill>
                <a:latin typeface="ＭＳ ゴシック"/>
                <a:cs typeface="ＭＳ ゴシック"/>
              </a:rPr>
              <a:t>対</a:t>
            </a:r>
            <a:r>
              <a:rPr sz="1000" spc="-135" dirty="0">
                <a:solidFill>
                  <a:srgbClr val="231F20"/>
                </a:solidFill>
                <a:latin typeface="ＭＳ ゴシック"/>
                <a:cs typeface="ＭＳ ゴシック"/>
              </a:rPr>
              <a:t>す</a:t>
            </a:r>
            <a:r>
              <a:rPr sz="1000" spc="-55" dirty="0">
                <a:solidFill>
                  <a:srgbClr val="231F20"/>
                </a:solidFill>
                <a:latin typeface="ＭＳ ゴシック"/>
                <a:cs typeface="ＭＳ ゴシック"/>
              </a:rPr>
              <a:t>る</a:t>
            </a:r>
            <a:r>
              <a:rPr sz="1000" spc="-10" dirty="0">
                <a:solidFill>
                  <a:srgbClr val="231F20"/>
                </a:solidFill>
                <a:latin typeface="ＭＳ ゴシック"/>
                <a:cs typeface="ＭＳ ゴシック"/>
              </a:rPr>
              <a:t>評</a:t>
            </a:r>
            <a:r>
              <a:rPr sz="1000" spc="-65" dirty="0">
                <a:solidFill>
                  <a:srgbClr val="231F20"/>
                </a:solidFill>
                <a:latin typeface="ＭＳ ゴシック"/>
                <a:cs typeface="ＭＳ ゴシック"/>
              </a:rPr>
              <a:t>価</a:t>
            </a:r>
            <a:r>
              <a:rPr sz="1000" spc="-140" dirty="0">
                <a:solidFill>
                  <a:srgbClr val="231F20"/>
                </a:solidFill>
                <a:latin typeface="ＭＳ ゴシック"/>
                <a:cs typeface="ＭＳ ゴシック"/>
              </a:rPr>
              <a:t>を</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が</a:t>
            </a:r>
            <a:r>
              <a:rPr sz="1000" spc="-25" dirty="0">
                <a:solidFill>
                  <a:srgbClr val="231F20"/>
                </a:solidFill>
                <a:latin typeface="ＭＳ ゴシック"/>
                <a:cs typeface="ＭＳ ゴシック"/>
              </a:rPr>
              <a:t>閲</a:t>
            </a:r>
            <a:r>
              <a:rPr sz="1000" spc="-40" dirty="0">
                <a:solidFill>
                  <a:srgbClr val="231F20"/>
                </a:solidFill>
                <a:latin typeface="ＭＳ ゴシック"/>
                <a:cs typeface="ＭＳ ゴシック"/>
              </a:rPr>
              <a:t>覧</a:t>
            </a:r>
            <a:r>
              <a:rPr sz="1000" spc="-60" dirty="0">
                <a:solidFill>
                  <a:srgbClr val="231F20"/>
                </a:solidFill>
                <a:latin typeface="ＭＳ ゴシック"/>
                <a:cs typeface="ＭＳ ゴシック"/>
              </a:rPr>
              <a:t>で</a:t>
            </a:r>
            <a:r>
              <a:rPr sz="1000" spc="-114" dirty="0">
                <a:solidFill>
                  <a:srgbClr val="231F20"/>
                </a:solidFill>
                <a:latin typeface="ＭＳ ゴシック"/>
                <a:cs typeface="ＭＳ ゴシック"/>
              </a:rPr>
              <a:t>き</a:t>
            </a:r>
            <a:r>
              <a:rPr sz="1000" spc="-85" dirty="0">
                <a:solidFill>
                  <a:srgbClr val="231F20"/>
                </a:solidFill>
                <a:latin typeface="ＭＳ ゴシック"/>
                <a:cs typeface="ＭＳ ゴシック"/>
              </a:rPr>
              <a:t>る</a:t>
            </a:r>
            <a:r>
              <a:rPr sz="1000" spc="-135" dirty="0">
                <a:solidFill>
                  <a:srgbClr val="231F20"/>
                </a:solidFill>
                <a:latin typeface="ＭＳ ゴシック"/>
                <a:cs typeface="ＭＳ ゴシック"/>
              </a:rPr>
              <a:t>よう</a:t>
            </a:r>
            <a:r>
              <a:rPr sz="1000" spc="10" dirty="0">
                <a:solidFill>
                  <a:srgbClr val="231F20"/>
                </a:solidFill>
                <a:latin typeface="ＭＳ ゴシック"/>
                <a:cs typeface="ＭＳ ゴシック"/>
              </a:rPr>
              <a:t>、</a:t>
            </a:r>
            <a:r>
              <a:rPr sz="1000" spc="-15" dirty="0">
                <a:solidFill>
                  <a:srgbClr val="231F20"/>
                </a:solidFill>
                <a:latin typeface="ＭＳ ゴシック"/>
                <a:cs typeface="ＭＳ ゴシック"/>
              </a:rPr>
              <a:t>公</a:t>
            </a:r>
            <a:r>
              <a:rPr sz="1000" spc="-10" dirty="0">
                <a:solidFill>
                  <a:srgbClr val="231F20"/>
                </a:solidFill>
                <a:latin typeface="ＭＳ ゴシック"/>
                <a:cs typeface="ＭＳ ゴシック"/>
              </a:rPr>
              <a:t>開</a:t>
            </a:r>
            <a:r>
              <a:rPr sz="1000" dirty="0">
                <a:solidFill>
                  <a:srgbClr val="231F20"/>
                </a:solidFill>
                <a:latin typeface="ＭＳ ゴシック"/>
                <a:cs typeface="ＭＳ ゴシック"/>
              </a:rPr>
              <a:t>設</a:t>
            </a:r>
            <a:r>
              <a:rPr sz="1000" spc="-70" dirty="0">
                <a:solidFill>
                  <a:srgbClr val="231F20"/>
                </a:solidFill>
                <a:latin typeface="ＭＳ ゴシック"/>
                <a:cs typeface="ＭＳ ゴシック"/>
              </a:rPr>
              <a:t>定</a:t>
            </a:r>
            <a:r>
              <a:rPr sz="1000" spc="-30" dirty="0">
                <a:solidFill>
                  <a:srgbClr val="231F20"/>
                </a:solidFill>
                <a:latin typeface="ＭＳ ゴシック"/>
                <a:cs typeface="ＭＳ ゴシック"/>
              </a:rPr>
              <a:t>を</a:t>
            </a:r>
            <a:r>
              <a:rPr sz="1000" spc="-70" dirty="0">
                <a:solidFill>
                  <a:srgbClr val="231F20"/>
                </a:solidFill>
                <a:latin typeface="ＭＳ ゴシック"/>
                <a:cs typeface="ＭＳ ゴシック"/>
              </a:rPr>
              <a:t>行</a:t>
            </a:r>
            <a:r>
              <a:rPr sz="1000" spc="-145" dirty="0">
                <a:solidFill>
                  <a:srgbClr val="231F20"/>
                </a:solidFill>
                <a:latin typeface="ＭＳ ゴシック"/>
                <a:cs typeface="ＭＳ ゴシック"/>
              </a:rPr>
              <a:t>う</a:t>
            </a:r>
            <a:r>
              <a:rPr sz="1000" spc="-114" dirty="0">
                <a:solidFill>
                  <a:srgbClr val="231F20"/>
                </a:solidFill>
                <a:latin typeface="ＭＳ ゴシック"/>
                <a:cs typeface="ＭＳ ゴシック"/>
              </a:rPr>
              <a:t>こ</a:t>
            </a:r>
            <a:r>
              <a:rPr sz="1000" spc="-80" dirty="0">
                <a:solidFill>
                  <a:srgbClr val="231F20"/>
                </a:solidFill>
                <a:latin typeface="ＭＳ ゴシック"/>
                <a:cs typeface="ＭＳ ゴシック"/>
              </a:rPr>
              <a:t>と</a:t>
            </a:r>
            <a:r>
              <a:rPr sz="1000" dirty="0">
                <a:solidFill>
                  <a:srgbClr val="231F20"/>
                </a:solidFill>
                <a:latin typeface="ＭＳ ゴシック"/>
                <a:cs typeface="ＭＳ ゴシック"/>
              </a:rPr>
              <a:t>が </a:t>
            </a:r>
            <a:r>
              <a:rPr sz="1000" spc="-30" dirty="0">
                <a:solidFill>
                  <a:srgbClr val="231F20"/>
                </a:solidFill>
                <a:latin typeface="ＭＳ ゴシック"/>
                <a:cs typeface="ＭＳ ゴシック"/>
              </a:rPr>
              <a:t>可</a:t>
            </a:r>
            <a:r>
              <a:rPr sz="1000" spc="-35" dirty="0">
                <a:solidFill>
                  <a:srgbClr val="231F20"/>
                </a:solidFill>
                <a:latin typeface="ＭＳ ゴシック"/>
                <a:cs typeface="ＭＳ ゴシック"/>
              </a:rPr>
              <a:t>能</a:t>
            </a:r>
            <a:r>
              <a:rPr sz="1000" spc="-40" dirty="0">
                <a:solidFill>
                  <a:srgbClr val="231F20"/>
                </a:solidFill>
                <a:latin typeface="ＭＳ ゴシック"/>
                <a:cs typeface="ＭＳ ゴシック"/>
              </a:rPr>
              <a:t>で</a:t>
            </a:r>
            <a:r>
              <a:rPr sz="1000" spc="-210" dirty="0">
                <a:solidFill>
                  <a:srgbClr val="231F20"/>
                </a:solidFill>
                <a:latin typeface="ＭＳ ゴシック"/>
                <a:cs typeface="ＭＳ ゴシック"/>
              </a:rPr>
              <a:t>す。</a:t>
            </a:r>
            <a:endParaRPr sz="1000" dirty="0">
              <a:latin typeface="ＭＳ ゴシック"/>
              <a:cs typeface="ＭＳ ゴシック"/>
            </a:endParaRPr>
          </a:p>
          <a:p>
            <a:pPr marL="146685" indent="-133985">
              <a:lnSpc>
                <a:spcPct val="100000"/>
              </a:lnSpc>
              <a:spcBef>
                <a:spcPts val="580"/>
              </a:spcBef>
              <a:buSzPct val="90000"/>
              <a:buAutoNum type="arabicPeriod"/>
              <a:tabLst>
                <a:tab pos="146685" algn="l"/>
              </a:tabLst>
            </a:pP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90" dirty="0">
                <a:solidFill>
                  <a:srgbClr val="231F20"/>
                </a:solidFill>
                <a:latin typeface="ＭＳ ゴシック"/>
                <a:cs typeface="ＭＳ ゴシック"/>
              </a:rPr>
              <a:t>か</a:t>
            </a:r>
            <a:r>
              <a:rPr sz="1000" spc="-75" dirty="0">
                <a:solidFill>
                  <a:srgbClr val="231F20"/>
                </a:solidFill>
                <a:latin typeface="ＭＳ ゴシック"/>
                <a:cs typeface="ＭＳ ゴシック"/>
              </a:rPr>
              <a:t>ら</a:t>
            </a:r>
            <a:r>
              <a:rPr lang="ja-JP" altLang="en-US" sz="1000" spc="5" dirty="0">
                <a:solidFill>
                  <a:srgbClr val="231F20"/>
                </a:solidFill>
                <a:latin typeface="ＭＳ ゴシック"/>
                <a:cs typeface="ＭＳ ゴシック"/>
              </a:rPr>
              <a:t>研修歯科医</a:t>
            </a:r>
            <a:r>
              <a:rPr sz="1000" spc="-25" dirty="0">
                <a:solidFill>
                  <a:srgbClr val="231F20"/>
                </a:solidFill>
                <a:latin typeface="ＭＳ ゴシック"/>
                <a:cs typeface="ＭＳ ゴシック"/>
              </a:rPr>
              <a:t>を選</a:t>
            </a:r>
            <a:r>
              <a:rPr sz="1000" spc="-114" dirty="0">
                <a:solidFill>
                  <a:srgbClr val="231F20"/>
                </a:solidFill>
                <a:latin typeface="ＭＳ ゴシック"/>
                <a:cs typeface="ＭＳ ゴシック"/>
              </a:rPr>
              <a:t>ん</a:t>
            </a:r>
            <a:r>
              <a:rPr sz="1000" spc="-295" dirty="0">
                <a:solidFill>
                  <a:srgbClr val="231F20"/>
                </a:solidFill>
                <a:latin typeface="ＭＳ ゴシック"/>
                <a:cs typeface="ＭＳ ゴシック"/>
              </a:rPr>
              <a:t>で</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75" dirty="0">
                <a:solidFill>
                  <a:srgbClr val="231F20"/>
                </a:solidFill>
                <a:latin typeface="ＭＳ ゴシック"/>
                <a:cs typeface="ＭＳ ゴシック"/>
              </a:rPr>
              <a:t>定</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135" dirty="0">
                <a:solidFill>
                  <a:srgbClr val="231F20"/>
                </a:solidFill>
                <a:latin typeface="ＭＳ ゴシック"/>
                <a:cs typeface="ＭＳ ゴシック"/>
              </a:rPr>
              <a:t>う</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40" dirty="0">
                <a:solidFill>
                  <a:srgbClr val="231F20"/>
                </a:solidFill>
                <a:latin typeface="ＭＳ ゴシック"/>
                <a:cs typeface="ＭＳ ゴシック"/>
              </a:rPr>
              <a:t>ルを</a:t>
            </a:r>
            <a:r>
              <a:rPr sz="1000" spc="-30" dirty="0">
                <a:solidFill>
                  <a:srgbClr val="231F20"/>
                </a:solidFill>
                <a:latin typeface="ＭＳ ゴシック"/>
                <a:cs typeface="ＭＳ ゴシック"/>
              </a:rPr>
              <a:t>表</a:t>
            </a:r>
            <a:r>
              <a:rPr sz="1000" spc="-70" dirty="0">
                <a:solidFill>
                  <a:srgbClr val="231F20"/>
                </a:solidFill>
                <a:latin typeface="ＭＳ ゴシック"/>
                <a:cs typeface="ＭＳ ゴシック"/>
              </a:rPr>
              <a:t>示</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5415" indent="-133350">
              <a:lnSpc>
                <a:spcPct val="100000"/>
              </a:lnSpc>
              <a:spcBef>
                <a:spcPts val="580"/>
              </a:spcBef>
              <a:buSzPct val="90000"/>
              <a:buAutoNum type="arabicPeriod"/>
              <a:tabLst>
                <a:tab pos="146050" algn="l"/>
              </a:tabLst>
            </a:pPr>
            <a:r>
              <a:rPr lang="ja-JP" altLang="en-US" sz="1000" spc="5" dirty="0">
                <a:solidFill>
                  <a:srgbClr val="231F20"/>
                </a:solidFill>
                <a:latin typeface="ＭＳ ゴシック"/>
                <a:cs typeface="ＭＳ ゴシック"/>
              </a:rPr>
              <a:t>研修歯科医</a:t>
            </a:r>
            <a:r>
              <a:rPr sz="1000" dirty="0">
                <a:solidFill>
                  <a:srgbClr val="231F20"/>
                </a:solidFill>
                <a:latin typeface="ＭＳ ゴシック"/>
                <a:cs typeface="ＭＳ ゴシック"/>
              </a:rPr>
              <a:t>の</a:t>
            </a:r>
            <a:r>
              <a:rPr sz="1000" spc="-270" dirty="0">
                <a:solidFill>
                  <a:srgbClr val="231F20"/>
                </a:solidFill>
                <a:latin typeface="ＭＳ ゴシック"/>
                <a:cs typeface="ＭＳ ゴシック"/>
              </a:rPr>
              <a:t> </a:t>
            </a:r>
            <a:r>
              <a:rPr sz="1000" dirty="0">
                <a:solidFill>
                  <a:srgbClr val="231F20"/>
                </a:solidFill>
                <a:latin typeface="ＭＳ ゴシック"/>
                <a:cs typeface="ＭＳ ゴシック"/>
              </a:rPr>
              <a:t>&lt;</a:t>
            </a:r>
            <a:r>
              <a:rPr sz="1000" spc="-254"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25" dirty="0">
                <a:solidFill>
                  <a:srgbClr val="231F20"/>
                </a:solidFill>
                <a:latin typeface="ＭＳ ゴシック"/>
                <a:cs typeface="ＭＳ ゴシック"/>
              </a:rPr>
              <a:t>修</a:t>
            </a:r>
            <a:r>
              <a:rPr sz="1000" spc="-15" dirty="0">
                <a:solidFill>
                  <a:srgbClr val="231F20"/>
                </a:solidFill>
                <a:latin typeface="ＭＳ ゴシック"/>
                <a:cs typeface="ＭＳ ゴシック"/>
              </a:rPr>
              <a:t>期</a:t>
            </a:r>
            <a:r>
              <a:rPr sz="1000" dirty="0">
                <a:solidFill>
                  <a:srgbClr val="231F20"/>
                </a:solidFill>
                <a:latin typeface="ＭＳ ゴシック"/>
                <a:cs typeface="ＭＳ ゴシック"/>
              </a:rPr>
              <a:t>間</a:t>
            </a:r>
            <a:r>
              <a:rPr sz="1000" spc="-26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80" dirty="0">
                <a:solidFill>
                  <a:srgbClr val="231F20"/>
                </a:solidFill>
                <a:latin typeface="ＭＳ ゴシック"/>
                <a:cs typeface="ＭＳ ゴシック"/>
              </a:rPr>
              <a:t> </a:t>
            </a:r>
            <a:r>
              <a:rPr sz="1000" spc="-20" dirty="0">
                <a:solidFill>
                  <a:srgbClr val="231F20"/>
                </a:solidFill>
                <a:latin typeface="ＭＳ ゴシック"/>
                <a:cs typeface="ＭＳ ゴシック"/>
              </a:rPr>
              <a:t>施</a:t>
            </a:r>
            <a:r>
              <a:rPr sz="1000" spc="-30" dirty="0">
                <a:solidFill>
                  <a:srgbClr val="231F20"/>
                </a:solidFill>
                <a:latin typeface="ＭＳ ゴシック"/>
                <a:cs typeface="ＭＳ ゴシック"/>
              </a:rPr>
              <a:t>設</a:t>
            </a:r>
            <a:r>
              <a:rPr sz="1000" spc="-120" dirty="0">
                <a:solidFill>
                  <a:srgbClr val="231F20"/>
                </a:solidFill>
                <a:latin typeface="ＭＳ ゴシック"/>
                <a:cs typeface="ＭＳ ゴシック"/>
              </a:rPr>
              <a:t>名</a:t>
            </a:r>
            <a:r>
              <a:rPr sz="1000" spc="-90" dirty="0">
                <a:solidFill>
                  <a:srgbClr val="231F20"/>
                </a:solidFill>
                <a:latin typeface="ＭＳ ゴシック"/>
                <a:cs typeface="ＭＳ ゴシック"/>
              </a:rPr>
              <a:t>・</a:t>
            </a:r>
            <a:r>
              <a:rPr sz="1000" dirty="0">
                <a:solidFill>
                  <a:srgbClr val="231F20"/>
                </a:solidFill>
                <a:latin typeface="ＭＳ ゴシック"/>
                <a:cs typeface="ＭＳ ゴシック"/>
              </a:rPr>
              <a:t>診</a:t>
            </a:r>
            <a:r>
              <a:rPr sz="1000" spc="-35" dirty="0">
                <a:solidFill>
                  <a:srgbClr val="231F20"/>
                </a:solidFill>
                <a:latin typeface="ＭＳ ゴシック"/>
                <a:cs typeface="ＭＳ ゴシック"/>
              </a:rPr>
              <a:t>療</a:t>
            </a:r>
            <a:r>
              <a:rPr sz="1000" spc="-20" dirty="0">
                <a:solidFill>
                  <a:srgbClr val="231F20"/>
                </a:solidFill>
                <a:latin typeface="ＭＳ ゴシック"/>
                <a:cs typeface="ＭＳ ゴシック"/>
              </a:rPr>
              <a:t>科</a:t>
            </a:r>
            <a:r>
              <a:rPr sz="1000" dirty="0">
                <a:solidFill>
                  <a:srgbClr val="231F20"/>
                </a:solidFill>
                <a:latin typeface="ＭＳ ゴシック"/>
                <a:cs typeface="ＭＳ ゴシック"/>
              </a:rPr>
              <a:t>名</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65" dirty="0">
                <a:solidFill>
                  <a:srgbClr val="231F20"/>
                </a:solidFill>
                <a:latin typeface="ＭＳ ゴシック"/>
                <a:cs typeface="ＭＳ ゴシック"/>
              </a:rPr>
              <a:t> </a:t>
            </a:r>
            <a:r>
              <a:rPr sz="1000" spc="5" dirty="0">
                <a:solidFill>
                  <a:srgbClr val="231F20"/>
                </a:solidFill>
                <a:latin typeface="ＭＳ ゴシック"/>
                <a:cs typeface="ＭＳ ゴシック"/>
              </a:rPr>
              <a:t>研</a:t>
            </a:r>
            <a:r>
              <a:rPr sz="1000" spc="-80" dirty="0">
                <a:solidFill>
                  <a:srgbClr val="231F20"/>
                </a:solidFill>
                <a:latin typeface="ＭＳ ゴシック"/>
                <a:cs typeface="ＭＳ ゴシック"/>
              </a:rPr>
              <a:t>修</a:t>
            </a:r>
            <a:r>
              <a:rPr sz="1000" spc="-100" dirty="0">
                <a:solidFill>
                  <a:srgbClr val="231F20"/>
                </a:solidFill>
                <a:latin typeface="ＭＳ ゴシック"/>
                <a:cs typeface="ＭＳ ゴシック"/>
              </a:rPr>
              <a:t>ブ</a:t>
            </a:r>
            <a:r>
              <a:rPr sz="1000" spc="-135" dirty="0">
                <a:solidFill>
                  <a:srgbClr val="231F20"/>
                </a:solidFill>
                <a:latin typeface="ＭＳ ゴシック"/>
                <a:cs typeface="ＭＳ ゴシック"/>
              </a:rPr>
              <a:t>ロ</a:t>
            </a:r>
            <a:r>
              <a:rPr sz="1000" spc="-100" dirty="0">
                <a:solidFill>
                  <a:srgbClr val="231F20"/>
                </a:solidFill>
                <a:latin typeface="ＭＳ ゴシック"/>
                <a:cs typeface="ＭＳ ゴシック"/>
              </a:rPr>
              <a:t>ッ</a:t>
            </a:r>
            <a:r>
              <a:rPr sz="1000" spc="120" dirty="0">
                <a:solidFill>
                  <a:srgbClr val="231F20"/>
                </a:solidFill>
                <a:latin typeface="ＭＳ ゴシック"/>
                <a:cs typeface="ＭＳ ゴシック"/>
              </a:rPr>
              <a:t>ク</a:t>
            </a:r>
            <a:r>
              <a:rPr sz="1000" dirty="0">
                <a:solidFill>
                  <a:srgbClr val="231F20"/>
                </a:solidFill>
                <a:latin typeface="ＭＳ ゴシック"/>
                <a:cs typeface="ＭＳ ゴシック"/>
              </a:rPr>
              <a:t>&gt;</a:t>
            </a:r>
            <a:r>
              <a:rPr sz="1000" spc="-285" dirty="0">
                <a:solidFill>
                  <a:srgbClr val="231F20"/>
                </a:solidFill>
                <a:latin typeface="ＭＳ ゴシック"/>
                <a:cs typeface="ＭＳ ゴシック"/>
              </a:rPr>
              <a:t> </a:t>
            </a:r>
            <a:r>
              <a:rPr sz="1000" spc="-25" dirty="0">
                <a:solidFill>
                  <a:srgbClr val="231F20"/>
                </a:solidFill>
                <a:latin typeface="ＭＳ ゴシック"/>
                <a:cs typeface="ＭＳ ゴシック"/>
              </a:rPr>
              <a:t>が</a:t>
            </a:r>
            <a:r>
              <a:rPr sz="1000" spc="-30" dirty="0">
                <a:solidFill>
                  <a:srgbClr val="231F20"/>
                </a:solidFill>
                <a:latin typeface="ＭＳ ゴシック"/>
                <a:cs typeface="ＭＳ ゴシック"/>
              </a:rPr>
              <a:t>表</a:t>
            </a:r>
            <a:r>
              <a:rPr sz="1000" spc="-85" dirty="0">
                <a:solidFill>
                  <a:srgbClr val="231F20"/>
                </a:solidFill>
                <a:latin typeface="ＭＳ ゴシック"/>
                <a:cs typeface="ＭＳ ゴシック"/>
              </a:rPr>
              <a:t>示さ</a:t>
            </a:r>
            <a:r>
              <a:rPr sz="1000" spc="-70" dirty="0">
                <a:solidFill>
                  <a:srgbClr val="231F20"/>
                </a:solidFill>
                <a:latin typeface="ＭＳ ゴシック"/>
                <a:cs typeface="ＭＳ ゴシック"/>
              </a:rPr>
              <a:t>れ</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76835">
              <a:lnSpc>
                <a:spcPct val="100000"/>
              </a:lnSpc>
              <a:spcBef>
                <a:spcPts val="580"/>
              </a:spcBef>
            </a:pPr>
            <a:r>
              <a:rPr sz="1000" spc="10" dirty="0">
                <a:solidFill>
                  <a:srgbClr val="231F20"/>
                </a:solidFill>
                <a:latin typeface="ＭＳ ゴシック"/>
                <a:cs typeface="ＭＳ ゴシック"/>
              </a:rPr>
              <a:t>「</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75" dirty="0">
                <a:solidFill>
                  <a:srgbClr val="231F20"/>
                </a:solidFill>
                <a:latin typeface="ＭＳ ゴシック"/>
                <a:cs typeface="ＭＳ ゴシック"/>
              </a:rPr>
              <a:t>定</a:t>
            </a:r>
            <a:r>
              <a:rPr sz="1000" spc="-35" dirty="0">
                <a:solidFill>
                  <a:srgbClr val="231F20"/>
                </a:solidFill>
                <a:latin typeface="ＭＳ ゴシック"/>
                <a:cs typeface="ＭＳ ゴシック"/>
              </a:rPr>
              <a:t>を</a:t>
            </a:r>
            <a:r>
              <a:rPr sz="1000" spc="-75" dirty="0">
                <a:solidFill>
                  <a:srgbClr val="231F20"/>
                </a:solidFill>
                <a:latin typeface="ＭＳ ゴシック"/>
                <a:cs typeface="ＭＳ ゴシック"/>
              </a:rPr>
              <a:t>行</a:t>
            </a:r>
            <a:r>
              <a:rPr sz="1000" spc="-165" dirty="0">
                <a:solidFill>
                  <a:srgbClr val="231F20"/>
                </a:solidFill>
                <a:latin typeface="ＭＳ ゴシック"/>
                <a:cs typeface="ＭＳ ゴシック"/>
              </a:rPr>
              <a:t>う</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50495" indent="-138430">
              <a:lnSpc>
                <a:spcPct val="100000"/>
              </a:lnSpc>
              <a:spcBef>
                <a:spcPts val="575"/>
              </a:spcBef>
              <a:buSzPct val="90000"/>
              <a:buAutoNum type="arabicPeriod" startAt="4"/>
              <a:tabLst>
                <a:tab pos="151130" algn="l"/>
              </a:tabLst>
            </a:pPr>
            <a:r>
              <a:rPr sz="1000" spc="-15" dirty="0">
                <a:solidFill>
                  <a:srgbClr val="231F20"/>
                </a:solidFill>
                <a:latin typeface="ＭＳ ゴシック"/>
                <a:cs typeface="ＭＳ ゴシック"/>
              </a:rPr>
              <a:t>評</a:t>
            </a:r>
            <a:r>
              <a:rPr sz="1000" spc="-30" dirty="0">
                <a:solidFill>
                  <a:srgbClr val="231F20"/>
                </a:solidFill>
                <a:latin typeface="ＭＳ ゴシック"/>
                <a:cs typeface="ＭＳ ゴシック"/>
              </a:rPr>
              <a:t>価</a:t>
            </a:r>
            <a:r>
              <a:rPr sz="1000" spc="-155" dirty="0">
                <a:solidFill>
                  <a:srgbClr val="231F20"/>
                </a:solidFill>
                <a:latin typeface="ＭＳ ゴシック"/>
                <a:cs typeface="ＭＳ ゴシック"/>
              </a:rPr>
              <a:t>票</a:t>
            </a:r>
            <a:r>
              <a:rPr sz="1000" dirty="0">
                <a:solidFill>
                  <a:srgbClr val="231F20"/>
                </a:solidFill>
                <a:latin typeface="ＭＳ ゴシック"/>
                <a:cs typeface="ＭＳ ゴシック"/>
              </a:rPr>
              <a:t>Ⅰ</a:t>
            </a:r>
            <a:r>
              <a:rPr sz="1000" spc="-41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50" dirty="0">
                <a:solidFill>
                  <a:srgbClr val="231F20"/>
                </a:solidFill>
                <a:latin typeface="ＭＳ ゴシック"/>
                <a:cs typeface="ＭＳ ゴシック"/>
              </a:rPr>
              <a:t> </a:t>
            </a:r>
            <a:r>
              <a:rPr sz="1000" dirty="0">
                <a:solidFill>
                  <a:srgbClr val="231F20"/>
                </a:solidFill>
                <a:latin typeface="ＭＳ ゴシック"/>
                <a:cs typeface="ＭＳ ゴシック"/>
              </a:rPr>
              <a:t>Ⅱ</a:t>
            </a:r>
            <a:r>
              <a:rPr sz="1000" spc="-350"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295" dirty="0">
                <a:solidFill>
                  <a:srgbClr val="231F20"/>
                </a:solidFill>
                <a:latin typeface="ＭＳ ゴシック"/>
                <a:cs typeface="ＭＳ ゴシック"/>
              </a:rPr>
              <a:t> </a:t>
            </a:r>
            <a:r>
              <a:rPr sz="1000" spc="-80" dirty="0">
                <a:solidFill>
                  <a:srgbClr val="231F20"/>
                </a:solidFill>
                <a:latin typeface="ＭＳ ゴシック"/>
                <a:cs typeface="ＭＳ ゴシック"/>
              </a:rPr>
              <a:t>Ⅲ</a:t>
            </a:r>
            <a:r>
              <a:rPr sz="1000" spc="-25" dirty="0">
                <a:solidFill>
                  <a:srgbClr val="231F20"/>
                </a:solidFill>
                <a:latin typeface="ＭＳ ゴシック"/>
                <a:cs typeface="ＭＳ ゴシック"/>
              </a:rPr>
              <a:t>の</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30" dirty="0">
                <a:solidFill>
                  <a:srgbClr val="231F20"/>
                </a:solidFill>
                <a:latin typeface="ＭＳ ゴシック"/>
                <a:cs typeface="ＭＳ ゴシック"/>
              </a:rPr>
              <a:t>定</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10" dirty="0">
                <a:solidFill>
                  <a:srgbClr val="231F20"/>
                </a:solidFill>
                <a:latin typeface="ＭＳ ゴシック"/>
                <a:cs typeface="ＭＳ ゴシック"/>
              </a:rPr>
              <a:t>が</a:t>
            </a:r>
            <a:r>
              <a:rPr sz="1000" spc="-65" dirty="0">
                <a:solidFill>
                  <a:srgbClr val="231F20"/>
                </a:solidFill>
                <a:latin typeface="ＭＳ ゴシック"/>
                <a:cs typeface="ＭＳ ゴシック"/>
              </a:rPr>
              <a:t>開</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0335">
              <a:lnSpc>
                <a:spcPct val="100000"/>
              </a:lnSpc>
              <a:spcBef>
                <a:spcPts val="580"/>
              </a:spcBef>
            </a:pPr>
            <a:r>
              <a:rPr sz="1000" spc="-70" dirty="0">
                <a:solidFill>
                  <a:srgbClr val="231F20"/>
                </a:solidFill>
                <a:latin typeface="ＭＳ ゴシック"/>
                <a:cs typeface="ＭＳ ゴシック"/>
              </a:rPr>
              <a:t>項</a:t>
            </a:r>
            <a:r>
              <a:rPr sz="1000" spc="-145" dirty="0">
                <a:solidFill>
                  <a:srgbClr val="231F20"/>
                </a:solidFill>
                <a:latin typeface="ＭＳ ゴシック"/>
                <a:cs typeface="ＭＳ ゴシック"/>
              </a:rPr>
              <a:t>目</a:t>
            </a:r>
            <a:r>
              <a:rPr sz="1000" spc="-120" dirty="0">
                <a:solidFill>
                  <a:srgbClr val="231F20"/>
                </a:solidFill>
                <a:latin typeface="ＭＳ ゴシック"/>
                <a:cs typeface="ＭＳ ゴシック"/>
              </a:rPr>
              <a:t>ご</a:t>
            </a:r>
            <a:r>
              <a:rPr sz="1000" spc="-100" dirty="0">
                <a:solidFill>
                  <a:srgbClr val="231F20"/>
                </a:solidFill>
                <a:latin typeface="ＭＳ ゴシック"/>
                <a:cs typeface="ＭＳ ゴシック"/>
              </a:rPr>
              <a:t>と</a:t>
            </a:r>
            <a:r>
              <a:rPr sz="1000" spc="-300" dirty="0">
                <a:solidFill>
                  <a:srgbClr val="231F20"/>
                </a:solidFill>
                <a:latin typeface="ＭＳ ゴシック"/>
                <a:cs typeface="ＭＳ ゴシック"/>
              </a:rPr>
              <a:t>に</a:t>
            </a:r>
            <a:r>
              <a:rPr sz="1000" spc="10" dirty="0">
                <a:solidFill>
                  <a:srgbClr val="231F20"/>
                </a:solidFill>
                <a:latin typeface="ＭＳ ゴシック"/>
                <a:cs typeface="ＭＳ ゴシック"/>
              </a:rPr>
              <a:t>「</a:t>
            </a:r>
            <a:r>
              <a:rPr sz="1000" spc="-20" dirty="0">
                <a:solidFill>
                  <a:srgbClr val="231F20"/>
                </a:solidFill>
                <a:latin typeface="ＭＳ ゴシック"/>
                <a:cs typeface="ＭＳ ゴシック"/>
              </a:rPr>
              <a:t>公開</a:t>
            </a:r>
            <a:r>
              <a:rPr sz="1000" spc="-140" dirty="0">
                <a:solidFill>
                  <a:srgbClr val="231F20"/>
                </a:solidFill>
                <a:latin typeface="ＭＳ ゴシック"/>
                <a:cs typeface="ＭＳ ゴシック"/>
              </a:rPr>
              <a:t>す</a:t>
            </a:r>
            <a:r>
              <a:rPr sz="1000" dirty="0">
                <a:solidFill>
                  <a:srgbClr val="231F20"/>
                </a:solidFill>
                <a:latin typeface="ＭＳ ゴシック"/>
                <a:cs typeface="ＭＳ ゴシック"/>
              </a:rPr>
              <a:t>る</a:t>
            </a:r>
            <a:r>
              <a:rPr sz="1000" spc="-325" dirty="0">
                <a:solidFill>
                  <a:srgbClr val="231F20"/>
                </a:solidFill>
                <a:latin typeface="ＭＳ ゴシック"/>
                <a:cs typeface="ＭＳ ゴシック"/>
              </a:rPr>
              <a:t> </a:t>
            </a:r>
            <a:r>
              <a:rPr sz="1000" dirty="0">
                <a:solidFill>
                  <a:srgbClr val="231F20"/>
                </a:solidFill>
                <a:latin typeface="ＭＳ ゴシック"/>
                <a:cs typeface="ＭＳ ゴシック"/>
              </a:rPr>
              <a:t>/</a:t>
            </a:r>
            <a:r>
              <a:rPr sz="1000" spc="-340" dirty="0">
                <a:solidFill>
                  <a:srgbClr val="231F20"/>
                </a:solidFill>
                <a:latin typeface="ＭＳ ゴシック"/>
                <a:cs typeface="ＭＳ ゴシック"/>
              </a:rPr>
              <a:t> </a:t>
            </a:r>
            <a:r>
              <a:rPr sz="1000" spc="-20" dirty="0">
                <a:solidFill>
                  <a:srgbClr val="231F20"/>
                </a:solidFill>
                <a:latin typeface="ＭＳ ゴシック"/>
                <a:cs typeface="ＭＳ ゴシック"/>
              </a:rPr>
              <a:t>公</a:t>
            </a:r>
            <a:r>
              <a:rPr sz="1000" spc="-95" dirty="0">
                <a:solidFill>
                  <a:srgbClr val="231F20"/>
                </a:solidFill>
                <a:latin typeface="ＭＳ ゴシック"/>
                <a:cs typeface="ＭＳ ゴシック"/>
              </a:rPr>
              <a:t>開</a:t>
            </a:r>
            <a:r>
              <a:rPr sz="1000" spc="-60" dirty="0">
                <a:solidFill>
                  <a:srgbClr val="231F20"/>
                </a:solidFill>
                <a:latin typeface="ＭＳ ゴシック"/>
                <a:cs typeface="ＭＳ ゴシック"/>
              </a:rPr>
              <a:t>しな</a:t>
            </a:r>
            <a:r>
              <a:rPr sz="1000" spc="-114" dirty="0">
                <a:solidFill>
                  <a:srgbClr val="231F20"/>
                </a:solidFill>
                <a:latin typeface="ＭＳ ゴシック"/>
                <a:cs typeface="ＭＳ ゴシック"/>
              </a:rPr>
              <a:t>い</a:t>
            </a:r>
            <a:r>
              <a:rPr sz="1000" spc="10" dirty="0">
                <a:solidFill>
                  <a:srgbClr val="231F20"/>
                </a:solidFill>
                <a:latin typeface="ＭＳ ゴシック"/>
                <a:cs typeface="ＭＳ ゴシック"/>
              </a:rPr>
              <a:t>」</a:t>
            </a:r>
            <a:r>
              <a:rPr sz="1000" spc="-25" dirty="0">
                <a:solidFill>
                  <a:srgbClr val="231F20"/>
                </a:solidFill>
                <a:latin typeface="ＭＳ ゴシック"/>
                <a:cs typeface="ＭＳ ゴシック"/>
              </a:rPr>
              <a:t>を選</a:t>
            </a:r>
            <a:r>
              <a:rPr sz="1000" spc="-20" dirty="0">
                <a:solidFill>
                  <a:srgbClr val="231F20"/>
                </a:solidFill>
                <a:latin typeface="ＭＳ ゴシック"/>
                <a:cs typeface="ＭＳ ゴシック"/>
              </a:rPr>
              <a:t>ぶ</a:t>
            </a:r>
            <a:r>
              <a:rPr sz="1000" spc="-85" dirty="0">
                <a:solidFill>
                  <a:srgbClr val="231F20"/>
                </a:solidFill>
                <a:latin typeface="ＭＳ ゴシック"/>
                <a:cs typeface="ＭＳ ゴシック"/>
              </a:rPr>
              <a:t>な</a:t>
            </a:r>
            <a:r>
              <a:rPr sz="1000" spc="-90" dirty="0">
                <a:solidFill>
                  <a:srgbClr val="231F20"/>
                </a:solidFill>
                <a:latin typeface="ＭＳ ゴシック"/>
                <a:cs typeface="ＭＳ ゴシック"/>
              </a:rPr>
              <a:t>ど</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75" dirty="0">
                <a:solidFill>
                  <a:srgbClr val="231F20"/>
                </a:solidFill>
                <a:latin typeface="ＭＳ ゴシック"/>
                <a:cs typeface="ＭＳ ゴシック"/>
              </a:rPr>
              <a:t>定</a:t>
            </a:r>
            <a:r>
              <a:rPr sz="1000" spc="-35" dirty="0">
                <a:solidFill>
                  <a:srgbClr val="231F20"/>
                </a:solidFill>
                <a:latin typeface="ＭＳ ゴシック"/>
                <a:cs typeface="ＭＳ ゴシック"/>
              </a:rPr>
              <a:t>を</a:t>
            </a:r>
            <a:r>
              <a:rPr sz="1000" spc="-45" dirty="0">
                <a:solidFill>
                  <a:srgbClr val="231F20"/>
                </a:solidFill>
                <a:latin typeface="ＭＳ ゴシック"/>
                <a:cs typeface="ＭＳ ゴシック"/>
              </a:rPr>
              <a:t>行</a:t>
            </a:r>
            <a:r>
              <a:rPr sz="1000" spc="-75" dirty="0">
                <a:solidFill>
                  <a:srgbClr val="231F20"/>
                </a:solidFill>
                <a:latin typeface="ＭＳ ゴシック"/>
                <a:cs typeface="ＭＳ ゴシック"/>
              </a:rPr>
              <a:t>い</a:t>
            </a:r>
            <a:r>
              <a:rPr sz="1000" spc="-610" dirty="0">
                <a:solidFill>
                  <a:srgbClr val="231F20"/>
                </a:solidFill>
                <a:latin typeface="ＭＳ ゴシック"/>
                <a:cs typeface="ＭＳ ゴシック"/>
              </a:rPr>
              <a:t>、</a:t>
            </a:r>
            <a:r>
              <a:rPr sz="1000" spc="10" dirty="0">
                <a:solidFill>
                  <a:srgbClr val="231F20"/>
                </a:solidFill>
                <a:latin typeface="ＭＳ ゴシック"/>
                <a:cs typeface="ＭＳ ゴシック"/>
              </a:rPr>
              <a:t>「</a:t>
            </a:r>
            <a:r>
              <a:rPr lang="ja-JP" altLang="en-US" sz="1000" spc="10" dirty="0">
                <a:solidFill>
                  <a:srgbClr val="231F20"/>
                </a:solidFill>
                <a:latin typeface="ＭＳ ゴシック"/>
                <a:cs typeface="ＭＳ ゴシック"/>
              </a:rPr>
              <a:t>　</a:t>
            </a:r>
            <a:r>
              <a:rPr sz="1000" spc="-15" dirty="0">
                <a:solidFill>
                  <a:srgbClr val="231F20"/>
                </a:solidFill>
                <a:latin typeface="ＭＳ ゴシック"/>
                <a:cs typeface="ＭＳ ゴシック"/>
              </a:rPr>
              <a:t>登</a:t>
            </a:r>
            <a:r>
              <a:rPr sz="1000" spc="-10" dirty="0">
                <a:solidFill>
                  <a:srgbClr val="231F20"/>
                </a:solidFill>
                <a:latin typeface="ＭＳ ゴシック"/>
                <a:cs typeface="ＭＳ ゴシック"/>
              </a:rPr>
              <a:t>録</a:t>
            </a:r>
            <a:r>
              <a:rPr sz="1000" spc="10" dirty="0">
                <a:solidFill>
                  <a:srgbClr val="231F20"/>
                </a:solidFill>
                <a:latin typeface="ＭＳ ゴシック"/>
                <a:cs typeface="ＭＳ ゴシック"/>
              </a:rPr>
              <a:t>」</a:t>
            </a:r>
            <a:r>
              <a:rPr sz="1000" spc="-105" dirty="0">
                <a:solidFill>
                  <a:srgbClr val="231F20"/>
                </a:solidFill>
                <a:latin typeface="ＭＳ ゴシック"/>
                <a:cs typeface="ＭＳ ゴシック"/>
              </a:rPr>
              <a:t>ボ</a:t>
            </a:r>
            <a:r>
              <a:rPr sz="1000" spc="-145" dirty="0">
                <a:solidFill>
                  <a:srgbClr val="231F20"/>
                </a:solidFill>
                <a:latin typeface="ＭＳ ゴシック"/>
                <a:cs typeface="ＭＳ ゴシック"/>
              </a:rPr>
              <a:t>タ</a:t>
            </a:r>
            <a:r>
              <a:rPr sz="1000" spc="-85" dirty="0">
                <a:solidFill>
                  <a:srgbClr val="231F20"/>
                </a:solidFill>
                <a:latin typeface="ＭＳ ゴシック"/>
                <a:cs typeface="ＭＳ ゴシック"/>
              </a:rPr>
              <a:t>ン</a:t>
            </a:r>
            <a:r>
              <a:rPr sz="1000" spc="-55" dirty="0">
                <a:solidFill>
                  <a:srgbClr val="231F20"/>
                </a:solidFill>
                <a:latin typeface="ＭＳ ゴシック"/>
                <a:cs typeface="ＭＳ ゴシック"/>
              </a:rPr>
              <a:t>を</a:t>
            </a:r>
            <a:r>
              <a:rPr sz="1000" spc="-165" dirty="0">
                <a:solidFill>
                  <a:srgbClr val="231F20"/>
                </a:solidFill>
                <a:latin typeface="ＭＳ ゴシック"/>
                <a:cs typeface="ＭＳ ゴシック"/>
              </a:rPr>
              <a:t>ク</a:t>
            </a:r>
            <a:r>
              <a:rPr sz="1000" spc="-170" dirty="0">
                <a:solidFill>
                  <a:srgbClr val="231F20"/>
                </a:solidFill>
                <a:latin typeface="ＭＳ ゴシック"/>
                <a:cs typeface="ＭＳ ゴシック"/>
              </a:rPr>
              <a:t>リ</a:t>
            </a:r>
            <a:r>
              <a:rPr sz="1000" spc="-100" dirty="0">
                <a:solidFill>
                  <a:srgbClr val="231F20"/>
                </a:solidFill>
                <a:latin typeface="ＭＳ ゴシック"/>
                <a:cs typeface="ＭＳ ゴシック"/>
              </a:rPr>
              <a:t>ッ</a:t>
            </a:r>
            <a:r>
              <a:rPr sz="1000" spc="-170" dirty="0">
                <a:solidFill>
                  <a:srgbClr val="231F20"/>
                </a:solidFill>
                <a:latin typeface="ＭＳ ゴシック"/>
                <a:cs typeface="ＭＳ ゴシック"/>
              </a:rPr>
              <a:t>ク</a:t>
            </a:r>
            <a:r>
              <a:rPr sz="1000" spc="-105" dirty="0">
                <a:solidFill>
                  <a:srgbClr val="231F20"/>
                </a:solidFill>
                <a:latin typeface="ＭＳ ゴシック"/>
                <a:cs typeface="ＭＳ ゴシック"/>
              </a:rPr>
              <a:t>し</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a:p>
            <a:pPr marL="144780" indent="-132715">
              <a:lnSpc>
                <a:spcPct val="100000"/>
              </a:lnSpc>
              <a:spcBef>
                <a:spcPts val="580"/>
              </a:spcBef>
              <a:buSzPct val="90000"/>
              <a:buAutoNum type="arabicPeriod" startAt="5"/>
              <a:tabLst>
                <a:tab pos="145415" algn="l"/>
              </a:tabLst>
            </a:pPr>
            <a:r>
              <a:rPr lang="ja-JP" altLang="en-US" sz="1000" spc="5" dirty="0">
                <a:solidFill>
                  <a:srgbClr val="231F20"/>
                </a:solidFill>
                <a:latin typeface="ＭＳ ゴシック"/>
                <a:cs typeface="ＭＳ ゴシック"/>
              </a:rPr>
              <a:t>研修歯科医</a:t>
            </a:r>
            <a:r>
              <a:rPr sz="1000" spc="-50" dirty="0">
                <a:solidFill>
                  <a:srgbClr val="231F20"/>
                </a:solidFill>
                <a:latin typeface="ＭＳ ゴシック"/>
                <a:cs typeface="ＭＳ ゴシック"/>
              </a:rPr>
              <a:t>一</a:t>
            </a:r>
            <a:r>
              <a:rPr sz="1000" spc="-10" dirty="0">
                <a:solidFill>
                  <a:srgbClr val="231F20"/>
                </a:solidFill>
                <a:latin typeface="ＭＳ ゴシック"/>
                <a:cs typeface="ＭＳ ゴシック"/>
              </a:rPr>
              <a:t>覧</a:t>
            </a:r>
            <a:r>
              <a:rPr sz="1000" spc="-20" dirty="0">
                <a:solidFill>
                  <a:srgbClr val="231F20"/>
                </a:solidFill>
                <a:latin typeface="ＭＳ ゴシック"/>
                <a:cs typeface="ＭＳ ゴシック"/>
              </a:rPr>
              <a:t>画</a:t>
            </a:r>
            <a:r>
              <a:rPr sz="1000" spc="-45" dirty="0">
                <a:solidFill>
                  <a:srgbClr val="231F20"/>
                </a:solidFill>
                <a:latin typeface="ＭＳ ゴシック"/>
                <a:cs typeface="ＭＳ ゴシック"/>
              </a:rPr>
              <a:t>面</a:t>
            </a:r>
            <a:r>
              <a:rPr sz="1000" spc="-90" dirty="0">
                <a:solidFill>
                  <a:srgbClr val="231F20"/>
                </a:solidFill>
                <a:latin typeface="ＭＳ ゴシック"/>
                <a:cs typeface="ＭＳ ゴシック"/>
              </a:rPr>
              <a:t>か</a:t>
            </a:r>
            <a:r>
              <a:rPr sz="1000" spc="-160" dirty="0">
                <a:solidFill>
                  <a:srgbClr val="231F20"/>
                </a:solidFill>
                <a:latin typeface="ＭＳ ゴシック"/>
                <a:cs typeface="ＭＳ ゴシック"/>
              </a:rPr>
              <a:t>ら</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25" dirty="0">
                <a:solidFill>
                  <a:srgbClr val="231F20"/>
                </a:solidFill>
                <a:latin typeface="ＭＳ ゴシック"/>
                <a:cs typeface="ＭＳ ゴシック"/>
              </a:rPr>
              <a:t>ク</a:t>
            </a:r>
            <a:r>
              <a:rPr sz="1000" spc="-60" dirty="0">
                <a:solidFill>
                  <a:srgbClr val="231F20"/>
                </a:solidFill>
                <a:latin typeface="ＭＳ ゴシック"/>
                <a:cs typeface="ＭＳ ゴシック"/>
              </a:rPr>
              <a:t>を</a:t>
            </a:r>
            <a:r>
              <a:rPr sz="1000" spc="-80" dirty="0">
                <a:solidFill>
                  <a:srgbClr val="231F20"/>
                </a:solidFill>
                <a:latin typeface="ＭＳ ゴシック"/>
                <a:cs typeface="ＭＳ ゴシック"/>
              </a:rPr>
              <a:t>ダ</a:t>
            </a:r>
            <a:r>
              <a:rPr sz="1000" spc="-120" dirty="0">
                <a:solidFill>
                  <a:srgbClr val="231F20"/>
                </a:solidFill>
                <a:latin typeface="ＭＳ ゴシック"/>
                <a:cs typeface="ＭＳ ゴシック"/>
              </a:rPr>
              <a:t>ウ</a:t>
            </a:r>
            <a:r>
              <a:rPr sz="1000" spc="-80" dirty="0">
                <a:solidFill>
                  <a:srgbClr val="231F20"/>
                </a:solidFill>
                <a:latin typeface="ＭＳ ゴシック"/>
                <a:cs typeface="ＭＳ ゴシック"/>
              </a:rPr>
              <a:t>ン</a:t>
            </a:r>
            <a:r>
              <a:rPr sz="1000" spc="-60" dirty="0">
                <a:solidFill>
                  <a:srgbClr val="231F20"/>
                </a:solidFill>
                <a:latin typeface="ＭＳ ゴシック"/>
                <a:cs typeface="ＭＳ ゴシック"/>
              </a:rPr>
              <a:t>ロ</a:t>
            </a:r>
            <a:r>
              <a:rPr sz="1000" spc="-155" dirty="0">
                <a:solidFill>
                  <a:srgbClr val="231F20"/>
                </a:solidFill>
                <a:latin typeface="ＭＳ ゴシック"/>
                <a:cs typeface="ＭＳ ゴシック"/>
              </a:rPr>
              <a:t>ー</a:t>
            </a:r>
            <a:r>
              <a:rPr sz="1000" spc="-45" dirty="0">
                <a:solidFill>
                  <a:srgbClr val="231F20"/>
                </a:solidFill>
                <a:latin typeface="ＭＳ ゴシック"/>
                <a:cs typeface="ＭＳ ゴシック"/>
              </a:rPr>
              <a:t>ド</a:t>
            </a:r>
            <a:r>
              <a:rPr sz="1000" spc="-140" dirty="0">
                <a:solidFill>
                  <a:srgbClr val="231F20"/>
                </a:solidFill>
                <a:latin typeface="ＭＳ ゴシック"/>
                <a:cs typeface="ＭＳ ゴシック"/>
              </a:rPr>
              <a:t>す</a:t>
            </a:r>
            <a:r>
              <a:rPr sz="1000" spc="-110" dirty="0">
                <a:solidFill>
                  <a:srgbClr val="231F20"/>
                </a:solidFill>
                <a:latin typeface="ＭＳ ゴシック"/>
                <a:cs typeface="ＭＳ ゴシック"/>
              </a:rPr>
              <a:t>る</a:t>
            </a:r>
            <a:r>
              <a:rPr sz="1000" spc="-120" dirty="0">
                <a:solidFill>
                  <a:srgbClr val="231F20"/>
                </a:solidFill>
                <a:latin typeface="ＭＳ ゴシック"/>
                <a:cs typeface="ＭＳ ゴシック"/>
              </a:rPr>
              <a:t>こ</a:t>
            </a:r>
            <a:r>
              <a:rPr sz="1000" spc="-140" dirty="0">
                <a:solidFill>
                  <a:srgbClr val="231F20"/>
                </a:solidFill>
                <a:latin typeface="ＭＳ ゴシック"/>
                <a:cs typeface="ＭＳ ゴシック"/>
              </a:rPr>
              <a:t>と</a:t>
            </a:r>
            <a:r>
              <a:rPr sz="1000" spc="-175" dirty="0">
                <a:solidFill>
                  <a:srgbClr val="231F20"/>
                </a:solidFill>
                <a:latin typeface="ＭＳ ゴシック"/>
                <a:cs typeface="ＭＳ ゴシック"/>
              </a:rPr>
              <a:t>も</a:t>
            </a:r>
            <a:r>
              <a:rPr sz="1000" spc="-65" dirty="0">
                <a:solidFill>
                  <a:srgbClr val="231F20"/>
                </a:solidFill>
                <a:latin typeface="ＭＳ ゴシック"/>
                <a:cs typeface="ＭＳ ゴシック"/>
              </a:rPr>
              <a:t>で</a:t>
            </a:r>
            <a:r>
              <a:rPr sz="1000" spc="-80" dirty="0">
                <a:solidFill>
                  <a:srgbClr val="231F20"/>
                </a:solidFill>
                <a:latin typeface="ＭＳ ゴシック"/>
                <a:cs typeface="ＭＳ ゴシック"/>
              </a:rPr>
              <a:t>き</a:t>
            </a:r>
            <a:r>
              <a:rPr sz="1000" spc="-40" dirty="0">
                <a:solidFill>
                  <a:srgbClr val="231F20"/>
                </a:solidFill>
                <a:latin typeface="ＭＳ ゴシック"/>
                <a:cs typeface="ＭＳ ゴシック"/>
              </a:rPr>
              <a:t>ま</a:t>
            </a:r>
            <a:r>
              <a:rPr sz="1000" spc="-210" dirty="0">
                <a:solidFill>
                  <a:srgbClr val="231F20"/>
                </a:solidFill>
                <a:latin typeface="ＭＳ ゴシック"/>
                <a:cs typeface="ＭＳ ゴシック"/>
              </a:rPr>
              <a:t>す</a:t>
            </a:r>
            <a:r>
              <a:rPr sz="1000" dirty="0">
                <a:solidFill>
                  <a:srgbClr val="231F20"/>
                </a:solidFill>
                <a:latin typeface="ＭＳ ゴシック"/>
                <a:cs typeface="ＭＳ ゴシック"/>
              </a:rPr>
              <a:t>。</a:t>
            </a:r>
            <a:endParaRPr sz="1000" dirty="0">
              <a:latin typeface="ＭＳ ゴシック"/>
              <a:cs typeface="ＭＳ ゴシック"/>
            </a:endParaRPr>
          </a:p>
        </p:txBody>
      </p:sp>
      <p:sp>
        <p:nvSpPr>
          <p:cNvPr id="20" name="object 20"/>
          <p:cNvSpPr/>
          <p:nvPr/>
        </p:nvSpPr>
        <p:spPr>
          <a:xfrm>
            <a:off x="4625102" y="4369502"/>
            <a:ext cx="1021080" cy="145415"/>
          </a:xfrm>
          <a:custGeom>
            <a:avLst/>
            <a:gdLst/>
            <a:ahLst/>
            <a:cxnLst/>
            <a:rect l="l" t="t" r="r" b="b"/>
            <a:pathLst>
              <a:path w="1021079" h="145414">
                <a:moveTo>
                  <a:pt x="72542" y="0"/>
                </a:moveTo>
                <a:lnTo>
                  <a:pt x="44303" y="5700"/>
                </a:lnTo>
                <a:lnTo>
                  <a:pt x="21245" y="21245"/>
                </a:lnTo>
                <a:lnTo>
                  <a:pt x="5700" y="44303"/>
                </a:lnTo>
                <a:lnTo>
                  <a:pt x="0" y="72542"/>
                </a:lnTo>
                <a:lnTo>
                  <a:pt x="5700" y="100781"/>
                </a:lnTo>
                <a:lnTo>
                  <a:pt x="21245" y="123839"/>
                </a:lnTo>
                <a:lnTo>
                  <a:pt x="44303" y="139384"/>
                </a:lnTo>
                <a:lnTo>
                  <a:pt x="72542" y="145084"/>
                </a:lnTo>
                <a:lnTo>
                  <a:pt x="948054" y="145084"/>
                </a:lnTo>
                <a:lnTo>
                  <a:pt x="976293" y="139384"/>
                </a:lnTo>
                <a:lnTo>
                  <a:pt x="999351" y="123839"/>
                </a:lnTo>
                <a:lnTo>
                  <a:pt x="1014897" y="100781"/>
                </a:lnTo>
                <a:lnTo>
                  <a:pt x="1020597" y="72542"/>
                </a:lnTo>
                <a:lnTo>
                  <a:pt x="1014897" y="44303"/>
                </a:lnTo>
                <a:lnTo>
                  <a:pt x="999351" y="21245"/>
                </a:lnTo>
                <a:lnTo>
                  <a:pt x="976293" y="5700"/>
                </a:lnTo>
                <a:lnTo>
                  <a:pt x="948054" y="0"/>
                </a:lnTo>
                <a:lnTo>
                  <a:pt x="72542" y="0"/>
                </a:lnTo>
                <a:close/>
              </a:path>
            </a:pathLst>
          </a:custGeom>
          <a:ln w="12598">
            <a:solidFill>
              <a:srgbClr val="DA2128"/>
            </a:solidFill>
          </a:ln>
        </p:spPr>
        <p:txBody>
          <a:bodyPr wrap="square" lIns="0" tIns="0" rIns="0" bIns="0" rtlCol="0"/>
          <a:lstStyle/>
          <a:p>
            <a:endParaRPr dirty="0"/>
          </a:p>
        </p:txBody>
      </p:sp>
      <p:sp>
        <p:nvSpPr>
          <p:cNvPr id="21" name="object 21"/>
          <p:cNvSpPr txBox="1"/>
          <p:nvPr/>
        </p:nvSpPr>
        <p:spPr>
          <a:xfrm>
            <a:off x="712622" y="2572029"/>
            <a:ext cx="1081405" cy="212879"/>
          </a:xfrm>
          <a:prstGeom prst="rect">
            <a:avLst/>
          </a:prstGeom>
        </p:spPr>
        <p:txBody>
          <a:bodyPr vert="horz" wrap="square" lIns="0" tIns="73660" rIns="0" bIns="0" rtlCol="0">
            <a:spAutoFit/>
          </a:bodyPr>
          <a:lstStyle/>
          <a:p>
            <a:pPr marL="129539">
              <a:lnSpc>
                <a:spcPct val="100000"/>
              </a:lnSpc>
              <a:spcBef>
                <a:spcPts val="580"/>
              </a:spcBef>
            </a:pPr>
            <a:r>
              <a:rPr lang="ja-JP" altLang="en-US" sz="900" spc="-10" dirty="0">
                <a:solidFill>
                  <a:srgbClr val="FFFFFF"/>
                </a:solidFill>
                <a:latin typeface="ＭＳ ゴシック"/>
                <a:cs typeface="ＭＳ ゴシック"/>
              </a:rPr>
              <a:t>指導歯科医</a:t>
            </a:r>
            <a:r>
              <a:rPr sz="900" spc="-40" dirty="0">
                <a:solidFill>
                  <a:srgbClr val="FFFFFF"/>
                </a:solidFill>
                <a:latin typeface="ＭＳ ゴシック"/>
                <a:cs typeface="ＭＳ ゴシック"/>
              </a:rPr>
              <a:t>一</a:t>
            </a:r>
            <a:r>
              <a:rPr sz="900" dirty="0">
                <a:solidFill>
                  <a:srgbClr val="FFFFFF"/>
                </a:solidFill>
                <a:latin typeface="ＭＳ ゴシック"/>
                <a:cs typeface="ＭＳ ゴシック"/>
              </a:rPr>
              <a:t>覧</a:t>
            </a:r>
            <a:endParaRPr sz="900" dirty="0">
              <a:latin typeface="ＭＳ ゴシック"/>
              <a:cs typeface="ＭＳ ゴシック"/>
            </a:endParaRPr>
          </a:p>
        </p:txBody>
      </p:sp>
      <p:sp>
        <p:nvSpPr>
          <p:cNvPr id="24" name="object 24"/>
          <p:cNvSpPr/>
          <p:nvPr/>
        </p:nvSpPr>
        <p:spPr>
          <a:xfrm>
            <a:off x="5036406" y="2214002"/>
            <a:ext cx="1666875" cy="259715"/>
          </a:xfrm>
          <a:custGeom>
            <a:avLst/>
            <a:gdLst/>
            <a:ahLst/>
            <a:cxnLst/>
            <a:rect l="l" t="t" r="r" b="b"/>
            <a:pathLst>
              <a:path w="1666875" h="259714">
                <a:moveTo>
                  <a:pt x="1666798" y="0"/>
                </a:moveTo>
                <a:lnTo>
                  <a:pt x="247903" y="0"/>
                </a:lnTo>
                <a:lnTo>
                  <a:pt x="0" y="259194"/>
                </a:lnTo>
                <a:lnTo>
                  <a:pt x="1666798" y="259194"/>
                </a:lnTo>
                <a:lnTo>
                  <a:pt x="1666798" y="0"/>
                </a:lnTo>
                <a:close/>
              </a:path>
            </a:pathLst>
          </a:custGeom>
          <a:solidFill>
            <a:srgbClr val="DA2128"/>
          </a:solidFill>
        </p:spPr>
        <p:txBody>
          <a:bodyPr wrap="square" lIns="0" tIns="0" rIns="0" bIns="0" rtlCol="0"/>
          <a:lstStyle/>
          <a:p>
            <a:endParaRPr dirty="0"/>
          </a:p>
        </p:txBody>
      </p:sp>
      <p:sp>
        <p:nvSpPr>
          <p:cNvPr id="25" name="object 25"/>
          <p:cNvSpPr txBox="1"/>
          <p:nvPr/>
        </p:nvSpPr>
        <p:spPr>
          <a:xfrm>
            <a:off x="5025872" y="2192236"/>
            <a:ext cx="1735455" cy="351378"/>
          </a:xfrm>
          <a:prstGeom prst="rect">
            <a:avLst/>
          </a:prstGeom>
        </p:spPr>
        <p:txBody>
          <a:bodyPr vert="horz" wrap="square" lIns="0" tIns="73660" rIns="0" bIns="0" rtlCol="0">
            <a:spAutoFit/>
          </a:bodyPr>
          <a:lstStyle/>
          <a:p>
            <a:pPr marL="356870">
              <a:lnSpc>
                <a:spcPct val="100000"/>
              </a:lnSpc>
              <a:spcBef>
                <a:spcPts val="580"/>
              </a:spcBef>
            </a:pPr>
            <a:r>
              <a:rPr lang="ja-JP" altLang="en-US" sz="900" spc="10" dirty="0">
                <a:solidFill>
                  <a:srgbClr val="FFFFFF"/>
                </a:solidFill>
                <a:latin typeface="ＭＳ ゴシック"/>
                <a:cs typeface="ＭＳ ゴシック"/>
              </a:rPr>
              <a:t>研修歯科医</a:t>
            </a:r>
            <a:r>
              <a:rPr sz="900" dirty="0">
                <a:solidFill>
                  <a:srgbClr val="FFFFFF"/>
                </a:solidFill>
                <a:latin typeface="ＭＳ ゴシック"/>
                <a:cs typeface="ＭＳ ゴシック"/>
              </a:rPr>
              <a:t>医</a:t>
            </a:r>
            <a:r>
              <a:rPr sz="900" spc="-85" dirty="0">
                <a:solidFill>
                  <a:srgbClr val="FFFFFF"/>
                </a:solidFill>
                <a:latin typeface="ＭＳ ゴシック"/>
                <a:cs typeface="ＭＳ ゴシック"/>
              </a:rPr>
              <a:t>絞り</a:t>
            </a:r>
            <a:r>
              <a:rPr sz="900" spc="-5" dirty="0">
                <a:solidFill>
                  <a:srgbClr val="FFFFFF"/>
                </a:solidFill>
                <a:latin typeface="ＭＳ ゴシック"/>
                <a:cs typeface="ＭＳ ゴシック"/>
              </a:rPr>
              <a:t>込</a:t>
            </a:r>
            <a:r>
              <a:rPr sz="900" spc="-35" dirty="0">
                <a:solidFill>
                  <a:srgbClr val="FFFFFF"/>
                </a:solidFill>
                <a:latin typeface="ＭＳ ゴシック"/>
                <a:cs typeface="ＭＳ ゴシック"/>
              </a:rPr>
              <a:t>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6" name="object 26"/>
          <p:cNvSpPr txBox="1"/>
          <p:nvPr/>
        </p:nvSpPr>
        <p:spPr>
          <a:xfrm>
            <a:off x="3232181" y="1535457"/>
            <a:ext cx="1096010" cy="320601"/>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00" dirty="0">
                <a:solidFill>
                  <a:srgbClr val="231F20"/>
                </a:solidFill>
                <a:latin typeface="ＭＳ ゴシック"/>
                <a:cs typeface="ＭＳ ゴシック"/>
              </a:rPr>
              <a:t> </a:t>
            </a:r>
            <a:r>
              <a:rPr lang="ja-JP" altLang="en-US" sz="1000" spc="5" dirty="0">
                <a:solidFill>
                  <a:srgbClr val="231F20"/>
                </a:solidFill>
                <a:latin typeface="ＭＳ ゴシック"/>
                <a:cs typeface="ＭＳ ゴシック"/>
              </a:rPr>
              <a:t>研修歯科医</a:t>
            </a:r>
            <a:r>
              <a:rPr sz="1000" spc="-20" dirty="0">
                <a:solidFill>
                  <a:srgbClr val="231F20"/>
                </a:solidFill>
                <a:latin typeface="ＭＳ ゴシック"/>
                <a:cs typeface="ＭＳ ゴシック"/>
              </a:rPr>
              <a:t>選</a:t>
            </a:r>
            <a:r>
              <a:rPr sz="1000" spc="-25" dirty="0">
                <a:solidFill>
                  <a:srgbClr val="231F20"/>
                </a:solidFill>
                <a:latin typeface="ＭＳ ゴシック"/>
                <a:cs typeface="ＭＳ ゴシック"/>
              </a:rPr>
              <a:t>択</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7" name="object 27"/>
          <p:cNvSpPr txBox="1"/>
          <p:nvPr/>
        </p:nvSpPr>
        <p:spPr>
          <a:xfrm>
            <a:off x="2955413" y="3227411"/>
            <a:ext cx="1649730"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40" dirty="0">
                <a:solidFill>
                  <a:srgbClr val="231F20"/>
                </a:solidFill>
                <a:latin typeface="ＭＳ ゴシック"/>
                <a:cs typeface="ＭＳ ゴシック"/>
              </a:rPr>
              <a:t> </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40" dirty="0">
                <a:solidFill>
                  <a:srgbClr val="231F20"/>
                </a:solidFill>
                <a:latin typeface="ＭＳ ゴシック"/>
                <a:cs typeface="ＭＳ ゴシック"/>
              </a:rPr>
              <a:t>定</a:t>
            </a:r>
            <a:r>
              <a:rPr sz="1000" spc="-150" dirty="0">
                <a:solidFill>
                  <a:srgbClr val="231F20"/>
                </a:solidFill>
                <a:latin typeface="ＭＳ ゴシック"/>
                <a:cs typeface="ＭＳ ゴシック"/>
              </a:rPr>
              <a:t>ス</a:t>
            </a:r>
            <a:r>
              <a:rPr sz="1000" spc="-60" dirty="0">
                <a:solidFill>
                  <a:srgbClr val="231F20"/>
                </a:solidFill>
                <a:latin typeface="ＭＳ ゴシック"/>
                <a:cs typeface="ＭＳ ゴシック"/>
              </a:rPr>
              <a:t>ケ</a:t>
            </a:r>
            <a:r>
              <a:rPr sz="1000" spc="-110" dirty="0">
                <a:solidFill>
                  <a:srgbClr val="231F20"/>
                </a:solidFill>
                <a:latin typeface="ＭＳ ゴシック"/>
                <a:cs typeface="ＭＳ ゴシック"/>
              </a:rPr>
              <a:t>ジ</a:t>
            </a:r>
            <a:r>
              <a:rPr sz="1000" spc="-140" dirty="0">
                <a:solidFill>
                  <a:srgbClr val="231F20"/>
                </a:solidFill>
                <a:latin typeface="ＭＳ ゴシック"/>
                <a:cs typeface="ＭＳ ゴシック"/>
              </a:rPr>
              <a:t>ュ</a:t>
            </a:r>
            <a:r>
              <a:rPr sz="1000" spc="-100" dirty="0">
                <a:solidFill>
                  <a:srgbClr val="231F20"/>
                </a:solidFill>
                <a:latin typeface="ＭＳ ゴシック"/>
                <a:cs typeface="ＭＳ ゴシック"/>
              </a:rPr>
              <a:t>ー</a:t>
            </a:r>
            <a:r>
              <a:rPr sz="1000" spc="-20" dirty="0">
                <a:solidFill>
                  <a:srgbClr val="231F20"/>
                </a:solidFill>
                <a:latin typeface="ＭＳ ゴシック"/>
                <a:cs typeface="ＭＳ ゴシック"/>
              </a:rPr>
              <a:t>ル画</a:t>
            </a:r>
            <a:r>
              <a:rPr sz="1000" dirty="0">
                <a:solidFill>
                  <a:srgbClr val="231F20"/>
                </a:solidFill>
                <a:latin typeface="ＭＳ ゴシック"/>
                <a:cs typeface="ＭＳ ゴシック"/>
              </a:rPr>
              <a:t>面</a:t>
            </a:r>
            <a:r>
              <a:rPr sz="1000" spc="-295"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sp>
        <p:nvSpPr>
          <p:cNvPr id="28" name="object 28"/>
          <p:cNvSpPr txBox="1"/>
          <p:nvPr/>
        </p:nvSpPr>
        <p:spPr>
          <a:xfrm>
            <a:off x="2915566" y="4948170"/>
            <a:ext cx="1729105" cy="177800"/>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231F20"/>
                </a:solidFill>
                <a:latin typeface="ＭＳ ゴシック"/>
                <a:cs typeface="ＭＳ ゴシック"/>
              </a:rPr>
              <a:t>&lt;</a:t>
            </a:r>
            <a:r>
              <a:rPr sz="1000" spc="-365" dirty="0">
                <a:solidFill>
                  <a:srgbClr val="231F20"/>
                </a:solidFill>
                <a:latin typeface="ＭＳ ゴシック"/>
                <a:cs typeface="ＭＳ ゴシック"/>
              </a:rPr>
              <a:t> </a:t>
            </a:r>
            <a:r>
              <a:rPr sz="1000" spc="-170" dirty="0">
                <a:solidFill>
                  <a:srgbClr val="231F20"/>
                </a:solidFill>
                <a:latin typeface="ＭＳ ゴシック"/>
                <a:cs typeface="ＭＳ ゴシック"/>
              </a:rPr>
              <a:t>フ</a:t>
            </a:r>
            <a:r>
              <a:rPr sz="1000" spc="-155" dirty="0">
                <a:solidFill>
                  <a:srgbClr val="231F20"/>
                </a:solidFill>
                <a:latin typeface="ＭＳ ゴシック"/>
                <a:cs typeface="ＭＳ ゴシック"/>
              </a:rPr>
              <a:t>ィー</a:t>
            </a:r>
            <a:r>
              <a:rPr sz="1000" spc="-114" dirty="0">
                <a:solidFill>
                  <a:srgbClr val="231F20"/>
                </a:solidFill>
                <a:latin typeface="ＭＳ ゴシック"/>
                <a:cs typeface="ＭＳ ゴシック"/>
              </a:rPr>
              <a:t>ド</a:t>
            </a:r>
            <a:r>
              <a:rPr sz="1000" spc="-140" dirty="0">
                <a:solidFill>
                  <a:srgbClr val="231F20"/>
                </a:solidFill>
                <a:latin typeface="ＭＳ ゴシック"/>
                <a:cs typeface="ＭＳ ゴシック"/>
              </a:rPr>
              <a:t>バ</a:t>
            </a:r>
            <a:r>
              <a:rPr sz="1000" spc="-100" dirty="0">
                <a:solidFill>
                  <a:srgbClr val="231F20"/>
                </a:solidFill>
                <a:latin typeface="ＭＳ ゴシック"/>
                <a:cs typeface="ＭＳ ゴシック"/>
              </a:rPr>
              <a:t>ッ</a:t>
            </a:r>
            <a:r>
              <a:rPr sz="1000" spc="-105" dirty="0">
                <a:solidFill>
                  <a:srgbClr val="231F20"/>
                </a:solidFill>
                <a:latin typeface="ＭＳ ゴシック"/>
                <a:cs typeface="ＭＳ ゴシック"/>
              </a:rPr>
              <a:t>ク</a:t>
            </a:r>
            <a:r>
              <a:rPr sz="1000" spc="-20" dirty="0">
                <a:solidFill>
                  <a:srgbClr val="231F20"/>
                </a:solidFill>
                <a:latin typeface="ＭＳ ゴシック"/>
                <a:cs typeface="ＭＳ ゴシック"/>
              </a:rPr>
              <a:t>公</a:t>
            </a:r>
            <a:r>
              <a:rPr sz="1000" spc="-15" dirty="0">
                <a:solidFill>
                  <a:srgbClr val="231F20"/>
                </a:solidFill>
                <a:latin typeface="ＭＳ ゴシック"/>
                <a:cs typeface="ＭＳ ゴシック"/>
              </a:rPr>
              <a:t>開</a:t>
            </a:r>
            <a:r>
              <a:rPr sz="1000" spc="-5" dirty="0">
                <a:solidFill>
                  <a:srgbClr val="231F20"/>
                </a:solidFill>
                <a:latin typeface="ＭＳ ゴシック"/>
                <a:cs typeface="ＭＳ ゴシック"/>
              </a:rPr>
              <a:t>設</a:t>
            </a:r>
            <a:r>
              <a:rPr sz="1000" spc="-30" dirty="0">
                <a:solidFill>
                  <a:srgbClr val="231F20"/>
                </a:solidFill>
                <a:latin typeface="ＭＳ ゴシック"/>
                <a:cs typeface="ＭＳ ゴシック"/>
              </a:rPr>
              <a:t>定</a:t>
            </a:r>
            <a:r>
              <a:rPr sz="1000" spc="-20" dirty="0">
                <a:solidFill>
                  <a:srgbClr val="231F20"/>
                </a:solidFill>
                <a:latin typeface="ＭＳ ゴシック"/>
                <a:cs typeface="ＭＳ ゴシック"/>
              </a:rPr>
              <a:t>画</a:t>
            </a:r>
            <a:r>
              <a:rPr sz="1000" dirty="0">
                <a:solidFill>
                  <a:srgbClr val="231F20"/>
                </a:solidFill>
                <a:latin typeface="ＭＳ ゴシック"/>
                <a:cs typeface="ＭＳ ゴシック"/>
              </a:rPr>
              <a:t>面</a:t>
            </a:r>
            <a:r>
              <a:rPr sz="1000" spc="-300" dirty="0">
                <a:solidFill>
                  <a:srgbClr val="231F20"/>
                </a:solidFill>
                <a:latin typeface="ＭＳ ゴシック"/>
                <a:cs typeface="ＭＳ ゴシック"/>
              </a:rPr>
              <a:t> </a:t>
            </a:r>
            <a:r>
              <a:rPr sz="1000" dirty="0">
                <a:solidFill>
                  <a:srgbClr val="231F20"/>
                </a:solidFill>
                <a:latin typeface="ＭＳ ゴシック"/>
                <a:cs typeface="ＭＳ ゴシック"/>
              </a:rPr>
              <a:t>&gt;</a:t>
            </a:r>
            <a:endParaRPr sz="1000" dirty="0">
              <a:latin typeface="ＭＳ ゴシック"/>
              <a:cs typeface="ＭＳ ゴシック"/>
            </a:endParaRPr>
          </a:p>
        </p:txBody>
      </p:sp>
      <p:grpSp>
        <p:nvGrpSpPr>
          <p:cNvPr id="29" name="object 29"/>
          <p:cNvGrpSpPr/>
          <p:nvPr/>
        </p:nvGrpSpPr>
        <p:grpSpPr>
          <a:xfrm>
            <a:off x="1476905" y="5482803"/>
            <a:ext cx="2348590" cy="262875"/>
            <a:chOff x="1476905" y="5482803"/>
            <a:chExt cx="2348590" cy="262875"/>
          </a:xfrm>
        </p:grpSpPr>
        <p:sp>
          <p:nvSpPr>
            <p:cNvPr id="31" name="object 31"/>
            <p:cNvSpPr/>
            <p:nvPr/>
          </p:nvSpPr>
          <p:spPr>
            <a:xfrm>
              <a:off x="1476905" y="5564703"/>
              <a:ext cx="1101725" cy="180975"/>
            </a:xfrm>
            <a:custGeom>
              <a:avLst/>
              <a:gdLst/>
              <a:ahLst/>
              <a:cxnLst/>
              <a:rect l="l" t="t" r="r" b="b"/>
              <a:pathLst>
                <a:path w="1101725" h="180975">
                  <a:moveTo>
                    <a:pt x="90195" y="0"/>
                  </a:moveTo>
                  <a:lnTo>
                    <a:pt x="55083" y="7088"/>
                  </a:lnTo>
                  <a:lnTo>
                    <a:pt x="26414" y="26419"/>
                  </a:lnTo>
                  <a:lnTo>
                    <a:pt x="7086" y="55089"/>
                  </a:lnTo>
                  <a:lnTo>
                    <a:pt x="0" y="90195"/>
                  </a:lnTo>
                  <a:lnTo>
                    <a:pt x="7086" y="125309"/>
                  </a:lnTo>
                  <a:lnTo>
                    <a:pt x="26414" y="153982"/>
                  </a:lnTo>
                  <a:lnTo>
                    <a:pt x="55083" y="173314"/>
                  </a:lnTo>
                  <a:lnTo>
                    <a:pt x="90195" y="180403"/>
                  </a:lnTo>
                  <a:lnTo>
                    <a:pt x="1011389" y="180403"/>
                  </a:lnTo>
                  <a:lnTo>
                    <a:pt x="1046503" y="173314"/>
                  </a:lnTo>
                  <a:lnTo>
                    <a:pt x="1075177" y="153982"/>
                  </a:lnTo>
                  <a:lnTo>
                    <a:pt x="1094509" y="125309"/>
                  </a:lnTo>
                  <a:lnTo>
                    <a:pt x="1101598" y="90195"/>
                  </a:lnTo>
                  <a:lnTo>
                    <a:pt x="1094509" y="55089"/>
                  </a:lnTo>
                  <a:lnTo>
                    <a:pt x="1075177" y="26419"/>
                  </a:lnTo>
                  <a:lnTo>
                    <a:pt x="1046503" y="7088"/>
                  </a:lnTo>
                  <a:lnTo>
                    <a:pt x="1011389" y="0"/>
                  </a:lnTo>
                  <a:lnTo>
                    <a:pt x="90195" y="0"/>
                  </a:lnTo>
                  <a:close/>
                </a:path>
              </a:pathLst>
            </a:custGeom>
            <a:ln w="12598">
              <a:solidFill>
                <a:srgbClr val="0072BC"/>
              </a:solidFill>
            </a:ln>
          </p:spPr>
          <p:txBody>
            <a:bodyPr wrap="square" lIns="0" tIns="0" rIns="0" bIns="0" rtlCol="0"/>
            <a:lstStyle/>
            <a:p>
              <a:endParaRPr dirty="0"/>
            </a:p>
          </p:txBody>
        </p:sp>
        <p:sp>
          <p:nvSpPr>
            <p:cNvPr id="33" name="object 33"/>
            <p:cNvSpPr/>
            <p:nvPr/>
          </p:nvSpPr>
          <p:spPr>
            <a:xfrm>
              <a:off x="2597405" y="5482803"/>
              <a:ext cx="1228090" cy="259715"/>
            </a:xfrm>
            <a:custGeom>
              <a:avLst/>
              <a:gdLst/>
              <a:ahLst/>
              <a:cxnLst/>
              <a:rect l="l" t="t" r="r" b="b"/>
              <a:pathLst>
                <a:path w="1228089" h="259714">
                  <a:moveTo>
                    <a:pt x="1227594" y="0"/>
                  </a:moveTo>
                  <a:lnTo>
                    <a:pt x="247904" y="0"/>
                  </a:lnTo>
                  <a:lnTo>
                    <a:pt x="0" y="259194"/>
                  </a:lnTo>
                  <a:lnTo>
                    <a:pt x="1227594" y="259194"/>
                  </a:lnTo>
                  <a:lnTo>
                    <a:pt x="1227594" y="0"/>
                  </a:lnTo>
                  <a:close/>
                </a:path>
              </a:pathLst>
            </a:custGeom>
            <a:solidFill>
              <a:srgbClr val="0072BC"/>
            </a:solidFill>
          </p:spPr>
          <p:txBody>
            <a:bodyPr wrap="square" lIns="0" tIns="0" rIns="0" bIns="0" rtlCol="0"/>
            <a:lstStyle/>
            <a:p>
              <a:endParaRPr dirty="0"/>
            </a:p>
          </p:txBody>
        </p:sp>
      </p:grpSp>
      <p:sp>
        <p:nvSpPr>
          <p:cNvPr id="34" name="object 34"/>
          <p:cNvSpPr txBox="1"/>
          <p:nvPr/>
        </p:nvSpPr>
        <p:spPr>
          <a:xfrm>
            <a:off x="2639567" y="5461025"/>
            <a:ext cx="1241425" cy="347345"/>
          </a:xfrm>
          <a:prstGeom prst="rect">
            <a:avLst/>
          </a:prstGeom>
        </p:spPr>
        <p:txBody>
          <a:bodyPr vert="horz" wrap="square" lIns="0" tIns="73660" rIns="0" bIns="0" rtlCol="0">
            <a:spAutoFit/>
          </a:bodyPr>
          <a:lstStyle/>
          <a:p>
            <a:pPr marL="307975">
              <a:lnSpc>
                <a:spcPct val="100000"/>
              </a:lnSpc>
              <a:spcBef>
                <a:spcPts val="580"/>
              </a:spcBef>
            </a:pPr>
            <a:r>
              <a:rPr sz="900" spc="-25" dirty="0">
                <a:solidFill>
                  <a:srgbClr val="FFFFFF"/>
                </a:solidFill>
                <a:latin typeface="ＭＳ ゴシック"/>
                <a:cs typeface="ＭＳ ゴシック"/>
              </a:rPr>
              <a:t>表</a:t>
            </a:r>
            <a:r>
              <a:rPr sz="900" spc="-10" dirty="0">
                <a:solidFill>
                  <a:srgbClr val="FFFFFF"/>
                </a:solidFill>
                <a:latin typeface="ＭＳ ゴシック"/>
                <a:cs typeface="ＭＳ ゴシック"/>
              </a:rPr>
              <a:t>示</a:t>
            </a:r>
            <a:r>
              <a:rPr sz="900" spc="-25" dirty="0">
                <a:solidFill>
                  <a:srgbClr val="FFFFFF"/>
                </a:solidFill>
                <a:latin typeface="ＭＳ ゴシック"/>
                <a:cs typeface="ＭＳ ゴシック"/>
              </a:rPr>
              <a:t>切</a:t>
            </a:r>
            <a:r>
              <a:rPr sz="900" spc="-65" dirty="0">
                <a:solidFill>
                  <a:srgbClr val="FFFFFF"/>
                </a:solidFill>
                <a:latin typeface="ＭＳ ゴシック"/>
                <a:cs typeface="ＭＳ ゴシック"/>
              </a:rPr>
              <a:t>替</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35" name="object 35"/>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57</a:t>
            </a:fld>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p>
        </p:txBody>
      </p:sp>
      <p:sp>
        <p:nvSpPr>
          <p:cNvPr id="22" name="object 22"/>
          <p:cNvSpPr txBox="1"/>
          <p:nvPr/>
        </p:nvSpPr>
        <p:spPr>
          <a:xfrm>
            <a:off x="2440139" y="2407996"/>
            <a:ext cx="1841500" cy="167354"/>
          </a:xfrm>
          <a:prstGeom prst="rect">
            <a:avLst/>
          </a:prstGeom>
        </p:spPr>
        <p:txBody>
          <a:bodyPr vert="horz" wrap="square" lIns="0" tIns="28575" rIns="0" bIns="0" rtlCol="0">
            <a:spAutoFit/>
          </a:bodyPr>
          <a:lstStyle/>
          <a:p>
            <a:pPr marL="258445">
              <a:lnSpc>
                <a:spcPct val="100000"/>
              </a:lnSpc>
              <a:spcBef>
                <a:spcPts val="225"/>
              </a:spcBef>
            </a:pPr>
            <a:r>
              <a:rPr sz="900" spc="-65" dirty="0">
                <a:solidFill>
                  <a:srgbClr val="FFFFFF"/>
                </a:solidFill>
                <a:latin typeface="ＭＳ ゴシック"/>
                <a:cs typeface="ＭＳ ゴシック"/>
              </a:rPr>
              <a:t>プ</a:t>
            </a:r>
            <a:r>
              <a:rPr sz="900" spc="-80" dirty="0">
                <a:solidFill>
                  <a:srgbClr val="FFFFFF"/>
                </a:solidFill>
                <a:latin typeface="ＭＳ ゴシック"/>
                <a:cs typeface="ＭＳ ゴシック"/>
              </a:rPr>
              <a:t>ロ</a:t>
            </a:r>
            <a:r>
              <a:rPr sz="900" spc="-60" dirty="0">
                <a:solidFill>
                  <a:srgbClr val="FFFFFF"/>
                </a:solidFill>
                <a:latin typeface="ＭＳ ゴシック"/>
                <a:cs typeface="ＭＳ ゴシック"/>
              </a:rPr>
              <a:t>グ</a:t>
            </a:r>
            <a:r>
              <a:rPr sz="900" spc="-100" dirty="0">
                <a:solidFill>
                  <a:srgbClr val="FFFFFF"/>
                </a:solidFill>
                <a:latin typeface="ＭＳ ゴシック"/>
                <a:cs typeface="ＭＳ ゴシック"/>
              </a:rPr>
              <a:t>ラ</a:t>
            </a:r>
            <a:r>
              <a:rPr sz="900" spc="-35" dirty="0">
                <a:solidFill>
                  <a:srgbClr val="FFFFFF"/>
                </a:solidFill>
                <a:latin typeface="ＭＳ ゴシック"/>
                <a:cs typeface="ＭＳ ゴシック"/>
              </a:rPr>
              <a:t>ム責</a:t>
            </a:r>
            <a:r>
              <a:rPr sz="900" spc="-25" dirty="0">
                <a:solidFill>
                  <a:srgbClr val="FFFFFF"/>
                </a:solidFill>
                <a:latin typeface="ＭＳ ゴシック"/>
                <a:cs typeface="ＭＳ ゴシック"/>
              </a:rPr>
              <a:t>任者</a:t>
            </a:r>
            <a:r>
              <a:rPr sz="900" spc="-10" dirty="0">
                <a:solidFill>
                  <a:srgbClr val="FFFFFF"/>
                </a:solidFill>
                <a:latin typeface="ＭＳ ゴシック"/>
                <a:cs typeface="ＭＳ ゴシック"/>
              </a:rPr>
              <a:t>登</a:t>
            </a:r>
            <a:r>
              <a:rPr sz="900" spc="-35" dirty="0">
                <a:solidFill>
                  <a:srgbClr val="FFFFFF"/>
                </a:solidFill>
                <a:latin typeface="ＭＳ ゴシック"/>
                <a:cs typeface="ＭＳ ゴシック"/>
              </a:rPr>
              <a:t>録</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29" name="object 29"/>
          <p:cNvSpPr txBox="1"/>
          <p:nvPr/>
        </p:nvSpPr>
        <p:spPr>
          <a:xfrm>
            <a:off x="734402" y="837006"/>
            <a:ext cx="6091555" cy="375744"/>
          </a:xfrm>
          <a:prstGeom prst="rect">
            <a:avLst/>
          </a:prstGeom>
          <a:solidFill>
            <a:srgbClr val="ED6C00"/>
          </a:solidFill>
        </p:spPr>
        <p:txBody>
          <a:bodyPr vert="horz" wrap="square" lIns="0" tIns="36830" rIns="0" bIns="0" rtlCol="0">
            <a:spAutoFit/>
          </a:bodyPr>
          <a:lstStyle/>
          <a:p>
            <a:pPr algn="ctr">
              <a:lnSpc>
                <a:spcPct val="100000"/>
              </a:lnSpc>
              <a:spcBef>
                <a:spcPts val="290"/>
              </a:spcBef>
            </a:pPr>
            <a:r>
              <a:rPr lang="ja-JP" altLang="en-US" sz="2200" dirty="0">
                <a:solidFill>
                  <a:schemeClr val="bg1"/>
                </a:solidFill>
                <a:latin typeface="HGPｺﾞｼｯｸE" panose="020B0900000000000000" pitchFamily="50" charset="-128"/>
                <a:ea typeface="HGPｺﾞｼｯｸE" panose="020B0900000000000000" pitchFamily="50" charset="-128"/>
                <a:cs typeface="HGPｺﾞｼｯｸE"/>
              </a:rPr>
              <a:t>評価データダウンロード</a:t>
            </a:r>
            <a:r>
              <a:rPr lang="en-US" altLang="ja-JP" sz="2200" dirty="0">
                <a:solidFill>
                  <a:schemeClr val="bg1"/>
                </a:solidFill>
                <a:latin typeface="HGPｺﾞｼｯｸE" panose="020B0900000000000000" pitchFamily="50" charset="-128"/>
                <a:ea typeface="HGPｺﾞｼｯｸE" panose="020B0900000000000000" pitchFamily="50" charset="-128"/>
                <a:cs typeface="HGPｺﾞｼｯｸE"/>
              </a:rPr>
              <a:t>(</a:t>
            </a:r>
            <a:r>
              <a:rPr lang="ja-JP" altLang="en-US" sz="2200" dirty="0">
                <a:solidFill>
                  <a:schemeClr val="bg1"/>
                </a:solidFill>
                <a:latin typeface="HGPｺﾞｼｯｸE" panose="020B0900000000000000" pitchFamily="50" charset="-128"/>
                <a:ea typeface="HGPｺﾞｼｯｸE" panose="020B0900000000000000" pitchFamily="50" charset="-128"/>
                <a:cs typeface="HGPｺﾞｼｯｸE"/>
              </a:rPr>
              <a:t>施設別</a:t>
            </a:r>
            <a:r>
              <a:rPr lang="en-US" altLang="ja-JP" sz="2200" dirty="0">
                <a:solidFill>
                  <a:schemeClr val="bg1"/>
                </a:solidFill>
                <a:latin typeface="HGPｺﾞｼｯｸE" panose="020B0900000000000000" pitchFamily="50" charset="-128"/>
                <a:ea typeface="HGPｺﾞｼｯｸE" panose="020B0900000000000000" pitchFamily="50" charset="-128"/>
                <a:cs typeface="HGPｺﾞｼｯｸE"/>
              </a:rPr>
              <a:t>)</a:t>
            </a:r>
            <a:endParaRPr sz="2200" dirty="0">
              <a:solidFill>
                <a:schemeClr val="bg1"/>
              </a:solidFill>
              <a:latin typeface="HGPｺﾞｼｯｸE" panose="020B0900000000000000" pitchFamily="50" charset="-128"/>
              <a:ea typeface="HGPｺﾞｼｯｸE" panose="020B0900000000000000" pitchFamily="50" charset="-128"/>
              <a:cs typeface="HGPｺﾞｼｯｸE"/>
            </a:endParaRPr>
          </a:p>
        </p:txBody>
      </p:sp>
      <p:sp>
        <p:nvSpPr>
          <p:cNvPr id="31" name="object 31"/>
          <p:cNvSpPr txBox="1">
            <a:spLocks noGrp="1"/>
          </p:cNvSpPr>
          <p:nvPr>
            <p:ph type="sldNum" sz="quarter" idx="7"/>
          </p:nvPr>
        </p:nvSpPr>
        <p:spPr>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t>58</a:t>
            </a:fld>
            <a:endParaRPr dirty="0"/>
          </a:p>
        </p:txBody>
      </p:sp>
      <p:sp>
        <p:nvSpPr>
          <p:cNvPr id="30" name="object 30"/>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25" dirty="0">
                <a:solidFill>
                  <a:srgbClr val="FFFFFF"/>
                </a:solidFill>
                <a:latin typeface="ＭＳ Ｐゴシック"/>
                <a:cs typeface="ＭＳ Ｐゴシック"/>
              </a:rPr>
              <a:t>〈</a:t>
            </a:r>
            <a:r>
              <a:rPr lang="ja-JP" altLang="en-US" sz="1000" spc="-20" dirty="0">
                <a:solidFill>
                  <a:srgbClr val="FFFFFF"/>
                </a:solidFill>
                <a:latin typeface="ＭＳ Ｐゴシック"/>
                <a:cs typeface="ＭＳ Ｐゴシック"/>
              </a:rPr>
              <a:t>そ</a:t>
            </a:r>
            <a:r>
              <a:rPr lang="ja-JP" altLang="en-US" sz="1000" spc="-5" dirty="0">
                <a:solidFill>
                  <a:srgbClr val="FFFFFF"/>
                </a:solidFill>
                <a:latin typeface="ＭＳ Ｐゴシック"/>
                <a:cs typeface="ＭＳ Ｐゴシック"/>
              </a:rPr>
              <a:t>の</a:t>
            </a:r>
            <a:r>
              <a:rPr lang="ja-JP" altLang="en-US" sz="1000" spc="-25" dirty="0">
                <a:solidFill>
                  <a:srgbClr val="FFFFFF"/>
                </a:solidFill>
                <a:latin typeface="ＭＳ Ｐゴシック"/>
                <a:cs typeface="ＭＳ Ｐゴシック"/>
              </a:rPr>
              <a:t>他</a:t>
            </a:r>
            <a:r>
              <a:rPr lang="ja-JP" altLang="en-US" sz="1000" spc="-40" dirty="0">
                <a:solidFill>
                  <a:srgbClr val="FFFFFF"/>
                </a:solidFill>
                <a:latin typeface="ＭＳ Ｐゴシック"/>
                <a:cs typeface="ＭＳ Ｐゴシック"/>
              </a:rPr>
              <a:t>の</a:t>
            </a:r>
            <a:r>
              <a:rPr lang="ja-JP" altLang="en-US" sz="1000" spc="-15" dirty="0">
                <a:solidFill>
                  <a:srgbClr val="FFFFFF"/>
                </a:solidFill>
                <a:latin typeface="ＭＳ Ｐゴシック"/>
                <a:cs typeface="ＭＳ Ｐゴシック"/>
              </a:rPr>
              <a:t>管</a:t>
            </a:r>
            <a:r>
              <a:rPr lang="ja-JP" altLang="en-US" sz="1000" spc="-5" dirty="0">
                <a:solidFill>
                  <a:srgbClr val="FFFFFF"/>
                </a:solidFill>
                <a:latin typeface="ＭＳ Ｐゴシック"/>
                <a:cs typeface="ＭＳ Ｐゴシック"/>
              </a:rPr>
              <a:t>理</a:t>
            </a:r>
            <a:r>
              <a:rPr sz="1000" spc="-5" dirty="0">
                <a:solidFill>
                  <a:srgbClr val="FFFFFF"/>
                </a:solidFill>
                <a:latin typeface="ＭＳ Ｐゴシック"/>
                <a:cs typeface="ＭＳ Ｐゴシック"/>
              </a:rPr>
              <a:t>〉</a:t>
            </a:r>
            <a:endParaRPr sz="1000" dirty="0">
              <a:latin typeface="ＭＳ Ｐゴシック"/>
              <a:cs typeface="ＭＳ Ｐゴシック"/>
            </a:endParaRPr>
          </a:p>
        </p:txBody>
      </p:sp>
      <p:pic>
        <p:nvPicPr>
          <p:cNvPr id="15" name="図 14">
            <a:extLst>
              <a:ext uri="{FF2B5EF4-FFF2-40B4-BE49-F238E27FC236}">
                <a16:creationId xmlns:a16="http://schemas.microsoft.com/office/drawing/2014/main" id="{63BB889D-401D-42EE-B313-2470A496E0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5659"/>
          <a:stretch/>
        </p:blipFill>
        <p:spPr>
          <a:xfrm>
            <a:off x="1444896" y="1386194"/>
            <a:ext cx="4638814" cy="2378311"/>
          </a:xfrm>
          <a:prstGeom prst="rect">
            <a:avLst/>
          </a:prstGeom>
        </p:spPr>
      </p:pic>
      <p:sp>
        <p:nvSpPr>
          <p:cNvPr id="11" name="角丸四角形 15">
            <a:extLst>
              <a:ext uri="{FF2B5EF4-FFF2-40B4-BE49-F238E27FC236}">
                <a16:creationId xmlns:a16="http://schemas.microsoft.com/office/drawing/2014/main" id="{7F44A7B8-60DC-44BC-81AA-12CAFAEE016D}"/>
              </a:ext>
            </a:extLst>
          </p:cNvPr>
          <p:cNvSpPr/>
          <p:nvPr/>
        </p:nvSpPr>
        <p:spPr>
          <a:xfrm>
            <a:off x="1519257" y="1700592"/>
            <a:ext cx="4468794" cy="436215"/>
          </a:xfrm>
          <a:prstGeom prst="roundRect">
            <a:avLst>
              <a:gd name="adj" fmla="val 14838"/>
            </a:avLst>
          </a:prstGeom>
          <a:ln w="12598">
            <a:solidFill>
              <a:srgbClr val="DA2128"/>
            </a:solidFill>
            <a:round/>
          </a:ln>
        </p:spPr>
        <p:txBody>
          <a:bodyPr wrap="square" lIns="0" tIns="0" rIns="0" bIns="0" rtlCol="0" anchor="ctr"/>
          <a:lstStyle/>
          <a:p>
            <a:pPr algn="ctr"/>
            <a:endParaRPr kumimoji="1" lang="ja-JP" altLang="en-US"/>
          </a:p>
        </p:txBody>
      </p:sp>
      <p:sp>
        <p:nvSpPr>
          <p:cNvPr id="12" name="object 18">
            <a:extLst>
              <a:ext uri="{FF2B5EF4-FFF2-40B4-BE49-F238E27FC236}">
                <a16:creationId xmlns:a16="http://schemas.microsoft.com/office/drawing/2014/main" id="{11268967-7141-4189-9E73-F5D9CC3202F9}"/>
              </a:ext>
            </a:extLst>
          </p:cNvPr>
          <p:cNvSpPr/>
          <p:nvPr/>
        </p:nvSpPr>
        <p:spPr>
          <a:xfrm>
            <a:off x="5078120" y="1523066"/>
            <a:ext cx="1386175"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DA2128"/>
          </a:solidFill>
        </p:spPr>
        <p:txBody>
          <a:bodyPr wrap="square" lIns="0" tIns="0" rIns="0" bIns="0" rtlCol="0"/>
          <a:lstStyle/>
          <a:p>
            <a:endParaRPr dirty="0"/>
          </a:p>
        </p:txBody>
      </p:sp>
      <p:sp>
        <p:nvSpPr>
          <p:cNvPr id="14" name="object 19">
            <a:extLst>
              <a:ext uri="{FF2B5EF4-FFF2-40B4-BE49-F238E27FC236}">
                <a16:creationId xmlns:a16="http://schemas.microsoft.com/office/drawing/2014/main" id="{93B9C1BB-838D-4900-8276-83893D91C43F}"/>
              </a:ext>
            </a:extLst>
          </p:cNvPr>
          <p:cNvSpPr txBox="1"/>
          <p:nvPr/>
        </p:nvSpPr>
        <p:spPr>
          <a:xfrm>
            <a:off x="5320553" y="1583673"/>
            <a:ext cx="990600" cy="138500"/>
          </a:xfrm>
          <a:prstGeom prst="rect">
            <a:avLst/>
          </a:prstGeom>
        </p:spPr>
        <p:txBody>
          <a:bodyPr vert="horz" wrap="square" lIns="0" tIns="0" rIns="0" bIns="0" rtlCol="0">
            <a:spAutoFit/>
          </a:bodyPr>
          <a:lstStyle/>
          <a:p>
            <a:pPr marL="180000">
              <a:lnSpc>
                <a:spcPct val="100000"/>
              </a:lnSpc>
              <a:spcBef>
                <a:spcPts val="580"/>
              </a:spcBef>
            </a:pPr>
            <a:r>
              <a:rPr sz="900" spc="-10" dirty="0">
                <a:solidFill>
                  <a:srgbClr val="FFFFFF"/>
                </a:solidFill>
                <a:latin typeface="ＭＳ ゴシック"/>
                <a:cs typeface="ＭＳ ゴシック"/>
              </a:rPr>
              <a:t>施</a:t>
            </a:r>
            <a:r>
              <a:rPr sz="900" spc="15" dirty="0">
                <a:solidFill>
                  <a:srgbClr val="FFFFFF"/>
                </a:solidFill>
                <a:latin typeface="ＭＳ ゴシック"/>
                <a:cs typeface="ＭＳ ゴシック"/>
              </a:rPr>
              <a:t>設</a:t>
            </a:r>
            <a:r>
              <a:rPr sz="900" spc="-15" dirty="0">
                <a:solidFill>
                  <a:srgbClr val="FFFFFF"/>
                </a:solidFill>
                <a:latin typeface="ＭＳ ゴシック"/>
                <a:cs typeface="ＭＳ ゴシック"/>
              </a:rPr>
              <a:t>選</a:t>
            </a:r>
            <a:r>
              <a:rPr sz="900" spc="-60" dirty="0">
                <a:solidFill>
                  <a:srgbClr val="FFFFFF"/>
                </a:solidFill>
                <a:latin typeface="ＭＳ ゴシック"/>
                <a:cs typeface="ＭＳ ゴシック"/>
              </a:rPr>
              <a:t>択</a:t>
            </a:r>
            <a:r>
              <a:rPr sz="900" spc="-140" dirty="0">
                <a:solidFill>
                  <a:srgbClr val="FFFFFF"/>
                </a:solidFill>
                <a:latin typeface="ＭＳ ゴシック"/>
                <a:cs typeface="ＭＳ ゴシック"/>
              </a:rPr>
              <a:t>エ</a:t>
            </a:r>
            <a:r>
              <a:rPr sz="900" spc="-105" dirty="0">
                <a:solidFill>
                  <a:srgbClr val="FFFFFF"/>
                </a:solidFill>
                <a:latin typeface="ＭＳ ゴシック"/>
                <a:cs typeface="ＭＳ ゴシック"/>
              </a:rPr>
              <a:t>リ</a:t>
            </a:r>
            <a:r>
              <a:rPr sz="900" dirty="0">
                <a:solidFill>
                  <a:srgbClr val="FFFFFF"/>
                </a:solidFill>
                <a:latin typeface="ＭＳ ゴシック"/>
                <a:cs typeface="ＭＳ ゴシック"/>
              </a:rPr>
              <a:t>ア</a:t>
            </a:r>
            <a:endParaRPr sz="900" dirty="0">
              <a:latin typeface="ＭＳ ゴシック"/>
              <a:cs typeface="ＭＳ ゴシック"/>
            </a:endParaRPr>
          </a:p>
        </p:txBody>
      </p:sp>
      <p:sp>
        <p:nvSpPr>
          <p:cNvPr id="16" name="object 3">
            <a:extLst>
              <a:ext uri="{FF2B5EF4-FFF2-40B4-BE49-F238E27FC236}">
                <a16:creationId xmlns:a16="http://schemas.microsoft.com/office/drawing/2014/main" id="{9BB7C6B2-C3DF-4A12-A7AF-C59BFC5472AE}"/>
              </a:ext>
            </a:extLst>
          </p:cNvPr>
          <p:cNvSpPr txBox="1"/>
          <p:nvPr/>
        </p:nvSpPr>
        <p:spPr>
          <a:xfrm>
            <a:off x="734402" y="3881424"/>
            <a:ext cx="6116955" cy="1382751"/>
          </a:xfrm>
          <a:prstGeom prst="rect">
            <a:avLst/>
          </a:prstGeom>
        </p:spPr>
        <p:txBody>
          <a:bodyPr vert="horz" wrap="square" lIns="0" tIns="12700" rIns="0" bIns="0" rtlCol="0">
            <a:spAutoFit/>
          </a:bodyPr>
          <a:lstStyle/>
          <a:p>
            <a:pPr marL="140335">
              <a:lnSpc>
                <a:spcPts val="15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研修医の評価データダウンロードでは、「プログラム」メニュー、「施設」メニューで</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動作がそれぞれ異なります。 「施設」メニューの「評価データダウンロード（施設別）」では、</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5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&lt; </a:t>
            </a:r>
            <a:r>
              <a:rPr lang="ja-JP" altLang="en-US" sz="1000" dirty="0">
                <a:latin typeface="ＭＳ Ｐゴシック" panose="020B0600070205080204" pitchFamily="50" charset="-128"/>
                <a:ea typeface="ＭＳ Ｐゴシック" panose="020B0600070205080204" pitchFamily="50" charset="-128"/>
                <a:cs typeface="ＭＳ ゴシック"/>
              </a:rPr>
              <a:t>施設選択エリア </a:t>
            </a:r>
            <a:r>
              <a:rPr lang="en-US" altLang="ja-JP" sz="1000" dirty="0">
                <a:latin typeface="ＭＳ Ｐゴシック" panose="020B0600070205080204" pitchFamily="50" charset="-128"/>
                <a:ea typeface="ＭＳ Ｐゴシック" panose="020B0600070205080204" pitchFamily="50" charset="-128"/>
                <a:cs typeface="ＭＳ ゴシック"/>
              </a:rPr>
              <a:t>&gt;</a:t>
            </a:r>
            <a:r>
              <a:rPr lang="ja-JP" altLang="en-US" sz="1000" dirty="0">
                <a:latin typeface="ＭＳ Ｐゴシック" panose="020B0600070205080204" pitchFamily="50" charset="-128"/>
                <a:ea typeface="ＭＳ Ｐゴシック" panose="020B0600070205080204" pitchFamily="50" charset="-128"/>
                <a:cs typeface="ＭＳ ゴシック"/>
              </a:rPr>
              <a:t>で選択している施設で行われた研修データのみダウンロードできます。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500"/>
              </a:lnSpc>
              <a:spcBef>
                <a:spcPts val="100"/>
              </a:spcBef>
            </a:pP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500"/>
              </a:lnSpc>
              <a:spcBef>
                <a:spcPts val="100"/>
              </a:spcBef>
            </a:pPr>
            <a:r>
              <a:rPr lang="ja-JP" altLang="en-US" sz="1000" b="1" dirty="0">
                <a:solidFill>
                  <a:srgbClr val="FF0000"/>
                </a:solidFill>
                <a:latin typeface="ＭＳ Ｐゴシック" panose="020B0600070205080204" pitchFamily="50" charset="-128"/>
                <a:ea typeface="ＭＳ Ｐゴシック" panose="020B0600070205080204" pitchFamily="50" charset="-128"/>
                <a:cs typeface="ＭＳ ゴシック"/>
              </a:rPr>
              <a:t>全ての施設で行われた研修データ</a:t>
            </a:r>
            <a:r>
              <a:rPr lang="ja-JP" altLang="en-US" sz="1000" dirty="0">
                <a:latin typeface="ＭＳ Ｐゴシック" panose="020B0600070205080204" pitchFamily="50" charset="-128"/>
                <a:ea typeface="ＭＳ Ｐゴシック" panose="020B0600070205080204" pitchFamily="50" charset="-128"/>
                <a:cs typeface="ＭＳ ゴシック"/>
              </a:rPr>
              <a:t>のダウンロードを行いたい場合は、</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プログラムメニューの「評価データダウンロード」</a:t>
            </a:r>
            <a:r>
              <a:rPr lang="ja-JP" altLang="en-US" sz="1000" spc="100" dirty="0">
                <a:latin typeface="ＭＳ Ｐゴシック" panose="020B0600070205080204" pitchFamily="50" charset="-128"/>
                <a:ea typeface="ＭＳ Ｐゴシック" panose="020B0600070205080204" pitchFamily="50" charset="-128"/>
                <a:cs typeface="ＭＳ ゴシック"/>
              </a:rPr>
              <a:t>（マニュアル </a:t>
            </a:r>
            <a:r>
              <a:rPr lang="en-US" altLang="ja-JP" sz="1000" spc="100" dirty="0">
                <a:latin typeface="ＭＳ Ｐゴシック" panose="020B0600070205080204" pitchFamily="50" charset="-128"/>
                <a:ea typeface="ＭＳ Ｐゴシック" panose="020B0600070205080204" pitchFamily="50" charset="-128"/>
                <a:cs typeface="ＭＳ ゴシック"/>
              </a:rPr>
              <a:t>9</a:t>
            </a:r>
            <a:r>
              <a:rPr lang="ja-JP" altLang="en-US" sz="1000" spc="100" dirty="0">
                <a:latin typeface="ＭＳ Ｐゴシック" panose="020B0600070205080204" pitchFamily="50" charset="-128"/>
                <a:ea typeface="ＭＳ Ｐゴシック" panose="020B0600070205080204" pitchFamily="50" charset="-128"/>
                <a:cs typeface="ＭＳ ゴシック"/>
              </a:rPr>
              <a:t>ページ目）</a:t>
            </a:r>
            <a:r>
              <a:rPr lang="ja-JP" altLang="en-US" sz="1000" dirty="0">
                <a:latin typeface="ＭＳ Ｐゴシック" panose="020B0600070205080204" pitchFamily="50" charset="-128"/>
                <a:ea typeface="ＭＳ Ｐゴシック" panose="020B0600070205080204" pitchFamily="50" charset="-128"/>
                <a:cs typeface="ＭＳ ゴシック"/>
              </a:rPr>
              <a:t>よりダウンロードを行ってください。</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solidFill>
                  <a:srgbClr val="231F20"/>
                </a:solidFill>
                <a:latin typeface="ＭＳ Ｐゴシック" panose="020B0600070205080204" pitchFamily="50" charset="-128"/>
                <a:ea typeface="ＭＳ Ｐゴシック" panose="020B0600070205080204" pitchFamily="50" charset="-128"/>
                <a:cs typeface="ＭＳ ゴシック"/>
              </a:rPr>
              <a:t>（</a:t>
            </a:r>
            <a:r>
              <a:rPr lang="en-US" altLang="ja-JP" sz="1000" dirty="0">
                <a:solidFill>
                  <a:srgbClr val="231F2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231F20"/>
                </a:solidFill>
                <a:latin typeface="ＭＳ Ｐゴシック" panose="020B0600070205080204" pitchFamily="50" charset="-128"/>
                <a:ea typeface="ＭＳ Ｐゴシック" panose="020B0600070205080204" pitchFamily="50" charset="-128"/>
                <a:cs typeface="ＭＳ ゴシック"/>
              </a:rPr>
              <a:t>研修プログラム管理担当者権限にてログインの場合可能です。）</a:t>
            </a:r>
            <a:endParaRPr lang="en-US" altLang="ja-JP" sz="1000" dirty="0">
              <a:latin typeface="游ゴシック" panose="020B0400000000000000" pitchFamily="50" charset="-128"/>
              <a:ea typeface="游ゴシック" panose="020B0400000000000000" pitchFamily="50" charset="-128"/>
              <a:cs typeface="ＭＳ ゴシック"/>
            </a:endParaRPr>
          </a:p>
        </p:txBody>
      </p:sp>
      <p:sp>
        <p:nvSpPr>
          <p:cNvPr id="17" name="object 5">
            <a:extLst>
              <a:ext uri="{FF2B5EF4-FFF2-40B4-BE49-F238E27FC236}">
                <a16:creationId xmlns:a16="http://schemas.microsoft.com/office/drawing/2014/main" id="{A54DE230-471F-450A-86A3-1D57FE60E27E}"/>
              </a:ext>
            </a:extLst>
          </p:cNvPr>
          <p:cNvSpPr txBox="1"/>
          <p:nvPr/>
        </p:nvSpPr>
        <p:spPr>
          <a:xfrm>
            <a:off x="706206" y="5394122"/>
            <a:ext cx="6094895" cy="4302712"/>
          </a:xfrm>
          <a:prstGeom prst="rect">
            <a:avLst/>
          </a:prstGeom>
        </p:spPr>
        <p:txBody>
          <a:bodyPr vert="horz" wrap="square" lIns="0" tIns="36000" rIns="0" bIns="0" rtlCol="0">
            <a:spAutoFit/>
          </a:bodyPr>
          <a:lstStyle/>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zh-TW" altLang="en-US" sz="1000" dirty="0">
                <a:latin typeface="ＭＳ Ｐゴシック" panose="020B0600070205080204" pitchFamily="50" charset="-128"/>
                <a:ea typeface="ＭＳ Ｐゴシック" panose="020B0600070205080204" pitchFamily="50" charset="-128"/>
                <a:cs typeface="ＭＳ ゴシック"/>
              </a:rPr>
              <a:t>評価票等</a:t>
            </a:r>
            <a:r>
              <a:rPr lang="en-US" altLang="zh-TW"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zh-TW" altLang="en-US" sz="1000" dirty="0">
                <a:latin typeface="ＭＳ Ｐゴシック" panose="020B0600070205080204" pitchFamily="50" charset="-128"/>
                <a:ea typeface="ＭＳ Ｐゴシック" panose="020B0600070205080204" pitchFamily="50" charset="-128"/>
                <a:cs typeface="ＭＳ ゴシック"/>
              </a:rPr>
              <a:t>評価票等</a:t>
            </a:r>
            <a:r>
              <a:rPr lang="ja-JP" altLang="en-US" sz="1000" dirty="0">
                <a:latin typeface="ＭＳ Ｐゴシック" panose="020B0600070205080204" pitchFamily="50" charset="-128"/>
                <a:ea typeface="ＭＳ Ｐゴシック" panose="020B0600070205080204" pitchFamily="50" charset="-128"/>
                <a:cs typeface="ＭＳ ゴシック"/>
              </a:rPr>
              <a:t>の各評価データのダウンロードが出来ます。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FF0000"/>
                </a:solidFill>
                <a:latin typeface="ＭＳ Ｐゴシック" panose="020B0600070205080204" pitchFamily="50" charset="-128"/>
                <a:ea typeface="ＭＳ Ｐゴシック" panose="020B0600070205080204" pitchFamily="50" charset="-128"/>
                <a:cs typeface="ＭＳ ゴシック"/>
              </a:rPr>
              <a:t>　研修歯科医が</a:t>
            </a:r>
            <a:r>
              <a:rPr lang="en-US" altLang="ja-JP" sz="1000" dirty="0">
                <a:solidFill>
                  <a:srgbClr val="FF0000"/>
                </a:solidFill>
                <a:latin typeface="ＭＳ Ｐゴシック" panose="020B0600070205080204" pitchFamily="50" charset="-128"/>
                <a:ea typeface="ＭＳ Ｐゴシック" panose="020B0600070205080204" pitchFamily="50" charset="-128"/>
                <a:cs typeface="ＭＳ ゴシック"/>
              </a:rPr>
              <a:t>e-logbook</a:t>
            </a:r>
            <a:r>
              <a:rPr lang="ja-JP" altLang="en-US" sz="1000" dirty="0">
                <a:solidFill>
                  <a:srgbClr val="FF0000"/>
                </a:solidFill>
                <a:latin typeface="ＭＳ Ｐゴシック" panose="020B0600070205080204" pitchFamily="50" charset="-128"/>
                <a:ea typeface="ＭＳ Ｐゴシック" panose="020B0600070205080204" pitchFamily="50" charset="-128"/>
                <a:cs typeface="ＭＳ ゴシック"/>
              </a:rPr>
              <a:t>で登録した症例データを確認したい場合は</a:t>
            </a:r>
            <a:r>
              <a:rPr lang="ja-JP" altLang="en-US" sz="1000" b="1" dirty="0">
                <a:solidFill>
                  <a:srgbClr val="FF0000"/>
                </a:solidFill>
                <a:latin typeface="ＭＳ Ｐゴシック" panose="020B0600070205080204" pitchFamily="50" charset="-128"/>
                <a:ea typeface="ＭＳ Ｐゴシック" panose="020B0600070205080204" pitchFamily="50" charset="-128"/>
                <a:cs typeface="ＭＳ ゴシック"/>
              </a:rPr>
              <a:t>「</a:t>
            </a:r>
            <a:r>
              <a:rPr lang="en-US" altLang="ja-JP" sz="1000" dirty="0">
                <a:solidFill>
                  <a:srgbClr val="FF0000"/>
                </a:solidFill>
                <a:latin typeface="ＭＳ Ｐゴシック" panose="020B0600070205080204" pitchFamily="50" charset="-128"/>
                <a:ea typeface="ＭＳ Ｐゴシック" panose="020B0600070205080204" pitchFamily="50" charset="-128"/>
              </a:rPr>
              <a:t>e-logbook</a:t>
            </a:r>
            <a:r>
              <a:rPr lang="ja-JP" altLang="en-US" sz="1000" dirty="0">
                <a:solidFill>
                  <a:srgbClr val="FF0000"/>
                </a:solidFill>
                <a:latin typeface="ＭＳ Ｐゴシック" panose="020B0600070205080204" pitchFamily="50" charset="-128"/>
                <a:ea typeface="ＭＳ Ｐゴシック" panose="020B0600070205080204" pitchFamily="50" charset="-128"/>
              </a:rPr>
              <a:t>登録症例</a:t>
            </a:r>
            <a:r>
              <a:rPr lang="ja-JP" altLang="en-US" sz="1000" b="1" dirty="0">
                <a:solidFill>
                  <a:srgbClr val="FF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FF0000"/>
                </a:solidFill>
                <a:latin typeface="ＭＳ Ｐゴシック" panose="020B0600070205080204" pitchFamily="50" charset="-128"/>
                <a:ea typeface="ＭＳ Ｐゴシック" panose="020B0600070205080204" pitchFamily="50" charset="-128"/>
                <a:cs typeface="ＭＳ ゴシック"/>
              </a:rPr>
              <a:t>から</a:t>
            </a:r>
            <a:br>
              <a:rPr lang="en-US" altLang="ja-JP" sz="1000" dirty="0">
                <a:solidFill>
                  <a:srgbClr val="FF0000"/>
                </a:solidFill>
                <a:latin typeface="ＭＳ Ｐゴシック" panose="020B0600070205080204" pitchFamily="50" charset="-128"/>
                <a:ea typeface="ＭＳ Ｐゴシック" panose="020B0600070205080204" pitchFamily="50" charset="-128"/>
                <a:cs typeface="ＭＳ ゴシック"/>
              </a:rPr>
            </a:br>
            <a:r>
              <a:rPr lang="ja-JP" altLang="en-US" sz="1000" dirty="0">
                <a:solidFill>
                  <a:srgbClr val="FF0000"/>
                </a:solidFill>
                <a:latin typeface="ＭＳ Ｐゴシック" panose="020B0600070205080204" pitchFamily="50" charset="-128"/>
                <a:ea typeface="ＭＳ Ｐゴシック" panose="020B0600070205080204" pitchFamily="50" charset="-128"/>
                <a:cs typeface="ＭＳ ゴシック"/>
              </a:rPr>
              <a:t>　ダウンロードしてください。</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70C0"/>
                </a:solidFill>
                <a:latin typeface="ＭＳ Ｐゴシック" panose="020B0600070205080204" pitchFamily="50" charset="-128"/>
                <a:ea typeface="ＭＳ Ｐゴシック" panose="020B0600070205080204" pitchFamily="50" charset="-128"/>
                <a:cs typeface="ＭＳ ゴシック"/>
              </a:rPr>
              <a:t>研修記録の「ダウンロード（新）」機能について</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「ダウンロード（旧）」から行った際、ご利用環境によっては正常に処理が完了しない場合があります。</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「ダウンロード（新）」では別途集計を行いデータの出力を行います。「ダウンロード（新）」ボタンを押下しますと</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タスクの実行が行われますので、画面上部にある</a:t>
            </a: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タスク実行状況確認</a:t>
            </a: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タブから実行状況をご確認ください。</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状態項目で「終了（正常終了）」と表示されておりましたら右側にある「ダウンロード」ボタンから作成された</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ファイルのダウンロードを行いご確認ください。</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altLang="zh-TW"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研修歯科医からのフィードバック</a:t>
            </a:r>
            <a:r>
              <a:rPr lang="en-US" altLang="ja-JP"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研修歯科医による「</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指導歯科医・上級歯科医評価</a:t>
            </a:r>
            <a:r>
              <a:rPr lang="ja-JP" altLang="en-US" sz="1000" dirty="0">
                <a:latin typeface="ＭＳ Ｐゴシック" panose="020B0600070205080204" pitchFamily="50" charset="-128"/>
                <a:ea typeface="ＭＳ Ｐゴシック" panose="020B0600070205080204" pitchFamily="50" charset="-128"/>
                <a:cs typeface="ＭＳ ゴシック"/>
              </a:rPr>
              <a:t>」「</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診療科・病棟評価</a:t>
            </a:r>
            <a:r>
              <a:rPr lang="ja-JP" altLang="en-US" sz="1000" dirty="0">
                <a:latin typeface="ＭＳ Ｐゴシック" panose="020B0600070205080204" pitchFamily="50" charset="-128"/>
                <a:ea typeface="ＭＳ Ｐゴシック" panose="020B0600070205080204" pitchFamily="50" charset="-128"/>
                <a:cs typeface="ＭＳ ゴシック"/>
              </a:rPr>
              <a:t>」「</a:t>
            </a:r>
            <a:r>
              <a:rPr lang="zh-TW" altLang="en-US" sz="1000" b="0" i="0" dirty="0">
                <a:solidFill>
                  <a:srgbClr val="000000"/>
                </a:solidFill>
                <a:effectLst/>
                <a:latin typeface="ＭＳ Ｐゴシック" panose="020B0600070205080204" pitchFamily="50" charset="-128"/>
                <a:ea typeface="ＭＳ Ｐゴシック" panose="020B0600070205080204" pitchFamily="50" charset="-128"/>
              </a:rPr>
              <a:t>研修医療機関単位評価</a:t>
            </a:r>
            <a:r>
              <a:rPr lang="ja-JP" altLang="en-US" sz="1000" dirty="0">
                <a:latin typeface="ＭＳ Ｐゴシック" panose="020B0600070205080204" pitchFamily="50" charset="-128"/>
                <a:ea typeface="ＭＳ Ｐゴシック" panose="020B0600070205080204" pitchFamily="50" charset="-128"/>
                <a:cs typeface="ＭＳ ゴシック"/>
              </a:rPr>
              <a:t>」の</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評価済みのデータをダウンロードができます。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指導歯科医・メディカルスタッフ等からのフィードバック</a:t>
            </a:r>
            <a:r>
              <a:rPr lang="en-US" altLang="ja-JP"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「指導歯科医、メディカルスタッフ等による研修歯科医へのフィードバック」</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（評価票</a:t>
            </a:r>
            <a:r>
              <a:rPr lang="en-US" altLang="ja-JP" sz="1000" dirty="0">
                <a:latin typeface="ＭＳ Ｐゴシック" panose="020B0600070205080204" pitchFamily="50" charset="-128"/>
                <a:ea typeface="ＭＳ Ｐゴシック" panose="020B0600070205080204" pitchFamily="50" charset="-128"/>
                <a:cs typeface="ＭＳ ゴシック"/>
              </a:rPr>
              <a:t>Ⅰ</a:t>
            </a:r>
            <a:r>
              <a:rPr lang="ja-JP" altLang="en-US" sz="1000" dirty="0">
                <a:latin typeface="ＭＳ Ｐゴシック" panose="020B0600070205080204" pitchFamily="50" charset="-128"/>
                <a:ea typeface="ＭＳ Ｐゴシック" panose="020B0600070205080204" pitchFamily="50" charset="-128"/>
                <a:cs typeface="ＭＳ ゴシック"/>
              </a:rPr>
              <a:t>／</a:t>
            </a:r>
            <a:r>
              <a:rPr lang="en-US" altLang="ja-JP" sz="1000" dirty="0">
                <a:latin typeface="ＭＳ Ｐゴシック" panose="020B0600070205080204" pitchFamily="50" charset="-128"/>
                <a:ea typeface="ＭＳ Ｐゴシック" panose="020B0600070205080204" pitchFamily="50" charset="-128"/>
                <a:cs typeface="ＭＳ ゴシック"/>
              </a:rPr>
              <a:t>Ⅱ</a:t>
            </a:r>
            <a:r>
              <a:rPr lang="ja-JP" altLang="en-US" sz="1000" dirty="0">
                <a:latin typeface="ＭＳ Ｐゴシック" panose="020B0600070205080204" pitchFamily="50" charset="-128"/>
                <a:ea typeface="ＭＳ Ｐゴシック" panose="020B0600070205080204" pitchFamily="50" charset="-128"/>
                <a:cs typeface="ＭＳ ゴシック"/>
              </a:rPr>
              <a:t>／</a:t>
            </a:r>
            <a:r>
              <a:rPr lang="en-US" altLang="ja-JP" sz="1000" dirty="0">
                <a:latin typeface="ＭＳ Ｐゴシック" panose="020B0600070205080204" pitchFamily="50" charset="-128"/>
                <a:ea typeface="ＭＳ Ｐゴシック" panose="020B0600070205080204" pitchFamily="50" charset="-128"/>
                <a:cs typeface="ＭＳ ゴシック"/>
              </a:rPr>
              <a:t>Ⅲ</a:t>
            </a:r>
            <a:r>
              <a:rPr lang="ja-JP" altLang="en-US" sz="1000" dirty="0">
                <a:latin typeface="ＭＳ Ｐゴシック" panose="020B0600070205080204" pitchFamily="50" charset="-128"/>
                <a:ea typeface="ＭＳ Ｐゴシック" panose="020B0600070205080204" pitchFamily="50" charset="-128"/>
                <a:cs typeface="ＭＳ ゴシック"/>
              </a:rPr>
              <a:t>の良かった点、改善すべき点、その他　評価済みのスケジュールのみ）の</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ダウンロード、指導歯科医による「</a:t>
            </a:r>
            <a:r>
              <a:rPr lang="en-US" altLang="ja-JP" sz="1000" dirty="0">
                <a:latin typeface="ＭＳ Ｐゴシック" panose="020B0600070205080204" pitchFamily="50" charset="-128"/>
                <a:ea typeface="ＭＳ Ｐゴシック" panose="020B0600070205080204" pitchFamily="50" charset="-128"/>
                <a:cs typeface="ＭＳ ゴシック"/>
              </a:rPr>
              <a:t>mini-CEX/DOPS/</a:t>
            </a:r>
            <a:r>
              <a:rPr lang="en-US" altLang="ja-JP" sz="1000" dirty="0" err="1">
                <a:latin typeface="ＭＳ Ｐゴシック" panose="020B0600070205080204" pitchFamily="50" charset="-128"/>
                <a:ea typeface="ＭＳ Ｐゴシック" panose="020B0600070205080204" pitchFamily="50" charset="-128"/>
                <a:cs typeface="ＭＳ ゴシック"/>
              </a:rPr>
              <a:t>CbD</a:t>
            </a:r>
            <a:r>
              <a:rPr lang="ja-JP" altLang="en-US" sz="1000" dirty="0">
                <a:latin typeface="ＭＳ Ｐゴシック" panose="020B0600070205080204" pitchFamily="50" charset="-128"/>
                <a:ea typeface="ＭＳ Ｐゴシック" panose="020B0600070205080204" pitchFamily="50" charset="-128"/>
                <a:cs typeface="ＭＳ ゴシック"/>
              </a:rPr>
              <a:t>」の入力状況等がダウンロードできます。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sz="1000" dirty="0">
              <a:latin typeface="ＭＳ Ｐゴシック" panose="020B0600070205080204" pitchFamily="50" charset="-128"/>
              <a:ea typeface="ＭＳ Ｐゴシック" panose="020B0600070205080204" pitchFamily="50" charset="-128"/>
              <a:cs typeface="ＭＳ ゴシック"/>
            </a:endParaRPr>
          </a:p>
        </p:txBody>
      </p:sp>
      <p:sp>
        <p:nvSpPr>
          <p:cNvPr id="18" name="object 3">
            <a:extLst>
              <a:ext uri="{FF2B5EF4-FFF2-40B4-BE49-F238E27FC236}">
                <a16:creationId xmlns:a16="http://schemas.microsoft.com/office/drawing/2014/main" id="{486642BA-E801-4151-A219-5551FCB38C65}"/>
              </a:ext>
            </a:extLst>
          </p:cNvPr>
          <p:cNvSpPr txBox="1"/>
          <p:nvPr/>
        </p:nvSpPr>
        <p:spPr>
          <a:xfrm>
            <a:off x="-1111931" y="-2899602"/>
            <a:ext cx="6116955" cy="2126416"/>
          </a:xfrm>
          <a:prstGeom prst="rect">
            <a:avLst/>
          </a:prstGeom>
        </p:spPr>
        <p:txBody>
          <a:bodyPr vert="horz" wrap="square" lIns="0" tIns="12700" rIns="0" bIns="0" rtlCol="0">
            <a:spAutoFit/>
          </a:bodyPr>
          <a:lstStyle/>
          <a:p>
            <a:pPr marL="140335">
              <a:lnSpc>
                <a:spcPts val="1600"/>
              </a:lnSpc>
              <a:spcBef>
                <a:spcPts val="100"/>
              </a:spcBef>
            </a:pPr>
            <a:endParaRPr lang="en-US" altLang="zh-TW"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研修歯科医からのフィードバック</a:t>
            </a:r>
            <a:r>
              <a:rPr lang="en-US" altLang="ja-JP" sz="1000" dirty="0">
                <a:latin typeface="游ゴシック" panose="020B0400000000000000" pitchFamily="50" charset="-128"/>
                <a:ea typeface="游ゴシック" panose="020B0400000000000000" pitchFamily="50" charset="-128"/>
                <a:cs typeface="ＭＳ ゴシック"/>
              </a:rPr>
              <a:t>】</a:t>
            </a:r>
          </a:p>
          <a:p>
            <a:pPr marL="140335">
              <a:lnSpc>
                <a:spcPts val="16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研修歯科医による「</a:t>
            </a:r>
            <a:r>
              <a:rPr lang="ja-JP" altLang="en-US" sz="1000" b="0" i="0" dirty="0">
                <a:solidFill>
                  <a:srgbClr val="000000"/>
                </a:solidFill>
                <a:effectLst/>
                <a:latin typeface="游ゴシック" panose="020B0400000000000000" pitchFamily="50" charset="-128"/>
                <a:ea typeface="游ゴシック" panose="020B0400000000000000" pitchFamily="50" charset="-128"/>
              </a:rPr>
              <a:t>指導歯科医・上級歯科医評価</a:t>
            </a:r>
            <a:r>
              <a:rPr lang="ja-JP" altLang="en-US" sz="1000" dirty="0">
                <a:latin typeface="游ゴシック" panose="020B0400000000000000" pitchFamily="50" charset="-128"/>
                <a:ea typeface="游ゴシック" panose="020B0400000000000000" pitchFamily="50" charset="-128"/>
                <a:cs typeface="ＭＳ ゴシック"/>
              </a:rPr>
              <a:t>」「</a:t>
            </a:r>
            <a:r>
              <a:rPr lang="ja-JP" altLang="en-US" sz="1000" b="0" i="0" dirty="0">
                <a:solidFill>
                  <a:srgbClr val="000000"/>
                </a:solidFill>
                <a:effectLst/>
                <a:latin typeface="游ゴシック" panose="020B0400000000000000" pitchFamily="50" charset="-128"/>
                <a:ea typeface="游ゴシック" panose="020B0400000000000000" pitchFamily="50" charset="-128"/>
              </a:rPr>
              <a:t>診療科・病棟評価</a:t>
            </a:r>
            <a:r>
              <a:rPr lang="ja-JP" altLang="en-US" sz="1000" dirty="0">
                <a:latin typeface="游ゴシック" panose="020B0400000000000000" pitchFamily="50" charset="-128"/>
                <a:ea typeface="游ゴシック" panose="020B0400000000000000" pitchFamily="50" charset="-128"/>
                <a:cs typeface="ＭＳ ゴシック"/>
              </a:rPr>
              <a:t>」「</a:t>
            </a:r>
            <a:r>
              <a:rPr lang="zh-TW" altLang="en-US" sz="1000" b="0" i="0" dirty="0">
                <a:solidFill>
                  <a:srgbClr val="000000"/>
                </a:solidFill>
                <a:effectLst/>
                <a:latin typeface="游ゴシック" panose="020B0400000000000000" pitchFamily="50" charset="-128"/>
                <a:ea typeface="游ゴシック" panose="020B0400000000000000" pitchFamily="50" charset="-128"/>
              </a:rPr>
              <a:t>研修医療機関単位評価</a:t>
            </a:r>
            <a:r>
              <a:rPr lang="ja-JP" altLang="en-US" sz="1000" dirty="0">
                <a:latin typeface="游ゴシック" panose="020B0400000000000000" pitchFamily="50" charset="-128"/>
                <a:ea typeface="游ゴシック" panose="020B0400000000000000" pitchFamily="50" charset="-128"/>
                <a:cs typeface="ＭＳ ゴシック"/>
              </a:rPr>
              <a:t>」</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a:t>
            </a:r>
            <a:r>
              <a:rPr lang="ja-JP" altLang="en-US" sz="1000" b="0" i="0" dirty="0">
                <a:solidFill>
                  <a:srgbClr val="000000"/>
                </a:solidFill>
                <a:effectLst/>
                <a:latin typeface="游ゴシック" panose="020B0400000000000000" pitchFamily="50" charset="-128"/>
                <a:ea typeface="游ゴシック" panose="020B0400000000000000" pitchFamily="50" charset="-128"/>
              </a:rPr>
              <a:t>プログラム全体評価</a:t>
            </a:r>
            <a:r>
              <a:rPr lang="ja-JP" altLang="en-US" sz="1000" dirty="0">
                <a:latin typeface="游ゴシック" panose="020B0400000000000000" pitchFamily="50" charset="-128"/>
                <a:ea typeface="游ゴシック" panose="020B0400000000000000" pitchFamily="50" charset="-128"/>
                <a:cs typeface="ＭＳ ゴシック"/>
              </a:rPr>
              <a:t>」の評価済みのデータをダウンロードができます。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endParaRPr lang="en-US" altLang="ja-JP" sz="1000" dirty="0">
              <a:latin typeface="游ゴシック" panose="020B0400000000000000" pitchFamily="50" charset="-128"/>
              <a:ea typeface="游ゴシック" panose="020B0400000000000000" pitchFamily="50" charset="-128"/>
              <a:cs typeface="ＭＳ ゴシック"/>
            </a:endParaRP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a:t>
            </a:r>
            <a:r>
              <a:rPr lang="ja-JP" altLang="en-US" sz="1000" dirty="0">
                <a:latin typeface="游ゴシック" panose="020B0400000000000000" pitchFamily="50" charset="-128"/>
                <a:ea typeface="游ゴシック" panose="020B0400000000000000" pitchFamily="50" charset="-128"/>
                <a:cs typeface="ＭＳ ゴシック"/>
              </a:rPr>
              <a:t>指導歯科医・メディカルスタッフ等からのフィードバック</a:t>
            </a:r>
            <a:r>
              <a:rPr lang="en-US" altLang="ja-JP" sz="1000" dirty="0">
                <a:latin typeface="游ゴシック" panose="020B0400000000000000" pitchFamily="50" charset="-128"/>
                <a:ea typeface="游ゴシック" panose="020B0400000000000000" pitchFamily="50" charset="-128"/>
                <a:cs typeface="ＭＳ ゴシック"/>
              </a:rPr>
              <a:t>】</a:t>
            </a:r>
          </a:p>
          <a:p>
            <a:pPr marL="140335">
              <a:lnSpc>
                <a:spcPts val="1600"/>
              </a:lnSpc>
              <a:spcBef>
                <a:spcPts val="100"/>
              </a:spcBef>
            </a:pPr>
            <a:r>
              <a:rPr lang="en-US" altLang="ja-JP" sz="1000" dirty="0">
                <a:latin typeface="游ゴシック" panose="020B0400000000000000" pitchFamily="50" charset="-128"/>
                <a:ea typeface="游ゴシック" panose="020B0400000000000000" pitchFamily="50" charset="-128"/>
                <a:cs typeface="ＭＳ ゴシック"/>
              </a:rPr>
              <a:t> </a:t>
            </a:r>
            <a:r>
              <a:rPr lang="ja-JP" altLang="en-US" sz="1000" dirty="0">
                <a:latin typeface="游ゴシック" panose="020B0400000000000000" pitchFamily="50" charset="-128"/>
                <a:ea typeface="游ゴシック" panose="020B0400000000000000" pitchFamily="50" charset="-128"/>
                <a:cs typeface="ＭＳ ゴシック"/>
              </a:rPr>
              <a:t>「</a:t>
            </a:r>
            <a:r>
              <a:rPr lang="ja-JP" altLang="en-US" sz="1000" b="0" i="0" dirty="0">
                <a:solidFill>
                  <a:srgbClr val="000000"/>
                </a:solidFill>
                <a:effectLst/>
                <a:latin typeface="游ゴシック" panose="020B0400000000000000" pitchFamily="50" charset="-128"/>
                <a:ea typeface="游ゴシック" panose="020B0400000000000000" pitchFamily="50" charset="-128"/>
              </a:rPr>
              <a:t>研修歯科医・指導歯科医・メディカルスタッフ等による研修プログラムへのフィードバック」や、</a:t>
            </a:r>
            <a:endParaRPr lang="en-US" altLang="ja-JP" sz="1000" b="0" i="0" dirty="0">
              <a:solidFill>
                <a:srgbClr val="000000"/>
              </a:solidFill>
              <a:effectLst/>
              <a:latin typeface="游ゴシック" panose="020B0400000000000000" pitchFamily="50" charset="-128"/>
              <a:ea typeface="游ゴシック" panose="020B0400000000000000" pitchFamily="50" charset="-128"/>
            </a:endParaRPr>
          </a:p>
          <a:p>
            <a:pPr marL="140335">
              <a:lnSpc>
                <a:spcPts val="16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　「指導歯科医、メディカルスタッフ等による研修歯科医へのフィードバック」</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（評価票</a:t>
            </a:r>
            <a:r>
              <a:rPr lang="en-US" altLang="ja-JP" sz="1000" dirty="0">
                <a:latin typeface="游ゴシック" panose="020B0400000000000000" pitchFamily="50" charset="-128"/>
                <a:ea typeface="游ゴシック" panose="020B0400000000000000" pitchFamily="50" charset="-128"/>
                <a:cs typeface="ＭＳ ゴシック"/>
              </a:rPr>
              <a:t>Ⅰ</a:t>
            </a: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Ⅱ</a:t>
            </a:r>
            <a:r>
              <a:rPr lang="ja-JP" altLang="en-US" sz="1000" dirty="0">
                <a:latin typeface="游ゴシック" panose="020B0400000000000000" pitchFamily="50" charset="-128"/>
                <a:ea typeface="游ゴシック" panose="020B0400000000000000" pitchFamily="50" charset="-128"/>
                <a:cs typeface="ＭＳ ゴシック"/>
              </a:rPr>
              <a:t>／</a:t>
            </a:r>
            <a:r>
              <a:rPr lang="en-US" altLang="ja-JP" sz="1000" dirty="0">
                <a:latin typeface="游ゴシック" panose="020B0400000000000000" pitchFamily="50" charset="-128"/>
                <a:ea typeface="游ゴシック" panose="020B0400000000000000" pitchFamily="50" charset="-128"/>
                <a:cs typeface="ＭＳ ゴシック"/>
              </a:rPr>
              <a:t>Ⅲ</a:t>
            </a:r>
            <a:r>
              <a:rPr lang="ja-JP" altLang="en-US" sz="1000" dirty="0">
                <a:latin typeface="游ゴシック" panose="020B0400000000000000" pitchFamily="50" charset="-128"/>
                <a:ea typeface="游ゴシック" panose="020B0400000000000000" pitchFamily="50" charset="-128"/>
                <a:cs typeface="ＭＳ ゴシック"/>
              </a:rPr>
              <a:t>の良かった点、改善すべき点、その他　評価済みのスケジュールのみ）の</a:t>
            </a:r>
            <a:br>
              <a:rPr lang="en-US" altLang="ja-JP" sz="1000" dirty="0">
                <a:latin typeface="游ゴシック" panose="020B0400000000000000" pitchFamily="50" charset="-128"/>
                <a:ea typeface="游ゴシック" panose="020B0400000000000000" pitchFamily="50" charset="-128"/>
                <a:cs typeface="ＭＳ ゴシック"/>
              </a:rPr>
            </a:br>
            <a:r>
              <a:rPr lang="ja-JP" altLang="en-US" sz="1000" dirty="0">
                <a:latin typeface="游ゴシック" panose="020B0400000000000000" pitchFamily="50" charset="-128"/>
                <a:ea typeface="游ゴシック" panose="020B0400000000000000" pitchFamily="50" charset="-128"/>
                <a:cs typeface="ＭＳ ゴシック"/>
              </a:rPr>
              <a:t>　ダウンロード、指導歯科医による「</a:t>
            </a:r>
            <a:r>
              <a:rPr lang="en-US" altLang="ja-JP" sz="1000" dirty="0">
                <a:latin typeface="游ゴシック" panose="020B0400000000000000" pitchFamily="50" charset="-128"/>
                <a:ea typeface="游ゴシック" panose="020B0400000000000000" pitchFamily="50" charset="-128"/>
                <a:cs typeface="ＭＳ ゴシック"/>
              </a:rPr>
              <a:t>mini-CEX/DOPS/</a:t>
            </a:r>
            <a:r>
              <a:rPr lang="en-US" altLang="ja-JP" sz="1000" dirty="0" err="1">
                <a:latin typeface="游ゴシック" panose="020B0400000000000000" pitchFamily="50" charset="-128"/>
                <a:ea typeface="游ゴシック" panose="020B0400000000000000" pitchFamily="50" charset="-128"/>
                <a:cs typeface="ＭＳ ゴシック"/>
              </a:rPr>
              <a:t>CbD</a:t>
            </a:r>
            <a:r>
              <a:rPr lang="ja-JP" altLang="en-US" sz="1000" dirty="0">
                <a:latin typeface="游ゴシック" panose="020B0400000000000000" pitchFamily="50" charset="-128"/>
                <a:ea typeface="游ゴシック" panose="020B0400000000000000" pitchFamily="50" charset="-128"/>
                <a:cs typeface="ＭＳ ゴシック"/>
              </a:rPr>
              <a:t>」の入力状況等がダウンロードできます。</a:t>
            </a:r>
            <a:endParaRPr lang="en-US" altLang="ja-JP" sz="1000" dirty="0">
              <a:latin typeface="游ゴシック" panose="020B0400000000000000" pitchFamily="50" charset="-128"/>
              <a:ea typeface="游ゴシック" panose="020B0400000000000000" pitchFamily="50" charset="-128"/>
              <a:cs typeface="ＭＳ ゴシック"/>
            </a:endParaRPr>
          </a:p>
        </p:txBody>
      </p:sp>
    </p:spTree>
    <p:extLst>
      <p:ext uri="{BB962C8B-B14F-4D97-AF65-F5344CB8AC3E}">
        <p14:creationId xmlns:p14="http://schemas.microsoft.com/office/powerpoint/2010/main" val="2778577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75AC942-2FFE-4B1C-90D9-6C70A00640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529" y="3528143"/>
            <a:ext cx="5065442" cy="3040751"/>
          </a:xfrm>
          <a:prstGeom prst="rect">
            <a:avLst/>
          </a:prstGeom>
        </p:spPr>
      </p:pic>
      <p:sp>
        <p:nvSpPr>
          <p:cNvPr id="31" name="object 31"/>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59</a:t>
            </a:fld>
            <a:endParaRPr dirty="0">
              <a:latin typeface="游ゴシック" panose="020B0400000000000000" pitchFamily="50" charset="-128"/>
              <a:ea typeface="游ゴシック" panose="020B0400000000000000" pitchFamily="50" charset="-128"/>
            </a:endParaRPr>
          </a:p>
        </p:txBody>
      </p:sp>
      <p:sp>
        <p:nvSpPr>
          <p:cNvPr id="15" name="object 16">
            <a:extLst>
              <a:ext uri="{FF2B5EF4-FFF2-40B4-BE49-F238E27FC236}">
                <a16:creationId xmlns:a16="http://schemas.microsoft.com/office/drawing/2014/main" id="{03FE40AD-4244-453A-B567-335DE8335318}"/>
              </a:ext>
            </a:extLst>
          </p:cNvPr>
          <p:cNvSpPr txBox="1"/>
          <p:nvPr/>
        </p:nvSpPr>
        <p:spPr>
          <a:xfrm>
            <a:off x="4535100" y="1929282"/>
            <a:ext cx="1470025" cy="151323"/>
          </a:xfrm>
          <a:prstGeom prst="rect">
            <a:avLst/>
          </a:prstGeom>
        </p:spPr>
        <p:txBody>
          <a:bodyPr vert="horz" wrap="square" lIns="0" tIns="12700" rIns="0" bIns="0" rtlCol="0">
            <a:spAutoFit/>
          </a:bodyPr>
          <a:lstStyle/>
          <a:p>
            <a:pPr marL="299085">
              <a:lnSpc>
                <a:spcPct val="100000"/>
              </a:lnSpc>
              <a:spcBef>
                <a:spcPts val="100"/>
              </a:spcBef>
            </a:pPr>
            <a:r>
              <a:rPr sz="900" spc="-25" dirty="0">
                <a:solidFill>
                  <a:srgbClr val="FFFFFF"/>
                </a:solidFill>
                <a:latin typeface="游ゴシック" panose="020B0400000000000000" pitchFamily="50" charset="-128"/>
                <a:ea typeface="游ゴシック" panose="020B0400000000000000" pitchFamily="50" charset="-128"/>
                <a:cs typeface="ＭＳ ゴシック"/>
              </a:rPr>
              <a:t>判</a:t>
            </a:r>
            <a:r>
              <a:rPr sz="900" spc="-15" dirty="0">
                <a:solidFill>
                  <a:srgbClr val="FFFFFF"/>
                </a:solidFill>
                <a:latin typeface="游ゴシック" panose="020B0400000000000000" pitchFamily="50" charset="-128"/>
                <a:ea typeface="游ゴシック" panose="020B0400000000000000" pitchFamily="50" charset="-128"/>
                <a:cs typeface="ＭＳ ゴシック"/>
              </a:rPr>
              <a:t>定</a:t>
            </a:r>
            <a:r>
              <a:rPr sz="900" spc="-35" dirty="0">
                <a:solidFill>
                  <a:srgbClr val="FFFFFF"/>
                </a:solidFill>
                <a:latin typeface="游ゴシック" panose="020B0400000000000000" pitchFamily="50" charset="-128"/>
                <a:ea typeface="游ゴシック" panose="020B0400000000000000" pitchFamily="50" charset="-128"/>
                <a:cs typeface="ＭＳ ゴシック"/>
              </a:rPr>
              <a:t>方</a:t>
            </a:r>
            <a:r>
              <a:rPr sz="900" spc="5" dirty="0">
                <a:solidFill>
                  <a:srgbClr val="FFFFFF"/>
                </a:solidFill>
                <a:latin typeface="游ゴシック" panose="020B0400000000000000" pitchFamily="50" charset="-128"/>
                <a:ea typeface="游ゴシック" panose="020B0400000000000000" pitchFamily="50" charset="-128"/>
                <a:cs typeface="ＭＳ ゴシック"/>
              </a:rPr>
              <a:t>法</a:t>
            </a:r>
            <a:r>
              <a:rPr sz="900" spc="-15" dirty="0">
                <a:solidFill>
                  <a:srgbClr val="FFFFFF"/>
                </a:solidFill>
                <a:latin typeface="游ゴシック" panose="020B0400000000000000" pitchFamily="50" charset="-128"/>
                <a:ea typeface="游ゴシック" panose="020B0400000000000000" pitchFamily="50" charset="-128"/>
                <a:cs typeface="ＭＳ ゴシック"/>
              </a:rPr>
              <a:t>選</a:t>
            </a:r>
            <a:r>
              <a:rPr sz="900" spc="-60" dirty="0">
                <a:solidFill>
                  <a:srgbClr val="FFFFFF"/>
                </a:solidFill>
                <a:latin typeface="游ゴシック" panose="020B0400000000000000" pitchFamily="50" charset="-128"/>
                <a:ea typeface="游ゴシック" panose="020B0400000000000000" pitchFamily="50" charset="-128"/>
                <a:cs typeface="ＭＳ ゴシック"/>
              </a:rPr>
              <a:t>択</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17" name="object 22">
            <a:extLst>
              <a:ext uri="{FF2B5EF4-FFF2-40B4-BE49-F238E27FC236}">
                <a16:creationId xmlns:a16="http://schemas.microsoft.com/office/drawing/2014/main" id="{3B14DEAF-8F8E-4CB6-9E92-711C68F6649F}"/>
              </a:ext>
            </a:extLst>
          </p:cNvPr>
          <p:cNvSpPr txBox="1"/>
          <p:nvPr/>
        </p:nvSpPr>
        <p:spPr>
          <a:xfrm>
            <a:off x="2440139" y="2407996"/>
            <a:ext cx="1841500" cy="167354"/>
          </a:xfrm>
          <a:prstGeom prst="rect">
            <a:avLst/>
          </a:prstGeom>
        </p:spPr>
        <p:txBody>
          <a:bodyPr vert="horz" wrap="square" lIns="0" tIns="28575" rIns="0" bIns="0" rtlCol="0">
            <a:spAutoFit/>
          </a:bodyPr>
          <a:lstStyle/>
          <a:p>
            <a:pPr marL="258445">
              <a:lnSpc>
                <a:spcPct val="100000"/>
              </a:lnSpc>
              <a:spcBef>
                <a:spcPts val="225"/>
              </a:spcBef>
            </a:pPr>
            <a:r>
              <a:rPr sz="900" spc="-65" dirty="0">
                <a:solidFill>
                  <a:srgbClr val="FFFFFF"/>
                </a:solidFill>
                <a:latin typeface="游ゴシック" panose="020B0400000000000000" pitchFamily="50" charset="-128"/>
                <a:ea typeface="游ゴシック" panose="020B0400000000000000" pitchFamily="50" charset="-128"/>
                <a:cs typeface="ＭＳ ゴシック"/>
              </a:rPr>
              <a:t>プ</a:t>
            </a:r>
            <a:r>
              <a:rPr sz="900" spc="-80" dirty="0">
                <a:solidFill>
                  <a:srgbClr val="FFFFFF"/>
                </a:solidFill>
                <a:latin typeface="游ゴシック" panose="020B0400000000000000" pitchFamily="50" charset="-128"/>
                <a:ea typeface="游ゴシック" panose="020B0400000000000000" pitchFamily="50" charset="-128"/>
                <a:cs typeface="ＭＳ ゴシック"/>
              </a:rPr>
              <a:t>ロ</a:t>
            </a:r>
            <a:r>
              <a:rPr sz="900" spc="-60" dirty="0">
                <a:solidFill>
                  <a:srgbClr val="FFFFFF"/>
                </a:solidFill>
                <a:latin typeface="游ゴシック" panose="020B0400000000000000" pitchFamily="50" charset="-128"/>
                <a:ea typeface="游ゴシック" panose="020B0400000000000000" pitchFamily="50" charset="-128"/>
                <a:cs typeface="ＭＳ ゴシック"/>
              </a:rPr>
              <a:t>グ</a:t>
            </a:r>
            <a:r>
              <a:rPr sz="900" spc="-100" dirty="0">
                <a:solidFill>
                  <a:srgbClr val="FFFFFF"/>
                </a:solidFill>
                <a:latin typeface="游ゴシック" panose="020B0400000000000000" pitchFamily="50" charset="-128"/>
                <a:ea typeface="游ゴシック" panose="020B0400000000000000" pitchFamily="50" charset="-128"/>
                <a:cs typeface="ＭＳ ゴシック"/>
              </a:rPr>
              <a:t>ラ</a:t>
            </a:r>
            <a:r>
              <a:rPr sz="900" spc="-35" dirty="0">
                <a:solidFill>
                  <a:srgbClr val="FFFFFF"/>
                </a:solidFill>
                <a:latin typeface="游ゴシック" panose="020B0400000000000000" pitchFamily="50" charset="-128"/>
                <a:ea typeface="游ゴシック" panose="020B0400000000000000" pitchFamily="50" charset="-128"/>
                <a:cs typeface="ＭＳ ゴシック"/>
              </a:rPr>
              <a:t>ム責</a:t>
            </a:r>
            <a:r>
              <a:rPr sz="900" spc="-25" dirty="0">
                <a:solidFill>
                  <a:srgbClr val="FFFFFF"/>
                </a:solidFill>
                <a:latin typeface="游ゴシック" panose="020B0400000000000000" pitchFamily="50" charset="-128"/>
                <a:ea typeface="游ゴシック" panose="020B0400000000000000" pitchFamily="50" charset="-128"/>
                <a:cs typeface="ＭＳ ゴシック"/>
              </a:rPr>
              <a:t>任者</a:t>
            </a:r>
            <a:r>
              <a:rPr sz="900" spc="-10" dirty="0">
                <a:solidFill>
                  <a:srgbClr val="FFFFFF"/>
                </a:solidFill>
                <a:latin typeface="游ゴシック" panose="020B0400000000000000" pitchFamily="50" charset="-128"/>
                <a:ea typeface="游ゴシック" panose="020B0400000000000000" pitchFamily="50" charset="-128"/>
                <a:cs typeface="ＭＳ ゴシック"/>
              </a:rPr>
              <a:t>登</a:t>
            </a:r>
            <a:r>
              <a:rPr sz="900" spc="-35" dirty="0">
                <a:solidFill>
                  <a:srgbClr val="FFFFFF"/>
                </a:solidFill>
                <a:latin typeface="游ゴシック" panose="020B0400000000000000" pitchFamily="50" charset="-128"/>
                <a:ea typeface="游ゴシック" panose="020B0400000000000000" pitchFamily="50" charset="-128"/>
                <a:cs typeface="ＭＳ ゴシック"/>
              </a:rPr>
              <a:t>録</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0" name="object 5">
            <a:extLst>
              <a:ext uri="{FF2B5EF4-FFF2-40B4-BE49-F238E27FC236}">
                <a16:creationId xmlns:a16="http://schemas.microsoft.com/office/drawing/2014/main" id="{A143AA19-B014-44AD-961A-B15D5D940B6D}"/>
              </a:ext>
            </a:extLst>
          </p:cNvPr>
          <p:cNvSpPr txBox="1"/>
          <p:nvPr/>
        </p:nvSpPr>
        <p:spPr>
          <a:xfrm>
            <a:off x="638814" y="679422"/>
            <a:ext cx="6094895" cy="1714380"/>
          </a:xfrm>
          <a:prstGeom prst="rect">
            <a:avLst/>
          </a:prstGeom>
        </p:spPr>
        <p:txBody>
          <a:bodyPr vert="horz" wrap="square" lIns="0" tIns="12700" rIns="0" bIns="0" rtlCol="0">
            <a:spAutoFit/>
          </a:bodyPr>
          <a:lstStyle/>
          <a:p>
            <a:pPr marL="140335">
              <a:lnSpc>
                <a:spcPts val="1600"/>
              </a:lnSpc>
              <a:spcBef>
                <a:spcPts val="100"/>
              </a:spcBef>
            </a:pPr>
            <a:r>
              <a:rPr lang="en-US" altLang="ja-JP" sz="1000" dirty="0">
                <a:latin typeface="ＭＳ Ｐゴシック" panose="020B0600070205080204" pitchFamily="50" charset="-128"/>
                <a:ea typeface="ＭＳ Ｐゴシック" panose="020B0600070205080204" pitchFamily="50" charset="-128"/>
                <a:cs typeface="ＭＳ ゴシック"/>
              </a:rPr>
              <a:t>【</a:t>
            </a:r>
            <a:r>
              <a:rPr lang="ja-JP" altLang="en-US" sz="1000" dirty="0">
                <a:latin typeface="ＭＳ Ｐゴシック" panose="020B0600070205080204" pitchFamily="50" charset="-128"/>
                <a:ea typeface="ＭＳ Ｐゴシック" panose="020B0600070205080204" pitchFamily="50" charset="-128"/>
                <a:cs typeface="ＭＳ ゴシック"/>
              </a:rPr>
              <a:t>タスク実行による一括出力</a:t>
            </a:r>
            <a:r>
              <a:rPr lang="en-US" altLang="ja-JP" sz="1000" dirty="0">
                <a:latin typeface="ＭＳ Ｐゴシック" panose="020B0600070205080204" pitchFamily="50" charset="-128"/>
                <a:ea typeface="ＭＳ Ｐゴシック" panose="020B0600070205080204" pitchFamily="50" charset="-128"/>
                <a:cs typeface="ＭＳ ゴシック"/>
              </a:rPr>
              <a:t>】</a:t>
            </a: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指導歯科医の指導履歴の一括出力</a:t>
            </a:r>
            <a:endParaRPr lang="en-US" altLang="ja-JP" sz="1000" b="0" i="0" dirty="0">
              <a:solidFill>
                <a:srgbClr val="000000"/>
              </a:solidFill>
              <a:effectLst/>
              <a:latin typeface="ＭＳ Ｐゴシック" panose="020B0600070205080204" pitchFamily="50" charset="-128"/>
              <a:ea typeface="ＭＳ Ｐゴシック" panose="020B0600070205080204" pitchFamily="50" charset="-128"/>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DEBUT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システム内で指導歯科医として評価入力を行った履歴のデータの出力を行います。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　　・</a:t>
            </a:r>
            <a:r>
              <a:rPr lang="ja-JP" altLang="en-US" sz="1000" b="0" i="0" dirty="0">
                <a:solidFill>
                  <a:srgbClr val="000000"/>
                </a:solidFill>
                <a:effectLst/>
                <a:latin typeface="ＭＳ Ｐゴシック" panose="020B0600070205080204" pitchFamily="50" charset="-128"/>
                <a:ea typeface="ＭＳ Ｐゴシック" panose="020B0600070205080204" pitchFamily="50" charset="-128"/>
              </a:rPr>
              <a:t>研修履歴の一括出力</a:t>
            </a:r>
            <a:endParaRPr lang="en-US" altLang="ja-JP" sz="1000" b="0" i="0" dirty="0">
              <a:solidFill>
                <a:srgbClr val="000000"/>
              </a:solidFill>
              <a:effectLst/>
              <a:latin typeface="ＭＳ Ｐゴシック" panose="020B0600070205080204" pitchFamily="50" charset="-128"/>
              <a:ea typeface="ＭＳ Ｐゴシック" panose="020B0600070205080204" pitchFamily="50" charset="-128"/>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「研修歯科医個別出力」タブ内に表示されている研修歯科医のデータの</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一括出力</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を行います。</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集計・帳票の作成が完了すると、画面上部にある「タスク実行状況確認」タグから</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　ファイルのダウンロードが行えます。</a:t>
            </a:r>
            <a:endParaRPr lang="en-US" sz="1000" dirty="0">
              <a:latin typeface="ＭＳ Ｐゴシック" panose="020B0600070205080204" pitchFamily="50" charset="-128"/>
              <a:ea typeface="ＭＳ Ｐゴシック" panose="020B0600070205080204" pitchFamily="50" charset="-128"/>
              <a:cs typeface="ＭＳ ゴシック"/>
            </a:endParaRPr>
          </a:p>
        </p:txBody>
      </p:sp>
      <p:sp>
        <p:nvSpPr>
          <p:cNvPr id="21" name="object 3">
            <a:extLst>
              <a:ext uri="{FF2B5EF4-FFF2-40B4-BE49-F238E27FC236}">
                <a16:creationId xmlns:a16="http://schemas.microsoft.com/office/drawing/2014/main" id="{C12C58A9-38AB-46B6-8315-3D312D73B54D}"/>
              </a:ext>
            </a:extLst>
          </p:cNvPr>
          <p:cNvSpPr txBox="1"/>
          <p:nvPr/>
        </p:nvSpPr>
        <p:spPr>
          <a:xfrm>
            <a:off x="638814" y="2586588"/>
            <a:ext cx="6116955" cy="770275"/>
          </a:xfrm>
          <a:prstGeom prst="rect">
            <a:avLst/>
          </a:prstGeom>
        </p:spPr>
        <p:txBody>
          <a:bodyPr vert="horz" wrap="square" lIns="0" tIns="12700" rIns="0" bIns="0" rtlCol="0">
            <a:spAutoFit/>
          </a:bodyPr>
          <a:lstStyle/>
          <a:p>
            <a:pPr marL="139700" indent="-127635">
              <a:lnSpc>
                <a:spcPts val="1500"/>
              </a:lnSpc>
              <a:buSzPct val="90000"/>
              <a:buChar char="■"/>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研修歯科医個別出力</a:t>
            </a:r>
            <a:endParaRPr lang="en-US" altLang="ja-JP" sz="1000" dirty="0">
              <a:solidFill>
                <a:srgbClr val="A9511A"/>
              </a:solidFill>
              <a:latin typeface="ＭＳ Ｐゴシック" panose="020B0600070205080204" pitchFamily="50" charset="-128"/>
              <a:ea typeface="ＭＳ Ｐゴシック" panose="020B0600070205080204" pitchFamily="50" charset="-128"/>
              <a:cs typeface="ＭＳ ゴシック"/>
            </a:endParaRPr>
          </a:p>
          <a:p>
            <a:pPr marL="12065">
              <a:lnSpc>
                <a:spcPts val="1500"/>
              </a:lnSpc>
              <a:buSzPct val="90000"/>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　</a:t>
            </a:r>
            <a:r>
              <a:rPr lang="ja-JP" altLang="en-US" sz="1000" dirty="0">
                <a:latin typeface="ＭＳ Ｐゴシック" panose="020B0600070205080204" pitchFamily="50" charset="-128"/>
                <a:ea typeface="ＭＳ Ｐゴシック" panose="020B0600070205080204" pitchFamily="50" charset="-128"/>
                <a:cs typeface="ＭＳ ゴシック"/>
              </a:rPr>
              <a:t>出力する帳票を選択し、対象研修歯科医の「出力」ボタンをクリックすると選択した帳票に対応した</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データが出力されます。</a:t>
            </a:r>
            <a:br>
              <a:rPr lang="en-US" altLang="ja-JP" sz="1000" dirty="0">
                <a:latin typeface="ＭＳ Ｐゴシック" panose="020B0600070205080204" pitchFamily="50" charset="-128"/>
                <a:ea typeface="ＭＳ Ｐゴシック" panose="020B0600070205080204" pitchFamily="50" charset="-128"/>
                <a:cs typeface="ＭＳ ゴシック"/>
              </a:rPr>
            </a:br>
            <a:r>
              <a:rPr lang="ja-JP" altLang="en-US" sz="1000" dirty="0">
                <a:latin typeface="ＭＳ Ｐゴシック" panose="020B0600070205080204" pitchFamily="50" charset="-128"/>
                <a:ea typeface="ＭＳ Ｐゴシック" panose="020B0600070205080204" pitchFamily="50" charset="-128"/>
                <a:cs typeface="ＭＳ ゴシック"/>
              </a:rPr>
              <a:t>　研修履歴の一括出力を行いたい場合は、上記「研修履歴の一括出力」にて行ってください。</a:t>
            </a:r>
          </a:p>
        </p:txBody>
      </p:sp>
      <p:sp>
        <p:nvSpPr>
          <p:cNvPr id="24" name="四角形: 角を丸くする 23">
            <a:extLst>
              <a:ext uri="{FF2B5EF4-FFF2-40B4-BE49-F238E27FC236}">
                <a16:creationId xmlns:a16="http://schemas.microsoft.com/office/drawing/2014/main" id="{A21FBB20-7072-4F75-898B-E3CB69D3E978}"/>
              </a:ext>
            </a:extLst>
          </p:cNvPr>
          <p:cNvSpPr/>
          <p:nvPr/>
        </p:nvSpPr>
        <p:spPr>
          <a:xfrm>
            <a:off x="1275008" y="4786386"/>
            <a:ext cx="4064681" cy="313268"/>
          </a:xfrm>
          <a:prstGeom prst="roundRect">
            <a:avLst>
              <a:gd name="adj" fmla="val 7790"/>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bject 18">
            <a:extLst>
              <a:ext uri="{FF2B5EF4-FFF2-40B4-BE49-F238E27FC236}">
                <a16:creationId xmlns:a16="http://schemas.microsoft.com/office/drawing/2014/main" id="{F200E89F-F227-4163-8086-9983175D0817}"/>
              </a:ext>
            </a:extLst>
          </p:cNvPr>
          <p:cNvSpPr/>
          <p:nvPr/>
        </p:nvSpPr>
        <p:spPr>
          <a:xfrm>
            <a:off x="5057786" y="4668659"/>
            <a:ext cx="1223706" cy="259715"/>
          </a:xfrm>
          <a:custGeom>
            <a:avLst/>
            <a:gdLst/>
            <a:ahLst/>
            <a:cxnLst/>
            <a:rect l="l" t="t" r="r" b="b"/>
            <a:pathLst>
              <a:path w="1236345" h="259714">
                <a:moveTo>
                  <a:pt x="1236141" y="0"/>
                </a:moveTo>
                <a:lnTo>
                  <a:pt x="247903" y="0"/>
                </a:lnTo>
                <a:lnTo>
                  <a:pt x="0" y="259194"/>
                </a:lnTo>
                <a:lnTo>
                  <a:pt x="1236141" y="259194"/>
                </a:lnTo>
                <a:lnTo>
                  <a:pt x="1236141" y="0"/>
                </a:lnTo>
                <a:close/>
              </a:path>
            </a:pathLst>
          </a:custGeom>
          <a:solidFill>
            <a:srgbClr val="0070C0"/>
          </a:solidFill>
        </p:spPr>
        <p:txBody>
          <a:bodyPr wrap="square" lIns="0" tIns="0" rIns="0" bIns="0" rtlCol="0"/>
          <a:lstStyle/>
          <a:p>
            <a:endParaRPr dirty="0"/>
          </a:p>
        </p:txBody>
      </p:sp>
      <p:sp>
        <p:nvSpPr>
          <p:cNvPr id="26" name="object 28">
            <a:extLst>
              <a:ext uri="{FF2B5EF4-FFF2-40B4-BE49-F238E27FC236}">
                <a16:creationId xmlns:a16="http://schemas.microsoft.com/office/drawing/2014/main" id="{FB682469-8645-4FF1-A4C6-A0350C507B47}"/>
              </a:ext>
            </a:extLst>
          </p:cNvPr>
          <p:cNvSpPr txBox="1"/>
          <p:nvPr/>
        </p:nvSpPr>
        <p:spPr>
          <a:xfrm>
            <a:off x="5339690" y="4717136"/>
            <a:ext cx="941801" cy="138499"/>
          </a:xfrm>
          <a:prstGeom prst="rect">
            <a:avLst/>
          </a:prstGeom>
        </p:spPr>
        <p:txBody>
          <a:bodyPr vert="horz" wrap="square" lIns="0" tIns="0" rIns="0" bIns="0" rtlCol="0">
            <a:spAutoFit/>
          </a:bodyPr>
          <a:lstStyle/>
          <a:p>
            <a:pPr marL="72000">
              <a:lnSpc>
                <a:spcPct val="100000"/>
              </a:lnSpc>
              <a:spcBef>
                <a:spcPts val="580"/>
              </a:spcBef>
            </a:pPr>
            <a:r>
              <a:rPr lang="ja-JP" altLang="en-US" sz="900" spc="-10" dirty="0">
                <a:solidFill>
                  <a:srgbClr val="FFFFFF"/>
                </a:solidFill>
                <a:latin typeface="ＭＳ ゴシック"/>
                <a:cs typeface="ＭＳ ゴシック"/>
              </a:rPr>
              <a:t>帳票選択エリア</a:t>
            </a:r>
            <a:endParaRPr sz="900" dirty="0">
              <a:latin typeface="ＭＳ ゴシック"/>
              <a:cs typeface="ＭＳ ゴシック"/>
            </a:endParaRPr>
          </a:p>
        </p:txBody>
      </p:sp>
      <p:sp>
        <p:nvSpPr>
          <p:cNvPr id="27" name="四角形: 角を丸くする 26">
            <a:extLst>
              <a:ext uri="{FF2B5EF4-FFF2-40B4-BE49-F238E27FC236}">
                <a16:creationId xmlns:a16="http://schemas.microsoft.com/office/drawing/2014/main" id="{C0CC40A6-0380-48D2-85D6-7141FBC29518}"/>
              </a:ext>
            </a:extLst>
          </p:cNvPr>
          <p:cNvSpPr/>
          <p:nvPr/>
        </p:nvSpPr>
        <p:spPr>
          <a:xfrm>
            <a:off x="2254250" y="4432300"/>
            <a:ext cx="990599" cy="236360"/>
          </a:xfrm>
          <a:prstGeom prst="roundRect">
            <a:avLst>
              <a:gd name="adj" fmla="val 7790"/>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C574F4B2-3231-4806-AC5A-97C46BB1E870}"/>
              </a:ext>
            </a:extLst>
          </p:cNvPr>
          <p:cNvSpPr/>
          <p:nvPr/>
        </p:nvSpPr>
        <p:spPr>
          <a:xfrm>
            <a:off x="5173434" y="6318079"/>
            <a:ext cx="433351" cy="190833"/>
          </a:xfrm>
          <a:prstGeom prst="roundRect">
            <a:avLst>
              <a:gd name="adj" fmla="val 13256"/>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object 3">
            <a:extLst>
              <a:ext uri="{FF2B5EF4-FFF2-40B4-BE49-F238E27FC236}">
                <a16:creationId xmlns:a16="http://schemas.microsoft.com/office/drawing/2014/main" id="{5D59AF64-35E1-42FF-A881-3C0D44335F94}"/>
              </a:ext>
            </a:extLst>
          </p:cNvPr>
          <p:cNvSpPr txBox="1"/>
          <p:nvPr/>
        </p:nvSpPr>
        <p:spPr>
          <a:xfrm>
            <a:off x="638814" y="6933529"/>
            <a:ext cx="6116955" cy="803874"/>
          </a:xfrm>
          <a:prstGeom prst="rect">
            <a:avLst/>
          </a:prstGeom>
        </p:spPr>
        <p:txBody>
          <a:bodyPr vert="horz" wrap="square" lIns="0" tIns="12700" rIns="0" bIns="0" rtlCol="0">
            <a:spAutoFit/>
          </a:bodyPr>
          <a:lstStyle/>
          <a:p>
            <a:pPr marL="139700" indent="-127635">
              <a:lnSpc>
                <a:spcPts val="1500"/>
              </a:lnSpc>
              <a:buSzPct val="90000"/>
              <a:buChar char="■"/>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タスク実行状況確認</a:t>
            </a:r>
            <a:endParaRPr lang="en-US" altLang="ja-JP" sz="1000" dirty="0">
              <a:solidFill>
                <a:srgbClr val="A9511A"/>
              </a:solidFill>
              <a:latin typeface="ＭＳ Ｐゴシック" panose="020B0600070205080204" pitchFamily="50" charset="-128"/>
              <a:ea typeface="ＭＳ Ｐゴシック" panose="020B0600070205080204" pitchFamily="50" charset="-128"/>
              <a:cs typeface="ＭＳ ゴシック"/>
            </a:endParaRPr>
          </a:p>
          <a:p>
            <a:pPr marL="12065">
              <a:lnSpc>
                <a:spcPts val="1500"/>
              </a:lnSpc>
              <a:buSzPct val="90000"/>
              <a:tabLst>
                <a:tab pos="140335" algn="l"/>
              </a:tabLst>
            </a:pPr>
            <a:r>
              <a:rPr lang="ja-JP" altLang="en-US" sz="1000" dirty="0">
                <a:solidFill>
                  <a:srgbClr val="A9511A"/>
                </a:solidFill>
                <a:latin typeface="ＭＳ Ｐゴシック" panose="020B0600070205080204" pitchFamily="50" charset="-128"/>
                <a:ea typeface="ＭＳ Ｐゴシック" panose="020B0600070205080204" pitchFamily="50" charset="-128"/>
                <a:cs typeface="ＭＳ ゴシック"/>
              </a:rPr>
              <a:t>　</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タスク実行による一括出力</a:t>
            </a:r>
            <a:r>
              <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rPr>
              <a:t>】</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の「指導歯科医の指導履歴の一括出力」と「研修履歴の一括出力」、</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研修記録の「ダウンロード（新）」</a:t>
            </a:r>
            <a:r>
              <a:rPr lang="ja-JP" altLang="en-US" sz="1000" dirty="0">
                <a:solidFill>
                  <a:srgbClr val="000000"/>
                </a:solidFill>
                <a:latin typeface="ＭＳ Ｐゴシック" panose="020B0600070205080204" pitchFamily="50" charset="-128"/>
                <a:ea typeface="ＭＳ Ｐゴシック" panose="020B0600070205080204" pitchFamily="50" charset="-128"/>
                <a:cs typeface="ＭＳ ゴシック"/>
              </a:rPr>
              <a:t>から集計の実行を行ったデータのダウンロードを行えます。</a:t>
            </a:r>
            <a:endParaRPr lang="en-US" altLang="ja-JP" sz="1000" dirty="0">
              <a:solidFill>
                <a:srgbClr val="000000"/>
              </a:solidFill>
              <a:latin typeface="ＭＳ Ｐゴシック" panose="020B0600070205080204" pitchFamily="50" charset="-128"/>
              <a:ea typeface="ＭＳ Ｐゴシック" panose="020B0600070205080204" pitchFamily="50" charset="-128"/>
              <a:cs typeface="ＭＳ ゴシック"/>
            </a:endParaRPr>
          </a:p>
          <a:p>
            <a:pPr marL="140335">
              <a:lnSpc>
                <a:spcPts val="1600"/>
              </a:lnSpc>
              <a:spcBef>
                <a:spcPts val="100"/>
              </a:spcBef>
            </a:pPr>
            <a:r>
              <a:rPr lang="ja-JP" altLang="en-US" sz="1000" dirty="0">
                <a:latin typeface="ＭＳ Ｐゴシック" panose="020B0600070205080204" pitchFamily="50" charset="-128"/>
                <a:ea typeface="ＭＳ Ｐゴシック" panose="020B0600070205080204" pitchFamily="50" charset="-128"/>
                <a:cs typeface="ＭＳ ゴシック"/>
              </a:rPr>
              <a:t>集計・帳票の作成中の実行状況・状態についてもこちらから確認します。</a:t>
            </a:r>
            <a:endParaRPr lang="en-US" altLang="ja-JP" sz="1000" dirty="0">
              <a:latin typeface="ＭＳ Ｐゴシック" panose="020B0600070205080204" pitchFamily="50" charset="-128"/>
              <a:ea typeface="ＭＳ Ｐゴシック" panose="020B0600070205080204" pitchFamily="50" charset="-128"/>
              <a:cs typeface="ＭＳ ゴシック"/>
            </a:endParaRPr>
          </a:p>
        </p:txBody>
      </p:sp>
    </p:spTree>
    <p:extLst>
      <p:ext uri="{BB962C8B-B14F-4D97-AF65-F5344CB8AC3E}">
        <p14:creationId xmlns:p14="http://schemas.microsoft.com/office/powerpoint/2010/main" val="161153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62" y="1377219"/>
            <a:ext cx="5517175" cy="1603400"/>
          </a:xfrm>
          <a:prstGeom prst="rect">
            <a:avLst/>
          </a:prstGeom>
        </p:spPr>
      </p:pic>
      <p:sp>
        <p:nvSpPr>
          <p:cNvPr id="2" name="object 2"/>
          <p:cNvSpPr/>
          <p:nvPr/>
        </p:nvSpPr>
        <p:spPr>
          <a:xfrm>
            <a:off x="743394"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4" name="object 4"/>
          <p:cNvSpPr txBox="1"/>
          <p:nvPr/>
        </p:nvSpPr>
        <p:spPr>
          <a:xfrm>
            <a:off x="743394"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30" dirty="0">
                <a:solidFill>
                  <a:srgbClr val="FFFFFF"/>
                </a:solidFill>
                <a:latin typeface="游ゴシック" panose="020B0400000000000000" pitchFamily="50" charset="-128"/>
                <a:ea typeface="游ゴシック" panose="020B0400000000000000" pitchFamily="50" charset="-128"/>
                <a:cs typeface="ＭＳ Ｐゴシック"/>
              </a:rPr>
              <a:t>〈</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修</a:t>
            </a:r>
            <a:r>
              <a:rPr sz="1000" spc="-30" dirty="0">
                <a:solidFill>
                  <a:srgbClr val="FFFFFF"/>
                </a:solidFill>
                <a:latin typeface="游ゴシック" panose="020B0400000000000000" pitchFamily="50" charset="-128"/>
                <a:ea typeface="游ゴシック" panose="020B0400000000000000" pitchFamily="50" charset="-128"/>
                <a:cs typeface="ＭＳ Ｐゴシック"/>
              </a:rPr>
              <a:t>プロ</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グ</a:t>
            </a:r>
            <a:r>
              <a:rPr sz="1000" spc="-50" dirty="0">
                <a:solidFill>
                  <a:srgbClr val="FFFFFF"/>
                </a:solidFill>
                <a:latin typeface="游ゴシック" panose="020B0400000000000000" pitchFamily="50" charset="-128"/>
                <a:ea typeface="游ゴシック" panose="020B0400000000000000" pitchFamily="50" charset="-128"/>
                <a:cs typeface="ＭＳ Ｐゴシック"/>
              </a:rPr>
              <a:t>ラ</a:t>
            </a:r>
            <a:r>
              <a:rPr sz="1000" spc="-55" dirty="0">
                <a:solidFill>
                  <a:srgbClr val="FFFFFF"/>
                </a:solidFill>
                <a:latin typeface="游ゴシック" panose="020B0400000000000000" pitchFamily="50" charset="-128"/>
                <a:ea typeface="游ゴシック" panose="020B0400000000000000" pitchFamily="50" charset="-128"/>
                <a:cs typeface="ＭＳ Ｐゴシック"/>
              </a:rPr>
              <a:t>ム</a:t>
            </a:r>
            <a:r>
              <a:rPr sz="1000" spc="10" dirty="0">
                <a:solidFill>
                  <a:srgbClr val="FFFFFF"/>
                </a:solidFill>
                <a:latin typeface="游ゴシック" panose="020B0400000000000000" pitchFamily="50" charset="-128"/>
                <a:ea typeface="游ゴシック" panose="020B0400000000000000" pitchFamily="50" charset="-128"/>
                <a:cs typeface="ＭＳ Ｐゴシック"/>
              </a:rPr>
              <a:t>情</a:t>
            </a:r>
            <a:r>
              <a:rPr sz="1000" spc="5" dirty="0">
                <a:solidFill>
                  <a:srgbClr val="FFFFFF"/>
                </a:solidFill>
                <a:latin typeface="游ゴシック" panose="020B0400000000000000" pitchFamily="50" charset="-128"/>
                <a:ea typeface="游ゴシック" panose="020B0400000000000000" pitchFamily="50" charset="-128"/>
                <a:cs typeface="ＭＳ Ｐゴシック"/>
              </a:rPr>
              <a:t>報</a:t>
            </a:r>
            <a:r>
              <a:rPr sz="1000" spc="-25" dirty="0">
                <a:solidFill>
                  <a:srgbClr val="FFFFFF"/>
                </a:solidFill>
                <a:latin typeface="游ゴシック" panose="020B0400000000000000" pitchFamily="50" charset="-128"/>
                <a:ea typeface="游ゴシック" panose="020B0400000000000000" pitchFamily="50" charset="-128"/>
                <a:cs typeface="ＭＳ Ｐゴシック"/>
              </a:rPr>
              <a:t>入</a:t>
            </a:r>
            <a:r>
              <a:rPr sz="1000" spc="-75" dirty="0">
                <a:solidFill>
                  <a:srgbClr val="FFFFFF"/>
                </a:solidFill>
                <a:latin typeface="游ゴシック" panose="020B0400000000000000" pitchFamily="50" charset="-128"/>
                <a:ea typeface="游ゴシック" panose="020B0400000000000000" pitchFamily="50" charset="-128"/>
                <a:cs typeface="ＭＳ Ｐゴシック"/>
              </a:rPr>
              <a:t>力</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grpSp>
        <p:nvGrpSpPr>
          <p:cNvPr id="5" name="object 5"/>
          <p:cNvGrpSpPr/>
          <p:nvPr/>
        </p:nvGrpSpPr>
        <p:grpSpPr>
          <a:xfrm>
            <a:off x="3761098" y="1686788"/>
            <a:ext cx="2479913" cy="975429"/>
            <a:chOff x="3903609" y="1473199"/>
            <a:chExt cx="2479913" cy="975429"/>
          </a:xfrm>
        </p:grpSpPr>
        <p:sp>
          <p:nvSpPr>
            <p:cNvPr id="8" name="object 8"/>
            <p:cNvSpPr/>
            <p:nvPr/>
          </p:nvSpPr>
          <p:spPr>
            <a:xfrm>
              <a:off x="3903609" y="2310619"/>
              <a:ext cx="721360" cy="130810"/>
            </a:xfrm>
            <a:custGeom>
              <a:avLst/>
              <a:gdLst/>
              <a:ahLst/>
              <a:cxnLst/>
              <a:rect l="l" t="t" r="r" b="b"/>
              <a:pathLst>
                <a:path w="721360" h="130810">
                  <a:moveTo>
                    <a:pt x="45453" y="0"/>
                  </a:moveTo>
                  <a:lnTo>
                    <a:pt x="19175" y="557"/>
                  </a:lnTo>
                  <a:lnTo>
                    <a:pt x="5681" y="4460"/>
                  </a:lnTo>
                  <a:lnTo>
                    <a:pt x="710" y="15055"/>
                  </a:lnTo>
                  <a:lnTo>
                    <a:pt x="0" y="35687"/>
                  </a:lnTo>
                  <a:lnTo>
                    <a:pt x="0" y="94792"/>
                  </a:lnTo>
                  <a:lnTo>
                    <a:pt x="710" y="115424"/>
                  </a:lnTo>
                  <a:lnTo>
                    <a:pt x="5681" y="126018"/>
                  </a:lnTo>
                  <a:lnTo>
                    <a:pt x="19175" y="129922"/>
                  </a:lnTo>
                  <a:lnTo>
                    <a:pt x="45453" y="130479"/>
                  </a:lnTo>
                  <a:lnTo>
                    <a:pt x="675728" y="130479"/>
                  </a:lnTo>
                  <a:lnTo>
                    <a:pt x="701999" y="129922"/>
                  </a:lnTo>
                  <a:lnTo>
                    <a:pt x="715489" y="126018"/>
                  </a:lnTo>
                  <a:lnTo>
                    <a:pt x="720459" y="115424"/>
                  </a:lnTo>
                  <a:lnTo>
                    <a:pt x="721169" y="94792"/>
                  </a:lnTo>
                  <a:lnTo>
                    <a:pt x="721169" y="35687"/>
                  </a:lnTo>
                  <a:lnTo>
                    <a:pt x="720459" y="15055"/>
                  </a:lnTo>
                  <a:lnTo>
                    <a:pt x="715489" y="4460"/>
                  </a:lnTo>
                  <a:lnTo>
                    <a:pt x="701999" y="557"/>
                  </a:lnTo>
                  <a:lnTo>
                    <a:pt x="675728" y="0"/>
                  </a:lnTo>
                  <a:lnTo>
                    <a:pt x="45453" y="0"/>
                  </a:lnTo>
                  <a:close/>
                </a:path>
              </a:pathLst>
            </a:custGeom>
            <a:ln w="13233">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0" name="object 10"/>
            <p:cNvSpPr/>
            <p:nvPr/>
          </p:nvSpPr>
          <p:spPr>
            <a:xfrm>
              <a:off x="4723184" y="2310619"/>
              <a:ext cx="872938" cy="138009"/>
            </a:xfrm>
            <a:custGeom>
              <a:avLst/>
              <a:gdLst/>
              <a:ahLst/>
              <a:cxnLst/>
              <a:rect l="l" t="t" r="r" b="b"/>
              <a:pathLst>
                <a:path w="550545" h="130810">
                  <a:moveTo>
                    <a:pt x="34671" y="0"/>
                  </a:moveTo>
                  <a:lnTo>
                    <a:pt x="14626" y="557"/>
                  </a:lnTo>
                  <a:lnTo>
                    <a:pt x="4333" y="4460"/>
                  </a:lnTo>
                  <a:lnTo>
                    <a:pt x="541" y="15055"/>
                  </a:lnTo>
                  <a:lnTo>
                    <a:pt x="0" y="35687"/>
                  </a:lnTo>
                  <a:lnTo>
                    <a:pt x="0" y="94792"/>
                  </a:lnTo>
                  <a:lnTo>
                    <a:pt x="541" y="115424"/>
                  </a:lnTo>
                  <a:lnTo>
                    <a:pt x="4333" y="126018"/>
                  </a:lnTo>
                  <a:lnTo>
                    <a:pt x="14626" y="129922"/>
                  </a:lnTo>
                  <a:lnTo>
                    <a:pt x="34671" y="130479"/>
                  </a:lnTo>
                  <a:lnTo>
                    <a:pt x="515493" y="130479"/>
                  </a:lnTo>
                  <a:lnTo>
                    <a:pt x="535537" y="129922"/>
                  </a:lnTo>
                  <a:lnTo>
                    <a:pt x="545830" y="126018"/>
                  </a:lnTo>
                  <a:lnTo>
                    <a:pt x="549622" y="115424"/>
                  </a:lnTo>
                  <a:lnTo>
                    <a:pt x="550164" y="94792"/>
                  </a:lnTo>
                  <a:lnTo>
                    <a:pt x="550164" y="35687"/>
                  </a:lnTo>
                  <a:lnTo>
                    <a:pt x="549622" y="15055"/>
                  </a:lnTo>
                  <a:lnTo>
                    <a:pt x="545830" y="4460"/>
                  </a:lnTo>
                  <a:lnTo>
                    <a:pt x="535537" y="557"/>
                  </a:lnTo>
                  <a:lnTo>
                    <a:pt x="515493" y="0"/>
                  </a:lnTo>
                  <a:lnTo>
                    <a:pt x="34671" y="0"/>
                  </a:lnTo>
                  <a:close/>
                </a:path>
              </a:pathLst>
            </a:custGeom>
            <a:ln w="13233">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4" name="object 14"/>
            <p:cNvSpPr/>
            <p:nvPr/>
          </p:nvSpPr>
          <p:spPr>
            <a:xfrm>
              <a:off x="5673326" y="2360337"/>
              <a:ext cx="684796" cy="81091"/>
            </a:xfrm>
            <a:custGeom>
              <a:avLst/>
              <a:gdLst/>
              <a:ahLst/>
              <a:cxnLst/>
              <a:rect l="l" t="t" r="r" b="b"/>
              <a:pathLst>
                <a:path w="606425" h="130810">
                  <a:moveTo>
                    <a:pt x="38188" y="0"/>
                  </a:moveTo>
                  <a:lnTo>
                    <a:pt x="16110" y="557"/>
                  </a:lnTo>
                  <a:lnTo>
                    <a:pt x="4773" y="4460"/>
                  </a:lnTo>
                  <a:lnTo>
                    <a:pt x="596" y="15055"/>
                  </a:lnTo>
                  <a:lnTo>
                    <a:pt x="0" y="35687"/>
                  </a:lnTo>
                  <a:lnTo>
                    <a:pt x="0" y="94792"/>
                  </a:lnTo>
                  <a:lnTo>
                    <a:pt x="596" y="115424"/>
                  </a:lnTo>
                  <a:lnTo>
                    <a:pt x="4773" y="126018"/>
                  </a:lnTo>
                  <a:lnTo>
                    <a:pt x="16110" y="129922"/>
                  </a:lnTo>
                  <a:lnTo>
                    <a:pt x="38188" y="130479"/>
                  </a:lnTo>
                  <a:lnTo>
                    <a:pt x="567778" y="130479"/>
                  </a:lnTo>
                  <a:lnTo>
                    <a:pt x="589856" y="129922"/>
                  </a:lnTo>
                  <a:lnTo>
                    <a:pt x="601194" y="126018"/>
                  </a:lnTo>
                  <a:lnTo>
                    <a:pt x="605371" y="115424"/>
                  </a:lnTo>
                  <a:lnTo>
                    <a:pt x="605967" y="94792"/>
                  </a:lnTo>
                  <a:lnTo>
                    <a:pt x="605967" y="35687"/>
                  </a:lnTo>
                  <a:lnTo>
                    <a:pt x="605371" y="15055"/>
                  </a:lnTo>
                  <a:lnTo>
                    <a:pt x="601194" y="4460"/>
                  </a:lnTo>
                  <a:lnTo>
                    <a:pt x="589856" y="557"/>
                  </a:lnTo>
                  <a:lnTo>
                    <a:pt x="567778" y="0"/>
                  </a:lnTo>
                  <a:lnTo>
                    <a:pt x="38188" y="0"/>
                  </a:lnTo>
                  <a:close/>
                </a:path>
              </a:pathLst>
            </a:custGeom>
            <a:ln w="13233">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6" name="object 16"/>
            <p:cNvSpPr/>
            <p:nvPr/>
          </p:nvSpPr>
          <p:spPr>
            <a:xfrm>
              <a:off x="5026877" y="1473199"/>
              <a:ext cx="1356645" cy="233426"/>
            </a:xfrm>
            <a:custGeom>
              <a:avLst/>
              <a:gdLst/>
              <a:ahLst/>
              <a:cxnLst/>
              <a:rect l="l" t="t" r="r" b="b"/>
              <a:pathLst>
                <a:path w="1127125" h="259714">
                  <a:moveTo>
                    <a:pt x="1126553" y="0"/>
                  </a:moveTo>
                  <a:lnTo>
                    <a:pt x="195160" y="0"/>
                  </a:lnTo>
                  <a:lnTo>
                    <a:pt x="0" y="259194"/>
                  </a:lnTo>
                  <a:lnTo>
                    <a:pt x="1126553" y="259194"/>
                  </a:lnTo>
                  <a:lnTo>
                    <a:pt x="1126553" y="0"/>
                  </a:lnTo>
                  <a:close/>
                </a:path>
              </a:pathLst>
            </a:custGeom>
            <a:solidFill>
              <a:srgbClr val="DA2128"/>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sp>
        <p:nvSpPr>
          <p:cNvPr id="17" name="object 17"/>
          <p:cNvSpPr txBox="1"/>
          <p:nvPr/>
        </p:nvSpPr>
        <p:spPr>
          <a:xfrm>
            <a:off x="4869006" y="1733284"/>
            <a:ext cx="1350237" cy="151323"/>
          </a:xfrm>
          <a:prstGeom prst="rect">
            <a:avLst/>
          </a:prstGeom>
        </p:spPr>
        <p:txBody>
          <a:bodyPr vert="horz" wrap="square" lIns="0" tIns="12700" rIns="0" bIns="0" rtlCol="0">
            <a:spAutoFit/>
          </a:bodyPr>
          <a:lstStyle/>
          <a:p>
            <a:pPr marL="201930">
              <a:lnSpc>
                <a:spcPct val="100000"/>
              </a:lnSpc>
              <a:spcBef>
                <a:spcPts val="100"/>
              </a:spcBef>
            </a:pPr>
            <a:r>
              <a:rPr lang="ja-JP" altLang="en-US" sz="900" spc="10" dirty="0">
                <a:solidFill>
                  <a:srgbClr val="FFFFFF"/>
                </a:solidFill>
                <a:latin typeface="游ゴシック" panose="020B0400000000000000" pitchFamily="50" charset="-128"/>
                <a:ea typeface="游ゴシック" panose="020B0400000000000000" pitchFamily="50" charset="-128"/>
                <a:cs typeface="ＭＳ ゴシック"/>
              </a:rPr>
              <a:t>研修歯科医</a:t>
            </a:r>
            <a:r>
              <a:rPr sz="900" spc="-40" dirty="0">
                <a:solidFill>
                  <a:srgbClr val="FFFFFF"/>
                </a:solidFill>
                <a:latin typeface="游ゴシック" panose="020B0400000000000000" pitchFamily="50" charset="-128"/>
                <a:ea typeface="游ゴシック" panose="020B0400000000000000" pitchFamily="50" charset="-128"/>
                <a:cs typeface="ＭＳ ゴシック"/>
              </a:rPr>
              <a:t>一</a:t>
            </a:r>
            <a:r>
              <a:rPr sz="900" spc="-65" dirty="0">
                <a:solidFill>
                  <a:srgbClr val="FFFFFF"/>
                </a:solidFill>
                <a:latin typeface="游ゴシック" panose="020B0400000000000000" pitchFamily="50" charset="-128"/>
                <a:ea typeface="游ゴシック" panose="020B0400000000000000" pitchFamily="50" charset="-128"/>
                <a:cs typeface="ＭＳ ゴシック"/>
              </a:rPr>
              <a:t>覧</a:t>
            </a:r>
            <a:r>
              <a:rPr sz="900" spc="-140" dirty="0">
                <a:solidFill>
                  <a:srgbClr val="FFFFFF"/>
                </a:solidFill>
                <a:latin typeface="游ゴシック" panose="020B0400000000000000" pitchFamily="50" charset="-128"/>
                <a:ea typeface="游ゴシック" panose="020B0400000000000000" pitchFamily="50" charset="-128"/>
                <a:cs typeface="ＭＳ ゴシック"/>
              </a:rPr>
              <a:t>エ</a:t>
            </a:r>
            <a:r>
              <a:rPr sz="900" spc="-105" dirty="0">
                <a:solidFill>
                  <a:srgbClr val="FFFFFF"/>
                </a:solidFill>
                <a:latin typeface="游ゴシック" panose="020B0400000000000000" pitchFamily="50" charset="-128"/>
                <a:ea typeface="游ゴシック" panose="020B0400000000000000" pitchFamily="50" charset="-128"/>
                <a:cs typeface="ＭＳ ゴシック"/>
              </a:rPr>
              <a:t>リ</a:t>
            </a:r>
            <a:r>
              <a:rPr sz="900" dirty="0">
                <a:solidFill>
                  <a:srgbClr val="FFFFFF"/>
                </a:solidFill>
                <a:latin typeface="游ゴシック" panose="020B0400000000000000" pitchFamily="50" charset="-128"/>
                <a:ea typeface="游ゴシック" panose="020B0400000000000000" pitchFamily="50" charset="-128"/>
                <a:cs typeface="ＭＳ ゴシック"/>
              </a:rPr>
              <a:t>ア</a:t>
            </a:r>
            <a:endParaRPr sz="900" dirty="0">
              <a:latin typeface="游ゴシック" panose="020B0400000000000000" pitchFamily="50" charset="-128"/>
              <a:ea typeface="游ゴシック" panose="020B0400000000000000" pitchFamily="50" charset="-128"/>
              <a:cs typeface="ＭＳ ゴシック"/>
            </a:endParaRPr>
          </a:p>
        </p:txBody>
      </p:sp>
      <p:sp>
        <p:nvSpPr>
          <p:cNvPr id="20" name="object 20"/>
          <p:cNvSpPr/>
          <p:nvPr/>
        </p:nvSpPr>
        <p:spPr>
          <a:xfrm>
            <a:off x="2902214" y="1671187"/>
            <a:ext cx="1982152" cy="369156"/>
          </a:xfrm>
          <a:custGeom>
            <a:avLst/>
            <a:gdLst/>
            <a:ahLst/>
            <a:cxnLst/>
            <a:rect l="l" t="t" r="r" b="b"/>
            <a:pathLst>
              <a:path w="2578735" h="834389">
                <a:moveTo>
                  <a:pt x="52349" y="0"/>
                </a:moveTo>
                <a:lnTo>
                  <a:pt x="22084" y="1050"/>
                </a:lnTo>
                <a:lnTo>
                  <a:pt x="6543" y="8401"/>
                </a:lnTo>
                <a:lnTo>
                  <a:pt x="817" y="28353"/>
                </a:lnTo>
                <a:lnTo>
                  <a:pt x="0" y="67208"/>
                </a:lnTo>
                <a:lnTo>
                  <a:pt x="0" y="767092"/>
                </a:lnTo>
                <a:lnTo>
                  <a:pt x="817" y="805947"/>
                </a:lnTo>
                <a:lnTo>
                  <a:pt x="6543" y="825900"/>
                </a:lnTo>
                <a:lnTo>
                  <a:pt x="22084" y="833250"/>
                </a:lnTo>
                <a:lnTo>
                  <a:pt x="52349" y="834301"/>
                </a:lnTo>
                <a:lnTo>
                  <a:pt x="2525915" y="834301"/>
                </a:lnTo>
                <a:lnTo>
                  <a:pt x="2556172" y="833250"/>
                </a:lnTo>
                <a:lnTo>
                  <a:pt x="2571710" y="825900"/>
                </a:lnTo>
                <a:lnTo>
                  <a:pt x="2577434" y="805947"/>
                </a:lnTo>
                <a:lnTo>
                  <a:pt x="2578252" y="767092"/>
                </a:lnTo>
                <a:lnTo>
                  <a:pt x="2578252" y="67208"/>
                </a:lnTo>
                <a:lnTo>
                  <a:pt x="2577434" y="28353"/>
                </a:lnTo>
                <a:lnTo>
                  <a:pt x="2571710" y="8401"/>
                </a:lnTo>
                <a:lnTo>
                  <a:pt x="2556172" y="1050"/>
                </a:lnTo>
                <a:lnTo>
                  <a:pt x="2525915" y="0"/>
                </a:lnTo>
                <a:lnTo>
                  <a:pt x="52349" y="0"/>
                </a:lnTo>
                <a:close/>
              </a:path>
            </a:pathLst>
          </a:custGeom>
          <a:ln w="12598">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21" name="object 21"/>
          <p:cNvSpPr txBox="1"/>
          <p:nvPr/>
        </p:nvSpPr>
        <p:spPr>
          <a:xfrm>
            <a:off x="743394" y="3098615"/>
            <a:ext cx="6116955" cy="3285066"/>
          </a:xfrm>
          <a:prstGeom prst="rect">
            <a:avLst/>
          </a:prstGeom>
        </p:spPr>
        <p:txBody>
          <a:bodyPr vert="horz" wrap="square" lIns="0" tIns="85725" rIns="0" bIns="0" rtlCol="0">
            <a:spAutoFit/>
          </a:bodyPr>
          <a:lstStyle/>
          <a:p>
            <a:pPr marL="140335">
              <a:lnSpc>
                <a:spcPct val="100000"/>
              </a:lnSpc>
              <a:spcBef>
                <a:spcPts val="675"/>
              </a:spcBef>
            </a:pP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25" dirty="0">
                <a:solidFill>
                  <a:srgbClr val="231F20"/>
                </a:solidFill>
                <a:latin typeface="游ゴシック" panose="020B0400000000000000" pitchFamily="50" charset="-128"/>
                <a:ea typeface="游ゴシック" panose="020B0400000000000000" pitchFamily="50" charset="-128"/>
                <a:cs typeface="ＭＳ ゴシック"/>
              </a:rPr>
              <a:t>よ</a:t>
            </a:r>
            <a:r>
              <a:rPr sz="1000" spc="-8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45" dirty="0">
                <a:solidFill>
                  <a:srgbClr val="231F20"/>
                </a:solidFill>
                <a:latin typeface="游ゴシック" panose="020B0400000000000000" pitchFamily="50" charset="-128"/>
                <a:ea typeface="游ゴシック" panose="020B0400000000000000" pitchFamily="50" charset="-128"/>
                <a:cs typeface="ＭＳ ゴシック"/>
              </a:rPr>
              <a:t>設</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や</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55" dirty="0">
                <a:solidFill>
                  <a:srgbClr val="231F20"/>
                </a:solidFill>
                <a:latin typeface="游ゴシック" panose="020B0400000000000000" pitchFamily="50" charset="-128"/>
                <a:ea typeface="游ゴシック" panose="020B0400000000000000" pitchFamily="50" charset="-128"/>
                <a:cs typeface="ＭＳ ゴシック"/>
              </a:rPr>
              <a:t>ム</a:t>
            </a:r>
            <a:r>
              <a:rPr sz="1000" spc="-4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76835">
              <a:lnSpc>
                <a:spcPct val="100000"/>
              </a:lnSpc>
              <a:spcBef>
                <a:spcPts val="580"/>
              </a:spcBef>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sz="1000" spc="-75" dirty="0">
                <a:solidFill>
                  <a:srgbClr val="231F20"/>
                </a:solidFill>
                <a:latin typeface="游ゴシック" panose="020B0400000000000000" pitchFamily="50" charset="-128"/>
                <a:ea typeface="游ゴシック" panose="020B0400000000000000" pitchFamily="50" charset="-128"/>
                <a:cs typeface="ＭＳ ゴシック"/>
              </a:rPr>
              <a:t>覧</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エ</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リ</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ア</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90" dirty="0">
                <a:solidFill>
                  <a:srgbClr val="231F20"/>
                </a:solidFill>
                <a:latin typeface="游ゴシック" panose="020B0400000000000000" pitchFamily="50" charset="-128"/>
                <a:ea typeface="游ゴシック" panose="020B0400000000000000" pitchFamily="50" charset="-128"/>
                <a:cs typeface="ＭＳ ゴシック"/>
              </a:rPr>
              <a:t>か</a:t>
            </a:r>
            <a:r>
              <a:rPr sz="1000" spc="-85" dirty="0">
                <a:solidFill>
                  <a:srgbClr val="231F20"/>
                </a:solidFill>
                <a:latin typeface="游ゴシック" panose="020B0400000000000000" pitchFamily="50" charset="-128"/>
                <a:ea typeface="游ゴシック" panose="020B0400000000000000" pitchFamily="50" charset="-128"/>
                <a:cs typeface="ＭＳ ゴシック"/>
              </a:rPr>
              <a:t>ら</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a:solidFill>
                  <a:srgbClr val="231F20"/>
                </a:solidFill>
                <a:latin typeface="游ゴシック" panose="020B0400000000000000" pitchFamily="50" charset="-128"/>
                <a:ea typeface="游ゴシック" panose="020B0400000000000000" pitchFamily="50" charset="-128"/>
                <a:cs typeface="ＭＳ ゴシック"/>
              </a:rPr>
              <a:t>た</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5" dirty="0">
                <a:solidFill>
                  <a:srgbClr val="231F20"/>
                </a:solidFill>
                <a:latin typeface="游ゴシック" panose="020B0400000000000000" pitchFamily="50" charset="-128"/>
                <a:ea typeface="游ゴシック" panose="020B0400000000000000" pitchFamily="50" charset="-128"/>
                <a:cs typeface="ＭＳ ゴシック"/>
              </a:rPr>
              <a:t>を選</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ん</a:t>
            </a:r>
            <a:r>
              <a:rPr sz="1000" spc="-12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れ</a:t>
            </a:r>
            <a:r>
              <a:rPr sz="1000" spc="-80" dirty="0">
                <a:solidFill>
                  <a:srgbClr val="231F20"/>
                </a:solidFill>
                <a:latin typeface="游ゴシック" panose="020B0400000000000000" pitchFamily="50" charset="-128"/>
                <a:ea typeface="游ゴシック" panose="020B0400000000000000" pitchFamily="50" charset="-128"/>
                <a:cs typeface="ＭＳ ゴシック"/>
              </a:rPr>
              <a:t>て</a:t>
            </a:r>
            <a:r>
              <a:rPr sz="1000" spc="-45" dirty="0">
                <a:solidFill>
                  <a:srgbClr val="231F20"/>
                </a:solidFill>
                <a:latin typeface="游ゴシック" panose="020B0400000000000000" pitchFamily="50" charset="-128"/>
                <a:ea typeface="游ゴシック" panose="020B0400000000000000" pitchFamily="50" charset="-128"/>
                <a:cs typeface="ＭＳ ゴシック"/>
              </a:rPr>
              <a:t>い</a:t>
            </a:r>
            <a:r>
              <a:rPr sz="1000" spc="-55"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60" dirty="0">
                <a:solidFill>
                  <a:srgbClr val="231F20"/>
                </a:solidFill>
                <a:latin typeface="游ゴシック" panose="020B0400000000000000" pitchFamily="50" charset="-128"/>
                <a:ea typeface="游ゴシック" panose="020B0400000000000000" pitchFamily="50" charset="-128"/>
                <a:cs typeface="ＭＳ ゴシック"/>
              </a:rPr>
              <a:t>が多</a:t>
            </a:r>
            <a:r>
              <a:rPr sz="1000" spc="-20" dirty="0">
                <a:solidFill>
                  <a:srgbClr val="231F20"/>
                </a:solidFill>
                <a:latin typeface="游ゴシック" panose="020B0400000000000000" pitchFamily="50" charset="-128"/>
                <a:ea typeface="游ゴシック" panose="020B0400000000000000" pitchFamily="50" charset="-128"/>
                <a:cs typeface="ＭＳ ゴシック"/>
              </a:rPr>
              <a:t>い</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spc="-45" dirty="0">
                <a:solidFill>
                  <a:srgbClr val="231F20"/>
                </a:solidFill>
                <a:latin typeface="游ゴシック" panose="020B0400000000000000" pitchFamily="50" charset="-128"/>
                <a:ea typeface="游ゴシック" panose="020B0400000000000000" pitchFamily="50" charset="-128"/>
                <a:cs typeface="ＭＳ ゴシック"/>
              </a:rPr>
              <a:t>合</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氏</a:t>
            </a:r>
            <a:r>
              <a:rPr sz="1000" spc="-85" dirty="0">
                <a:solidFill>
                  <a:srgbClr val="231F20"/>
                </a:solidFill>
                <a:latin typeface="游ゴシック" panose="020B0400000000000000" pitchFamily="50" charset="-128"/>
                <a:ea typeface="游ゴシック" panose="020B0400000000000000" pitchFamily="50" charset="-128"/>
                <a:cs typeface="ＭＳ ゴシック"/>
              </a:rPr>
              <a:t>名</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や</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114" dirty="0">
                <a:solidFill>
                  <a:srgbClr val="231F20"/>
                </a:solidFill>
                <a:latin typeface="游ゴシック" panose="020B0400000000000000" pitchFamily="50" charset="-128"/>
                <a:ea typeface="游ゴシック" panose="020B0400000000000000" pitchFamily="50" charset="-128"/>
                <a:cs typeface="ＭＳ ゴシック"/>
              </a:rPr>
              <a:t>い</a:t>
            </a:r>
            <a:r>
              <a:rPr sz="1000" spc="-165" dirty="0">
                <a:solidFill>
                  <a:srgbClr val="231F20"/>
                </a:solidFill>
                <a:latin typeface="游ゴシック" panose="020B0400000000000000" pitchFamily="50" charset="-128"/>
                <a:ea typeface="游ゴシック" panose="020B0400000000000000" pitchFamily="50" charset="-128"/>
                <a:cs typeface="ＭＳ ゴシック"/>
              </a:rPr>
              <a:t>う</a:t>
            </a:r>
            <a:r>
              <a:rPr sz="1000" spc="-60" dirty="0">
                <a:solidFill>
                  <a:srgbClr val="231F20"/>
                </a:solidFill>
                <a:latin typeface="游ゴシック" panose="020B0400000000000000" pitchFamily="50" charset="-128"/>
                <a:ea typeface="游ゴシック" panose="020B0400000000000000" pitchFamily="50" charset="-128"/>
                <a:cs typeface="ＭＳ ゴシック"/>
              </a:rPr>
              <a:t>え</a:t>
            </a:r>
            <a:r>
              <a:rPr sz="1000" spc="-40" dirty="0">
                <a:solidFill>
                  <a:srgbClr val="231F20"/>
                </a:solidFill>
                <a:latin typeface="游ゴシック" panose="020B0400000000000000" pitchFamily="50" charset="-128"/>
                <a:ea typeface="游ゴシック" panose="020B0400000000000000" pitchFamily="50" charset="-128"/>
                <a:cs typeface="ＭＳ ゴシック"/>
              </a:rPr>
              <a:t>お</a:t>
            </a:r>
            <a:r>
              <a:rPr sz="1000" spc="-50" dirty="0">
                <a:solidFill>
                  <a:srgbClr val="231F20"/>
                </a:solidFill>
                <a:latin typeface="游ゴシック" panose="020B0400000000000000" pitchFamily="50" charset="-128"/>
                <a:ea typeface="游ゴシック" panose="020B0400000000000000" pitchFamily="50" charset="-128"/>
                <a:cs typeface="ＭＳ ゴシック"/>
              </a:rPr>
              <a:t>順</a:t>
            </a:r>
            <a:r>
              <a:rPr sz="1000" spc="-4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0" dirty="0">
                <a:solidFill>
                  <a:srgbClr val="231F20"/>
                </a:solidFill>
                <a:latin typeface="游ゴシック" panose="020B0400000000000000" pitchFamily="50" charset="-128"/>
                <a:ea typeface="游ゴシック" panose="020B0400000000000000" pitchFamily="50" charset="-128"/>
                <a:cs typeface="ＭＳ ゴシック"/>
              </a:rPr>
              <a:t>絞り</a:t>
            </a:r>
            <a:r>
              <a:rPr sz="1000" spc="-10" dirty="0">
                <a:solidFill>
                  <a:srgbClr val="231F20"/>
                </a:solidFill>
                <a:latin typeface="游ゴシック" panose="020B0400000000000000" pitchFamily="50" charset="-128"/>
                <a:ea typeface="游ゴシック" panose="020B0400000000000000" pitchFamily="50" charset="-128"/>
                <a:cs typeface="ＭＳ ゴシック"/>
              </a:rPr>
              <a:t>込</a:t>
            </a:r>
            <a:r>
              <a:rPr sz="1000" spc="-65" dirty="0">
                <a:solidFill>
                  <a:srgbClr val="231F20"/>
                </a:solidFill>
                <a:latin typeface="游ゴシック" panose="020B0400000000000000" pitchFamily="50" charset="-128"/>
                <a:ea typeface="游ゴシック" panose="020B0400000000000000" pitchFamily="50" charset="-128"/>
                <a:cs typeface="ＭＳ ゴシック"/>
              </a:rPr>
              <a:t>み</a:t>
            </a:r>
            <a:r>
              <a:rPr sz="1000" spc="-55" dirty="0">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pP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lang="ja-JP" altLang="en-US" sz="1000" spc="-15" dirty="0">
                <a:solidFill>
                  <a:srgbClr val="A9511A"/>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A9511A"/>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A9511A"/>
                </a:solidFill>
                <a:latin typeface="游ゴシック" panose="020B0400000000000000" pitchFamily="50" charset="-128"/>
                <a:ea typeface="游ゴシック" panose="020B0400000000000000" pitchFamily="50" charset="-128"/>
                <a:cs typeface="ＭＳ ゴシック"/>
              </a:rPr>
              <a:t>上級歯科医</a:t>
            </a:r>
            <a:r>
              <a:rPr sz="1000" spc="-15" dirty="0">
                <a:solidFill>
                  <a:srgbClr val="A9511A"/>
                </a:solidFill>
                <a:latin typeface="游ゴシック" panose="020B0400000000000000" pitchFamily="50" charset="-128"/>
                <a:ea typeface="游ゴシック" panose="020B0400000000000000" pitchFamily="50" charset="-128"/>
                <a:cs typeface="ＭＳ ゴシック"/>
              </a:rPr>
              <a:t>評</a:t>
            </a:r>
            <a:r>
              <a:rPr sz="1000" dirty="0">
                <a:solidFill>
                  <a:srgbClr val="A9511A"/>
                </a:solidFill>
                <a:latin typeface="游ゴシック" panose="020B0400000000000000" pitchFamily="50" charset="-128"/>
                <a:ea typeface="游ゴシック" panose="020B0400000000000000" pitchFamily="50" charset="-128"/>
                <a:cs typeface="ＭＳ ゴシック"/>
              </a:rPr>
              <a:t>価</a:t>
            </a:r>
            <a:endParaRPr sz="1000" dirty="0">
              <a:latin typeface="游ゴシック" panose="020B0400000000000000" pitchFamily="50" charset="-128"/>
              <a:ea typeface="游ゴシック" panose="020B0400000000000000" pitchFamily="50" charset="-128"/>
              <a:cs typeface="ＭＳ ゴシック"/>
            </a:endParaRPr>
          </a:p>
          <a:p>
            <a:pPr marL="140970" indent="-128905">
              <a:lnSpc>
                <a:spcPts val="1600"/>
              </a:lnSpc>
              <a:spcBef>
                <a:spcPts val="580"/>
              </a:spcBef>
              <a:buSzPct val="90000"/>
              <a:buAutoNum type="arabicPeriod"/>
              <a:tabLst>
                <a:tab pos="141605" algn="l"/>
              </a:tabLst>
            </a:pP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対</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br>
              <a:rPr lang="en-US" sz="1000" dirty="0">
                <a:solidFill>
                  <a:srgbClr val="231F20"/>
                </a:solidFill>
                <a:latin typeface="游ゴシック" panose="020B0400000000000000" pitchFamily="50" charset="-128"/>
                <a:ea typeface="游ゴシック" panose="020B0400000000000000" pitchFamily="50" charset="-128"/>
                <a:cs typeface="ＭＳ ゴシック"/>
              </a:rPr>
            </a:br>
            <a:r>
              <a:rPr sz="1000" spc="-45" dirty="0" err="1">
                <a:solidFill>
                  <a:srgbClr val="231F20"/>
                </a:solidFill>
                <a:latin typeface="游ゴシック" panose="020B0400000000000000" pitchFamily="50" charset="-128"/>
                <a:ea typeface="游ゴシック" panose="020B0400000000000000" pitchFamily="50" charset="-128"/>
                <a:cs typeface="ＭＳ ゴシック"/>
              </a:rPr>
              <a:t>当</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solidFill>
                <a:srgbClr val="231F20"/>
              </a:solidFill>
              <a:latin typeface="游ゴシック" panose="020B0400000000000000" pitchFamily="50" charset="-128"/>
              <a:ea typeface="游ゴシック" panose="020B0400000000000000" pitchFamily="50" charset="-128"/>
              <a:cs typeface="ＭＳ ゴシック"/>
            </a:endParaRPr>
          </a:p>
          <a:p>
            <a:pPr marL="140970" indent="-128905">
              <a:lnSpc>
                <a:spcPts val="1600"/>
              </a:lnSpc>
              <a:spcBef>
                <a:spcPts val="580"/>
              </a:spcBef>
              <a:buSzPct val="90000"/>
              <a:buAutoNum type="arabicPeriod"/>
              <a:tabLst>
                <a:tab pos="141605" algn="l"/>
              </a:tabLst>
            </a:pP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診</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科</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名</a:t>
            </a:r>
            <a:r>
              <a:rPr lang="ja-JP" altLang="en-US"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覧</a:t>
            </a:r>
            <a:r>
              <a:rPr lang="ja-JP" altLang="en-US" sz="1000" spc="-3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lang="ja-JP" altLang="en-US"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lang="ja-JP" altLang="en-US"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lang="ja-JP" altLang="en-US"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lang="ja-JP" altLang="en-US"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lang="ja-JP" altLang="en-US"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lang="ja-JP" altLang="en-US" sz="1000" spc="-49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lang="ja-JP" altLang="en-US" sz="1000" spc="-409"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lang="ja-JP" altLang="en-US" sz="1000" spc="-55" dirty="0">
                <a:solidFill>
                  <a:srgbClr val="231F20"/>
                </a:solidFill>
                <a:latin typeface="游ゴシック" panose="020B0400000000000000" pitchFamily="50" charset="-128"/>
                <a:ea typeface="游ゴシック" panose="020B0400000000000000" pitchFamily="50" charset="-128"/>
                <a:cs typeface="ＭＳ ゴシック"/>
              </a:rPr>
              <a:t>の</a:t>
            </a:r>
            <a:r>
              <a:rPr lang="ja-JP" altLang="en-US" sz="1000" spc="-40" dirty="0">
                <a:solidFill>
                  <a:srgbClr val="231F20"/>
                </a:solidFill>
                <a:latin typeface="游ゴシック" panose="020B0400000000000000" pitchFamily="50" charset="-128"/>
                <a:ea typeface="游ゴシック" panose="020B0400000000000000" pitchFamily="50" charset="-128"/>
                <a:cs typeface="ＭＳ ゴシック"/>
              </a:rPr>
              <a:t>所属</a:t>
            </a:r>
            <a:r>
              <a:rPr lang="ja-JP" altLang="en-US"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60"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診</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lang="ja-JP" altLang="en-US" sz="1000" spc="-70" dirty="0">
                <a:solidFill>
                  <a:srgbClr val="231F20"/>
                </a:solidFill>
                <a:latin typeface="游ゴシック" panose="020B0400000000000000" pitchFamily="50" charset="-128"/>
                <a:ea typeface="游ゴシック" panose="020B0400000000000000" pitchFamily="50" charset="-128"/>
                <a:cs typeface="ＭＳ ゴシック"/>
              </a:rPr>
              <a:t>科</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を</a:t>
            </a:r>
            <a:r>
              <a:rPr lang="ja-JP" altLang="en-US" sz="1000" spc="-45" dirty="0">
                <a:solidFill>
                  <a:srgbClr val="231F20"/>
                </a:solidFill>
                <a:latin typeface="游ゴシック" panose="020B0400000000000000" pitchFamily="50" charset="-128"/>
                <a:ea typeface="游ゴシック" panose="020B0400000000000000" pitchFamily="50" charset="-128"/>
                <a:cs typeface="ＭＳ ゴシック"/>
              </a:rPr>
              <a:t>選び、</a:t>
            </a:r>
            <a:br>
              <a:rPr lang="en-US" altLang="ja-JP" sz="1000" spc="-45" dirty="0">
                <a:solidFill>
                  <a:srgbClr val="231F20"/>
                </a:solidFill>
                <a:latin typeface="游ゴシック" panose="020B0400000000000000" pitchFamily="50" charset="-128"/>
                <a:ea typeface="游ゴシック" panose="020B0400000000000000" pitchFamily="50" charset="-128"/>
                <a:cs typeface="ＭＳ ゴシック"/>
              </a:rPr>
            </a:br>
            <a:r>
              <a:rPr lang="ja-JP" altLang="en-US" sz="1000" spc="-4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診</a:t>
            </a:r>
            <a:r>
              <a:rPr lang="ja-JP" altLang="en-US"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科の</a:t>
            </a:r>
            <a:r>
              <a:rPr lang="ja-JP" altLang="en-US" sz="1000" spc="-20" dirty="0">
                <a:solidFill>
                  <a:srgbClr val="231F20"/>
                </a:solidFill>
                <a:latin typeface="游ゴシック" panose="020B0400000000000000" pitchFamily="50" charset="-128"/>
                <a:ea typeface="游ゴシック" panose="020B0400000000000000" pitchFamily="50" charset="-128"/>
                <a:cs typeface="ＭＳ ゴシック"/>
              </a:rPr>
              <a:t>選</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択</a:t>
            </a:r>
            <a:r>
              <a:rPr lang="ja-JP" altLang="en-US" sz="1000" spc="-3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lang="ja-JP" altLang="en-US"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lang="ja-JP" altLang="en-US"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lang="ja-JP" altLang="en-US"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lang="ja-JP" altLang="en-US"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lang="ja-JP" altLang="en-US"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ッ</a:t>
            </a:r>
            <a:r>
              <a:rPr lang="ja-JP" altLang="en-US"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lang="ja-JP" altLang="en-US"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lang="ja-JP" altLang="en-US"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lang="en-US" altLang="ja-JP" sz="1000" spc="-210" dirty="0">
              <a:solidFill>
                <a:srgbClr val="231F20"/>
              </a:solidFill>
              <a:latin typeface="游ゴシック" panose="020B0400000000000000" pitchFamily="50" charset="-128"/>
              <a:ea typeface="游ゴシック" panose="020B0400000000000000" pitchFamily="50" charset="-128"/>
              <a:cs typeface="ＭＳ ゴシック"/>
            </a:endParaRPr>
          </a:p>
          <a:p>
            <a:pPr marL="140970" indent="-128905">
              <a:lnSpc>
                <a:spcPts val="1600"/>
              </a:lnSpc>
              <a:spcBef>
                <a:spcPts val="580"/>
              </a:spcBef>
              <a:buSzPct val="90000"/>
              <a:buAutoNum type="arabicPeriod"/>
              <a:tabLst>
                <a:tab pos="141605"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35" dirty="0">
                <a:solidFill>
                  <a:srgbClr val="231F20"/>
                </a:solidFill>
                <a:latin typeface="游ゴシック" panose="020B0400000000000000" pitchFamily="50" charset="-128"/>
                <a:ea typeface="游ゴシック" panose="020B0400000000000000" pitchFamily="50" charset="-128"/>
                <a:cs typeface="ＭＳ ゴシック"/>
              </a:rPr>
              <a:t>照</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50" dirty="0">
                <a:solidFill>
                  <a:srgbClr val="231F20"/>
                </a:solidFill>
                <a:latin typeface="游ゴシック" panose="020B0400000000000000" pitchFamily="50" charset="-128"/>
                <a:ea typeface="游ゴシック" panose="020B0400000000000000" pitchFamily="50" charset="-128"/>
                <a:cs typeface="ＭＳ ゴシック"/>
              </a:rPr>
              <a:t>る</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を選</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ん</a:t>
            </a:r>
            <a:r>
              <a:rPr sz="1000" spc="-12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spc="-65" dirty="0">
                <a:solidFill>
                  <a:srgbClr val="231F20"/>
                </a:solidFill>
                <a:latin typeface="游ゴシック" panose="020B0400000000000000" pitchFamily="50" charset="-128"/>
                <a:ea typeface="游ゴシック" panose="020B0400000000000000" pitchFamily="50" charset="-128"/>
                <a:cs typeface="ＭＳ ゴシック"/>
              </a:rPr>
              <a:t>。</a:t>
            </a:r>
            <a:br>
              <a:rPr lang="en-US" altLang="ja-JP" sz="1000" spc="-65" dirty="0">
                <a:solidFill>
                  <a:srgbClr val="231F20"/>
                </a:solidFill>
                <a:latin typeface="游ゴシック" panose="020B0400000000000000" pitchFamily="50" charset="-128"/>
                <a:ea typeface="游ゴシック" panose="020B0400000000000000" pitchFamily="50" charset="-128"/>
                <a:cs typeface="ＭＳ ゴシック"/>
              </a:rPr>
            </a:br>
            <a:r>
              <a:rPr sz="1000" spc="-35" dirty="0" err="1">
                <a:solidFill>
                  <a:srgbClr val="231F20"/>
                </a:solidFill>
                <a:latin typeface="游ゴシック" panose="020B0400000000000000" pitchFamily="50" charset="-128"/>
                <a:ea typeface="游ゴシック" panose="020B0400000000000000" pitchFamily="50" charset="-128"/>
                <a:cs typeface="ＭＳ ゴシック"/>
              </a:rPr>
              <a:t>氏</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名</a:t>
            </a:r>
            <a:r>
              <a:rPr lang="ja-JP" altLang="en-US" sz="1000" spc="-114" dirty="0">
                <a:solidFill>
                  <a:srgbClr val="231F20"/>
                </a:solidFill>
                <a:latin typeface="游ゴシック" panose="020B0400000000000000" pitchFamily="50" charset="-128"/>
                <a:ea typeface="游ゴシック" panose="020B0400000000000000" pitchFamily="50" charset="-128"/>
                <a:cs typeface="ＭＳ ゴシック"/>
              </a:rPr>
              <a:t>や</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い</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う</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え</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お</a:t>
            </a:r>
            <a:r>
              <a:rPr sz="1000" spc="-50" dirty="0" err="1">
                <a:solidFill>
                  <a:srgbClr val="231F20"/>
                </a:solidFill>
                <a:latin typeface="游ゴシック" panose="020B0400000000000000" pitchFamily="50" charset="-128"/>
                <a:ea typeface="游ゴシック" panose="020B0400000000000000" pitchFamily="50" charset="-128"/>
                <a:cs typeface="ＭＳ ゴシック"/>
              </a:rPr>
              <a:t>順</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絞り</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込</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み</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br>
              <a:rPr lang="en-US" sz="1000" dirty="0">
                <a:solidFill>
                  <a:srgbClr val="231F20"/>
                </a:solidFill>
                <a:latin typeface="游ゴシック" panose="020B0400000000000000" pitchFamily="50" charset="-128"/>
                <a:ea typeface="游ゴシック" panose="020B0400000000000000" pitchFamily="50" charset="-128"/>
                <a:cs typeface="ＭＳ ゴシック"/>
              </a:rPr>
            </a:b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た</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lang="en-US" sz="1000" dirty="0">
              <a:solidFill>
                <a:srgbClr val="231F20"/>
              </a:solidFill>
              <a:latin typeface="游ゴシック" panose="020B0400000000000000" pitchFamily="50" charset="-128"/>
              <a:ea typeface="游ゴシック" panose="020B0400000000000000" pitchFamily="50" charset="-128"/>
              <a:cs typeface="ＭＳ ゴシック"/>
            </a:endParaRPr>
          </a:p>
          <a:p>
            <a:pPr marL="140970" indent="-128905">
              <a:lnSpc>
                <a:spcPts val="1600"/>
              </a:lnSpc>
              <a:spcBef>
                <a:spcPts val="580"/>
              </a:spcBef>
              <a:buSzPct val="90000"/>
              <a:buAutoNum type="arabicPeriod"/>
              <a:tabLst>
                <a:tab pos="141605" algn="l"/>
              </a:tabLst>
            </a:pPr>
            <a:r>
              <a:rPr sz="1000" spc="-6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6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2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各</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br>
              <a:rPr lang="en-US" sz="1000" dirty="0">
                <a:solidFill>
                  <a:srgbClr val="231F20"/>
                </a:solidFill>
                <a:latin typeface="游ゴシック" panose="020B0400000000000000" pitchFamily="50" charset="-128"/>
                <a:ea typeface="游ゴシック" panose="020B0400000000000000" pitchFamily="50" charset="-128"/>
                <a:cs typeface="ＭＳ ゴシック"/>
              </a:rPr>
            </a:b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ブ</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切</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り</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替</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え</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総</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合</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そ</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ぞ</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確</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認</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こ</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と</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22" name="object 22"/>
          <p:cNvSpPr txBox="1"/>
          <p:nvPr/>
        </p:nvSpPr>
        <p:spPr>
          <a:xfrm>
            <a:off x="743394" y="8714692"/>
            <a:ext cx="5971540" cy="1394613"/>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dirty="0">
                <a:solidFill>
                  <a:srgbClr val="A9511A"/>
                </a:solidFill>
                <a:latin typeface="游ゴシック" panose="020B0400000000000000" pitchFamily="50" charset="-128"/>
                <a:ea typeface="游ゴシック" panose="020B0400000000000000" pitchFamily="50" charset="-128"/>
                <a:cs typeface="ＭＳ ゴシック"/>
              </a:rPr>
              <a:t>診</a:t>
            </a:r>
            <a:r>
              <a:rPr sz="1000" spc="-35" dirty="0">
                <a:solidFill>
                  <a:srgbClr val="A9511A"/>
                </a:solidFill>
                <a:latin typeface="游ゴシック" panose="020B0400000000000000" pitchFamily="50" charset="-128"/>
                <a:ea typeface="游ゴシック" panose="020B0400000000000000" pitchFamily="50" charset="-128"/>
                <a:cs typeface="ＭＳ ゴシック"/>
              </a:rPr>
              <a:t>療</a:t>
            </a:r>
            <a:r>
              <a:rPr sz="1000" spc="-95" dirty="0">
                <a:solidFill>
                  <a:srgbClr val="A9511A"/>
                </a:solidFill>
                <a:latin typeface="游ゴシック" panose="020B0400000000000000" pitchFamily="50" charset="-128"/>
                <a:ea typeface="游ゴシック" panose="020B0400000000000000" pitchFamily="50" charset="-128"/>
                <a:cs typeface="ＭＳ ゴシック"/>
              </a:rPr>
              <a:t>科</a:t>
            </a:r>
            <a:r>
              <a:rPr sz="1000" spc="-85" dirty="0">
                <a:solidFill>
                  <a:srgbClr val="A9511A"/>
                </a:solidFill>
                <a:latin typeface="游ゴシック" panose="020B0400000000000000" pitchFamily="50" charset="-128"/>
                <a:ea typeface="游ゴシック" panose="020B0400000000000000" pitchFamily="50" charset="-128"/>
                <a:cs typeface="ＭＳ ゴシック"/>
              </a:rPr>
              <a:t>・</a:t>
            </a:r>
            <a:r>
              <a:rPr sz="1000" spc="-25" dirty="0">
                <a:solidFill>
                  <a:srgbClr val="A9511A"/>
                </a:solidFill>
                <a:latin typeface="游ゴシック" panose="020B0400000000000000" pitchFamily="50" charset="-128"/>
                <a:ea typeface="游ゴシック" panose="020B0400000000000000" pitchFamily="50" charset="-128"/>
                <a:cs typeface="ＭＳ ゴシック"/>
              </a:rPr>
              <a:t>病</a:t>
            </a:r>
            <a:r>
              <a:rPr sz="1000" spc="-10" dirty="0">
                <a:solidFill>
                  <a:srgbClr val="A9511A"/>
                </a:solidFill>
                <a:latin typeface="游ゴシック" panose="020B0400000000000000" pitchFamily="50" charset="-128"/>
                <a:ea typeface="游ゴシック" panose="020B0400000000000000" pitchFamily="50" charset="-128"/>
                <a:cs typeface="ＭＳ ゴシック"/>
              </a:rPr>
              <a:t>棟</a:t>
            </a:r>
            <a:r>
              <a:rPr sz="1000" spc="-15" dirty="0">
                <a:solidFill>
                  <a:srgbClr val="A9511A"/>
                </a:solidFill>
                <a:latin typeface="游ゴシック" panose="020B0400000000000000" pitchFamily="50" charset="-128"/>
                <a:ea typeface="游ゴシック" panose="020B0400000000000000" pitchFamily="50" charset="-128"/>
                <a:cs typeface="ＭＳ ゴシック"/>
              </a:rPr>
              <a:t>評</a:t>
            </a:r>
            <a:r>
              <a:rPr sz="1000" dirty="0">
                <a:solidFill>
                  <a:srgbClr val="A9511A"/>
                </a:solidFill>
                <a:latin typeface="游ゴシック" panose="020B0400000000000000" pitchFamily="50" charset="-128"/>
                <a:ea typeface="游ゴシック" panose="020B0400000000000000" pitchFamily="50" charset="-128"/>
                <a:cs typeface="ＭＳ ゴシック"/>
              </a:rPr>
              <a:t>価</a:t>
            </a:r>
            <a:endParaRPr sz="1000" dirty="0">
              <a:latin typeface="游ゴシック" panose="020B0400000000000000" pitchFamily="50" charset="-128"/>
              <a:ea typeface="游ゴシック" panose="020B0400000000000000" pitchFamily="50" charset="-128"/>
              <a:cs typeface="ＭＳ ゴシック"/>
            </a:endParaRPr>
          </a:p>
          <a:p>
            <a:pPr marL="144145" indent="-132080">
              <a:lnSpc>
                <a:spcPct val="100000"/>
              </a:lnSpc>
              <a:spcBef>
                <a:spcPts val="580"/>
              </a:spcBef>
              <a:buAutoNum type="arabicPeriod"/>
              <a:tabLst>
                <a:tab pos="144780" algn="l"/>
              </a:tabLst>
            </a:pP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95" dirty="0">
                <a:solidFill>
                  <a:srgbClr val="231F20"/>
                </a:solidFill>
                <a:latin typeface="游ゴシック" panose="020B0400000000000000" pitchFamily="50" charset="-128"/>
                <a:ea typeface="游ゴシック" panose="020B0400000000000000" pitchFamily="50" charset="-128"/>
                <a:cs typeface="ＭＳ ゴシック"/>
              </a:rPr>
              <a:t>科</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病棟</a:t>
            </a:r>
            <a:r>
              <a:rPr sz="1000" spc="-40"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対</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6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45" dirty="0">
                <a:solidFill>
                  <a:srgbClr val="231F20"/>
                </a:solidFill>
                <a:latin typeface="游ゴシック" panose="020B0400000000000000" pitchFamily="50" charset="-128"/>
                <a:ea typeface="游ゴシック" panose="020B0400000000000000" pitchFamily="50" charset="-128"/>
                <a:cs typeface="ＭＳ ゴシック"/>
              </a:rPr>
              <a:t>当</a:t>
            </a:r>
            <a:r>
              <a:rPr sz="1000" spc="-10" dirty="0">
                <a:solidFill>
                  <a:srgbClr val="231F20"/>
                </a:solidFill>
                <a:latin typeface="游ゴシック" panose="020B0400000000000000" pitchFamily="50" charset="-128"/>
                <a:ea typeface="游ゴシック" panose="020B0400000000000000" pitchFamily="50" charset="-128"/>
                <a:cs typeface="ＭＳ ゴシック"/>
              </a:rPr>
              <a:t>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95" dirty="0">
                <a:solidFill>
                  <a:srgbClr val="231F20"/>
                </a:solidFill>
                <a:latin typeface="游ゴシック" panose="020B0400000000000000" pitchFamily="50" charset="-128"/>
                <a:ea typeface="游ゴシック" panose="020B0400000000000000" pitchFamily="50" charset="-128"/>
                <a:cs typeface="ＭＳ ゴシック"/>
              </a:rPr>
              <a:t>科</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病</a:t>
            </a:r>
            <a:r>
              <a:rPr sz="1000" spc="-10" dirty="0">
                <a:solidFill>
                  <a:srgbClr val="231F20"/>
                </a:solidFill>
                <a:latin typeface="游ゴシック" panose="020B0400000000000000" pitchFamily="50" charset="-128"/>
                <a:ea typeface="游ゴシック" panose="020B0400000000000000" pitchFamily="50" charset="-128"/>
                <a:cs typeface="ＭＳ ゴシック"/>
              </a:rPr>
              <a:t>棟</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37795" indent="-125730">
              <a:lnSpc>
                <a:spcPct val="100000"/>
              </a:lnSpc>
              <a:spcBef>
                <a:spcPts val="580"/>
              </a:spcBef>
              <a:buAutoNum type="arabicPeriod" startAt="2"/>
              <a:tabLst>
                <a:tab pos="138430"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20" dirty="0">
                <a:solidFill>
                  <a:srgbClr val="231F20"/>
                </a:solidFill>
                <a:latin typeface="游ゴシック" panose="020B0400000000000000" pitchFamily="50" charset="-128"/>
                <a:ea typeface="游ゴシック" panose="020B0400000000000000" pitchFamily="50" charset="-128"/>
                <a:cs typeface="ＭＳ ゴシック"/>
              </a:rPr>
              <a:t>科</a:t>
            </a:r>
            <a:r>
              <a:rPr sz="1000" spc="-70" dirty="0">
                <a:solidFill>
                  <a:srgbClr val="231F20"/>
                </a:solidFill>
                <a:latin typeface="游ゴシック" panose="020B0400000000000000" pitchFamily="50" charset="-128"/>
                <a:ea typeface="游ゴシック" panose="020B0400000000000000" pitchFamily="50" charset="-128"/>
                <a:cs typeface="ＭＳ ゴシック"/>
              </a:rPr>
              <a:t>名</a:t>
            </a:r>
            <a:r>
              <a:rPr sz="1000" spc="-50" dirty="0">
                <a:solidFill>
                  <a:srgbClr val="231F20"/>
                </a:solidFill>
                <a:latin typeface="游ゴシック" panose="020B0400000000000000" pitchFamily="50" charset="-128"/>
                <a:ea typeface="游ゴシック" panose="020B0400000000000000" pitchFamily="50" charset="-128"/>
                <a:cs typeface="ＭＳ ゴシック"/>
              </a:rPr>
              <a:t>一</a:t>
            </a:r>
            <a:r>
              <a:rPr sz="1000" spc="-20" dirty="0">
                <a:solidFill>
                  <a:srgbClr val="231F20"/>
                </a:solidFill>
                <a:latin typeface="游ゴシック" panose="020B0400000000000000" pitchFamily="50" charset="-128"/>
                <a:ea typeface="游ゴシック" panose="020B0400000000000000" pitchFamily="50" charset="-128"/>
                <a:cs typeface="ＭＳ ゴシック"/>
              </a:rPr>
              <a:t>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a:solidFill>
                  <a:srgbClr val="231F20"/>
                </a:solidFill>
                <a:latin typeface="游ゴシック" panose="020B0400000000000000" pitchFamily="50" charset="-128"/>
                <a:ea typeface="游ゴシック" panose="020B0400000000000000" pitchFamily="50" charset="-128"/>
                <a:cs typeface="ＭＳ ゴシック"/>
              </a:rPr>
              <a:t>た</a:t>
            </a:r>
            <a:r>
              <a:rPr sz="1000" spc="-2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25" dirty="0">
                <a:solidFill>
                  <a:srgbClr val="231F20"/>
                </a:solidFill>
                <a:latin typeface="游ゴシック" panose="020B0400000000000000" pitchFamily="50" charset="-128"/>
                <a:ea typeface="游ゴシック" panose="020B0400000000000000" pitchFamily="50" charset="-128"/>
                <a:cs typeface="ＭＳ ゴシック"/>
              </a:rPr>
              <a:t>科</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20"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37160" indent="-125095">
              <a:lnSpc>
                <a:spcPct val="100000"/>
              </a:lnSpc>
              <a:spcBef>
                <a:spcPts val="575"/>
              </a:spcBef>
              <a:buAutoNum type="arabicPeriod" startAt="2"/>
              <a:tabLst>
                <a:tab pos="137795" algn="l"/>
              </a:tabLst>
            </a:pPr>
            <a:r>
              <a:rPr sz="1000" spc="-50"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95" dirty="0">
                <a:solidFill>
                  <a:srgbClr val="231F20"/>
                </a:solidFill>
                <a:latin typeface="游ゴシック" panose="020B0400000000000000" pitchFamily="50" charset="-128"/>
                <a:ea typeface="游ゴシック" panose="020B0400000000000000" pitchFamily="50" charset="-128"/>
                <a:cs typeface="ＭＳ ゴシック"/>
              </a:rPr>
              <a:t>科</a:t>
            </a:r>
            <a:r>
              <a:rPr sz="1000" spc="-8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病</a:t>
            </a:r>
            <a:r>
              <a:rPr sz="1000" spc="-10" dirty="0">
                <a:solidFill>
                  <a:srgbClr val="231F20"/>
                </a:solidFill>
                <a:latin typeface="游ゴシック" panose="020B0400000000000000" pitchFamily="50" charset="-128"/>
                <a:ea typeface="游ゴシック" panose="020B0400000000000000" pitchFamily="50" charset="-128"/>
                <a:cs typeface="ＭＳ ゴシック"/>
              </a:rPr>
              <a:t>棟</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45" dirty="0">
                <a:solidFill>
                  <a:srgbClr val="231F20"/>
                </a:solidFill>
                <a:latin typeface="游ゴシック" panose="020B0400000000000000" pitchFamily="50" charset="-128"/>
                <a:ea typeface="游ゴシック" panose="020B0400000000000000" pitchFamily="50" charset="-128"/>
                <a:cs typeface="ＭＳ ゴシック"/>
              </a:rPr>
              <a:t>価</a:t>
            </a:r>
            <a:r>
              <a:rPr sz="1000" spc="-9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各</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0" dirty="0">
                <a:solidFill>
                  <a:srgbClr val="231F20"/>
                </a:solidFill>
                <a:latin typeface="游ゴシック" panose="020B0400000000000000" pitchFamily="50" charset="-128"/>
                <a:ea typeface="游ゴシック" panose="020B0400000000000000" pitchFamily="50" charset="-128"/>
                <a:cs typeface="ＭＳ ゴシック"/>
              </a:rPr>
              <a:t>価</a:t>
            </a:r>
            <a:r>
              <a:rPr sz="1000" spc="-70" dirty="0">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ブ</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切</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り</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替</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え</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福</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利厚生</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研</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修</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内</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容</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人</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的</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支</a:t>
            </a:r>
            <a:r>
              <a:rPr sz="1000" dirty="0" err="1">
                <a:solidFill>
                  <a:srgbClr val="231F20"/>
                </a:solidFill>
                <a:latin typeface="游ゴシック" panose="020B0400000000000000" pitchFamily="50" charset="-128"/>
                <a:ea typeface="游ゴシック" panose="020B0400000000000000" pitchFamily="50" charset="-128"/>
                <a:cs typeface="ＭＳ ゴシック"/>
              </a:rPr>
              <a:t>援</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体</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制</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のそ</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ぞ</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確</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認</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こ</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と</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23" name="object 23"/>
          <p:cNvSpPr/>
          <p:nvPr/>
        </p:nvSpPr>
        <p:spPr>
          <a:xfrm>
            <a:off x="884429" y="6525088"/>
            <a:ext cx="3619458" cy="2130801"/>
          </a:xfrm>
          <a:prstGeom prst="rect">
            <a:avLst/>
          </a:prstGeom>
          <a:blipFill>
            <a:blip r:embed="rId3"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24" name="object 24"/>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6</a:t>
            </a:fld>
            <a:endParaRPr dirty="0">
              <a:latin typeface="游ゴシック" panose="020B0400000000000000" pitchFamily="50" charset="-128"/>
              <a:ea typeface="游ゴシック" panose="020B0400000000000000" pitchFamily="50" charset="-128"/>
            </a:endParaRPr>
          </a:p>
        </p:txBody>
      </p:sp>
      <p:sp>
        <p:nvSpPr>
          <p:cNvPr id="19" name="object 8"/>
          <p:cNvSpPr/>
          <p:nvPr/>
        </p:nvSpPr>
        <p:spPr>
          <a:xfrm>
            <a:off x="2640455" y="2573926"/>
            <a:ext cx="1044767" cy="105950"/>
          </a:xfrm>
          <a:custGeom>
            <a:avLst/>
            <a:gdLst/>
            <a:ahLst/>
            <a:cxnLst/>
            <a:rect l="l" t="t" r="r" b="b"/>
            <a:pathLst>
              <a:path w="721360" h="130810">
                <a:moveTo>
                  <a:pt x="45453" y="0"/>
                </a:moveTo>
                <a:lnTo>
                  <a:pt x="19175" y="557"/>
                </a:lnTo>
                <a:lnTo>
                  <a:pt x="5681" y="4460"/>
                </a:lnTo>
                <a:lnTo>
                  <a:pt x="710" y="15055"/>
                </a:lnTo>
                <a:lnTo>
                  <a:pt x="0" y="35687"/>
                </a:lnTo>
                <a:lnTo>
                  <a:pt x="0" y="94792"/>
                </a:lnTo>
                <a:lnTo>
                  <a:pt x="710" y="115424"/>
                </a:lnTo>
                <a:lnTo>
                  <a:pt x="5681" y="126018"/>
                </a:lnTo>
                <a:lnTo>
                  <a:pt x="19175" y="129922"/>
                </a:lnTo>
                <a:lnTo>
                  <a:pt x="45453" y="130479"/>
                </a:lnTo>
                <a:lnTo>
                  <a:pt x="675728" y="130479"/>
                </a:lnTo>
                <a:lnTo>
                  <a:pt x="701999" y="129922"/>
                </a:lnTo>
                <a:lnTo>
                  <a:pt x="715489" y="126018"/>
                </a:lnTo>
                <a:lnTo>
                  <a:pt x="720459" y="115424"/>
                </a:lnTo>
                <a:lnTo>
                  <a:pt x="721169" y="94792"/>
                </a:lnTo>
                <a:lnTo>
                  <a:pt x="721169" y="35687"/>
                </a:lnTo>
                <a:lnTo>
                  <a:pt x="720459" y="15055"/>
                </a:lnTo>
                <a:lnTo>
                  <a:pt x="715489" y="4460"/>
                </a:lnTo>
                <a:lnTo>
                  <a:pt x="701999" y="557"/>
                </a:lnTo>
                <a:lnTo>
                  <a:pt x="675728" y="0"/>
                </a:lnTo>
                <a:lnTo>
                  <a:pt x="45453" y="0"/>
                </a:lnTo>
                <a:close/>
              </a:path>
            </a:pathLst>
          </a:custGeom>
          <a:ln w="13233">
            <a:solidFill>
              <a:srgbClr val="DA2128"/>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884429" y="841171"/>
            <a:ext cx="6019800" cy="381000"/>
          </a:xfrm>
          <a:prstGeom prst="rect">
            <a:avLst/>
          </a:prstGeom>
          <a:noFill/>
        </p:spPr>
        <p:txBody>
          <a:bodyPr wrap="square" rtlCol="0">
            <a:spAutoFit/>
          </a:bodyPr>
          <a:lstStyle/>
          <a:p>
            <a:r>
              <a:rPr lang="ja-JP" altLang="en-US" spc="5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lang="ja-JP" altLang="en-US" spc="-15" dirty="0">
                <a:solidFill>
                  <a:srgbClr val="FFFFFF"/>
                </a:solidFill>
                <a:latin typeface="HGPｺﾞｼｯｸE" panose="020B0900000000000000" pitchFamily="50" charset="-128"/>
                <a:ea typeface="HGPｺﾞｼｯｸE" panose="020B0900000000000000" pitchFamily="50" charset="-128"/>
                <a:cs typeface="HGPｺﾞｼｯｸE"/>
              </a:rPr>
              <a:t>に</a:t>
            </a:r>
            <a:r>
              <a:rPr lang="ja-JP" altLang="en-US" spc="-114" dirty="0">
                <a:solidFill>
                  <a:srgbClr val="FFFFFF"/>
                </a:solidFill>
                <a:latin typeface="HGPｺﾞｼｯｸE" panose="020B0900000000000000" pitchFamily="50" charset="-128"/>
                <a:ea typeface="HGPｺﾞｼｯｸE" panose="020B0900000000000000" pitchFamily="50" charset="-128"/>
                <a:cs typeface="HGPｺﾞｼｯｸE"/>
              </a:rPr>
              <a:t>よ</a:t>
            </a:r>
            <a:r>
              <a:rPr lang="ja-JP" altLang="en-US" spc="-90" dirty="0">
                <a:solidFill>
                  <a:srgbClr val="FFFFFF"/>
                </a:solidFill>
                <a:latin typeface="HGPｺﾞｼｯｸE" panose="020B0900000000000000" pitchFamily="50" charset="-128"/>
                <a:ea typeface="HGPｺﾞｼｯｸE" panose="020B0900000000000000" pitchFamily="50" charset="-128"/>
                <a:cs typeface="HGPｺﾞｼｯｸE"/>
              </a:rPr>
              <a:t>る</a:t>
            </a:r>
            <a:r>
              <a:rPr lang="ja-JP" altLang="en-US" dirty="0">
                <a:solidFill>
                  <a:srgbClr val="FFFFFF"/>
                </a:solidFill>
                <a:latin typeface="HGPｺﾞｼｯｸE" panose="020B0900000000000000" pitchFamily="50" charset="-128"/>
                <a:ea typeface="HGPｺﾞｼｯｸE" panose="020B0900000000000000" pitchFamily="50" charset="-128"/>
                <a:cs typeface="HGPｺﾞｼｯｸE"/>
              </a:rPr>
              <a:t>施</a:t>
            </a:r>
            <a:r>
              <a:rPr lang="ja-JP" altLang="en-US" spc="-25" dirty="0">
                <a:solidFill>
                  <a:srgbClr val="FFFFFF"/>
                </a:solidFill>
                <a:latin typeface="HGPｺﾞｼｯｸE" panose="020B0900000000000000" pitchFamily="50" charset="-128"/>
                <a:ea typeface="HGPｺﾞｼｯｸE" panose="020B0900000000000000" pitchFamily="50" charset="-128"/>
                <a:cs typeface="HGPｺﾞｼｯｸE"/>
              </a:rPr>
              <a:t>設</a:t>
            </a:r>
            <a:r>
              <a:rPr lang="ja-JP" altLang="en-US" spc="-5"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pc="-25" dirty="0">
                <a:solidFill>
                  <a:srgbClr val="FFFFFF"/>
                </a:solidFill>
                <a:latin typeface="HGPｺﾞｼｯｸE" panose="020B0900000000000000" pitchFamily="50" charset="-128"/>
                <a:ea typeface="HGPｺﾞｼｯｸE" panose="020B0900000000000000" pitchFamily="50" charset="-128"/>
                <a:cs typeface="HGPｺﾞｼｯｸE"/>
              </a:rPr>
              <a:t>プ</a:t>
            </a:r>
            <a:r>
              <a:rPr lang="ja-JP" altLang="en-US" spc="-55" dirty="0">
                <a:solidFill>
                  <a:srgbClr val="FFFFFF"/>
                </a:solidFill>
                <a:latin typeface="HGPｺﾞｼｯｸE" panose="020B0900000000000000" pitchFamily="50" charset="-128"/>
                <a:ea typeface="HGPｺﾞｼｯｸE" panose="020B0900000000000000" pitchFamily="50" charset="-128"/>
                <a:cs typeface="HGPｺﾞｼｯｸE"/>
              </a:rPr>
              <a:t>ロ</a:t>
            </a:r>
            <a:r>
              <a:rPr lang="ja-JP" altLang="en-US" spc="-40" dirty="0">
                <a:solidFill>
                  <a:srgbClr val="FFFFFF"/>
                </a:solidFill>
                <a:latin typeface="HGPｺﾞｼｯｸE" panose="020B0900000000000000" pitchFamily="50" charset="-128"/>
                <a:ea typeface="HGPｺﾞｼｯｸE" panose="020B0900000000000000" pitchFamily="50" charset="-128"/>
                <a:cs typeface="HGPｺﾞｼｯｸE"/>
              </a:rPr>
              <a:t>グ</a:t>
            </a:r>
            <a:r>
              <a:rPr lang="ja-JP" altLang="en-US" spc="-145" dirty="0">
                <a:solidFill>
                  <a:srgbClr val="FFFFFF"/>
                </a:solidFill>
                <a:latin typeface="HGPｺﾞｼｯｸE" panose="020B0900000000000000" pitchFamily="50" charset="-128"/>
                <a:ea typeface="HGPｺﾞｼｯｸE" panose="020B0900000000000000" pitchFamily="50" charset="-128"/>
                <a:cs typeface="HGPｺﾞｼｯｸE"/>
              </a:rPr>
              <a:t>ラ</a:t>
            </a:r>
            <a:r>
              <a:rPr lang="ja-JP" altLang="en-US" spc="-25" dirty="0">
                <a:solidFill>
                  <a:srgbClr val="FFFFFF"/>
                </a:solidFill>
                <a:latin typeface="HGPｺﾞｼｯｸE" panose="020B0900000000000000" pitchFamily="50" charset="-128"/>
                <a:ea typeface="HGPｺﾞｼｯｸE" panose="020B0900000000000000" pitchFamily="50" charset="-128"/>
                <a:cs typeface="HGPｺﾞｼｯｸE"/>
              </a:rPr>
              <a:t>ム</a:t>
            </a:r>
            <a:r>
              <a:rPr lang="ja-JP" altLang="en-US" spc="-10" dirty="0">
                <a:solidFill>
                  <a:srgbClr val="FFFFFF"/>
                </a:solidFill>
                <a:latin typeface="HGPｺﾞｼｯｸE" panose="020B0900000000000000" pitchFamily="50" charset="-128"/>
                <a:ea typeface="HGPｺﾞｼｯｸE" panose="020B0900000000000000" pitchFamily="50" charset="-128"/>
                <a:cs typeface="HGPｺﾞｼｯｸE"/>
              </a:rPr>
              <a:t>評</a:t>
            </a:r>
            <a:r>
              <a:rPr lang="ja-JP" altLang="en-US" spc="-45" dirty="0">
                <a:solidFill>
                  <a:srgbClr val="FFFFFF"/>
                </a:solidFill>
                <a:latin typeface="HGPｺﾞｼｯｸE" panose="020B0900000000000000" pitchFamily="50" charset="-128"/>
                <a:ea typeface="HGPｺﾞｼｯｸE" panose="020B0900000000000000" pitchFamily="50" charset="-128"/>
                <a:cs typeface="HGPｺﾞｼｯｸE"/>
              </a:rPr>
              <a:t>価</a:t>
            </a:r>
            <a:r>
              <a:rPr lang="ja-JP" altLang="en-US" spc="5" dirty="0">
                <a:solidFill>
                  <a:srgbClr val="FFFFFF"/>
                </a:solidFill>
                <a:latin typeface="HGPｺﾞｼｯｸE" panose="020B0900000000000000" pitchFamily="50" charset="-128"/>
                <a:ea typeface="HGPｺﾞｼｯｸE" panose="020B0900000000000000" pitchFamily="50" charset="-128"/>
                <a:cs typeface="HGPｺﾞｼｯｸE"/>
              </a:rPr>
              <a:t>の確認</a:t>
            </a:r>
            <a:r>
              <a:rPr lang="en-US" altLang="ja-JP" spc="5" dirty="0">
                <a:solidFill>
                  <a:srgbClr val="FFFFFF"/>
                </a:solidFill>
                <a:latin typeface="HGPｺﾞｼｯｸE" panose="020B0900000000000000" pitchFamily="50" charset="-128"/>
                <a:ea typeface="HGPｺﾞｼｯｸE" panose="020B0900000000000000" pitchFamily="50" charset="-128"/>
                <a:cs typeface="HGPｺﾞｼｯｸE"/>
              </a:rPr>
              <a:t>/</a:t>
            </a:r>
            <a:r>
              <a:rPr lang="ja-JP" altLang="en-US" spc="5" dirty="0">
                <a:solidFill>
                  <a:srgbClr val="FFFFFF"/>
                </a:solidFill>
                <a:latin typeface="HGPｺﾞｼｯｸE" panose="020B0900000000000000" pitchFamily="50" charset="-128"/>
                <a:ea typeface="HGPｺﾞｼｯｸE" panose="020B0900000000000000" pitchFamily="50" charset="-128"/>
                <a:cs typeface="HGPｺﾞｼｯｸE"/>
              </a:rPr>
              <a:t>代行入力</a:t>
            </a:r>
            <a:endParaRPr kumimoji="1" lang="ja-JP" altLang="en-US" dirty="0">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1700" y="2502787"/>
            <a:ext cx="6104550" cy="1388457"/>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A9511A"/>
                </a:solidFill>
                <a:latin typeface="游ゴシック" panose="020B0400000000000000" pitchFamily="50" charset="-128"/>
                <a:ea typeface="游ゴシック" panose="020B0400000000000000" pitchFamily="50" charset="-128"/>
                <a:cs typeface="ＭＳ ゴシック"/>
              </a:rPr>
              <a:t>療</a:t>
            </a:r>
            <a:r>
              <a:rPr sz="1000" spc="-10" dirty="0">
                <a:solidFill>
                  <a:srgbClr val="A9511A"/>
                </a:solidFill>
                <a:latin typeface="游ゴシック" panose="020B0400000000000000" pitchFamily="50" charset="-128"/>
                <a:ea typeface="游ゴシック" panose="020B0400000000000000" pitchFamily="50" charset="-128"/>
                <a:cs typeface="ＭＳ ゴシック"/>
              </a:rPr>
              <a:t>機</a:t>
            </a:r>
            <a:r>
              <a:rPr sz="1000" spc="-25" dirty="0">
                <a:solidFill>
                  <a:srgbClr val="A9511A"/>
                </a:solidFill>
                <a:latin typeface="游ゴシック" panose="020B0400000000000000" pitchFamily="50" charset="-128"/>
                <a:ea typeface="游ゴシック" panose="020B0400000000000000" pitchFamily="50" charset="-128"/>
                <a:cs typeface="ＭＳ ゴシック"/>
              </a:rPr>
              <a:t>関</a:t>
            </a:r>
            <a:r>
              <a:rPr sz="1000" spc="-55" dirty="0">
                <a:solidFill>
                  <a:srgbClr val="A9511A"/>
                </a:solidFill>
                <a:latin typeface="游ゴシック" panose="020B0400000000000000" pitchFamily="50" charset="-128"/>
                <a:ea typeface="游ゴシック" panose="020B0400000000000000" pitchFamily="50" charset="-128"/>
                <a:cs typeface="ＭＳ ゴシック"/>
              </a:rPr>
              <a:t>単</a:t>
            </a:r>
            <a:r>
              <a:rPr sz="1000" spc="-25" dirty="0">
                <a:solidFill>
                  <a:srgbClr val="A9511A"/>
                </a:solidFill>
                <a:latin typeface="游ゴシック" panose="020B0400000000000000" pitchFamily="50" charset="-128"/>
                <a:ea typeface="游ゴシック" panose="020B0400000000000000" pitchFamily="50" charset="-128"/>
                <a:cs typeface="ＭＳ ゴシック"/>
              </a:rPr>
              <a:t>位</a:t>
            </a:r>
            <a:r>
              <a:rPr sz="1000" spc="-15" dirty="0">
                <a:solidFill>
                  <a:srgbClr val="A9511A"/>
                </a:solidFill>
                <a:latin typeface="游ゴシック" panose="020B0400000000000000" pitchFamily="50" charset="-128"/>
                <a:ea typeface="游ゴシック" panose="020B0400000000000000" pitchFamily="50" charset="-128"/>
                <a:cs typeface="ＭＳ ゴシック"/>
              </a:rPr>
              <a:t>評</a:t>
            </a:r>
            <a:r>
              <a:rPr sz="1000" dirty="0">
                <a:solidFill>
                  <a:srgbClr val="A9511A"/>
                </a:solidFill>
                <a:latin typeface="游ゴシック" panose="020B0400000000000000" pitchFamily="50" charset="-128"/>
                <a:ea typeface="游ゴシック" panose="020B0400000000000000" pitchFamily="50" charset="-128"/>
                <a:cs typeface="ＭＳ ゴシック"/>
              </a:rPr>
              <a:t>価</a:t>
            </a:r>
            <a:endParaRPr sz="1000" dirty="0">
              <a:latin typeface="游ゴシック" panose="020B0400000000000000" pitchFamily="50" charset="-128"/>
              <a:ea typeface="游ゴシック" panose="020B0400000000000000" pitchFamily="50" charset="-128"/>
              <a:cs typeface="ＭＳ ゴシック"/>
            </a:endParaRPr>
          </a:p>
          <a:p>
            <a:pPr marL="12700">
              <a:lnSpc>
                <a:spcPct val="100000"/>
              </a:lnSpc>
              <a:spcBef>
                <a:spcPts val="580"/>
              </a:spcBef>
            </a:pPr>
            <a:r>
              <a:rPr sz="1000" dirty="0">
                <a:solidFill>
                  <a:srgbClr val="231F20"/>
                </a:solidFill>
                <a:latin typeface="游ゴシック" panose="020B0400000000000000" pitchFamily="50" charset="-128"/>
                <a:ea typeface="游ゴシック" panose="020B0400000000000000" pitchFamily="50" charset="-128"/>
                <a:cs typeface="ＭＳ ゴシック"/>
              </a:rPr>
              <a:t>1.</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療</a:t>
            </a:r>
            <a:r>
              <a:rPr sz="1000" spc="-10" dirty="0">
                <a:solidFill>
                  <a:srgbClr val="231F20"/>
                </a:solidFill>
                <a:latin typeface="游ゴシック" panose="020B0400000000000000" pitchFamily="50" charset="-128"/>
                <a:ea typeface="游ゴシック" panose="020B0400000000000000" pitchFamily="50" charset="-128"/>
                <a:cs typeface="ＭＳ ゴシック"/>
              </a:rPr>
              <a:t>機</a:t>
            </a:r>
            <a:r>
              <a:rPr sz="1000" spc="-25" dirty="0">
                <a:solidFill>
                  <a:srgbClr val="231F20"/>
                </a:solidFill>
                <a:latin typeface="游ゴシック" panose="020B0400000000000000" pitchFamily="50" charset="-128"/>
                <a:ea typeface="游ゴシック" panose="020B0400000000000000" pitchFamily="50" charset="-128"/>
                <a:cs typeface="ＭＳ ゴシック"/>
              </a:rPr>
              <a:t>関</a:t>
            </a:r>
            <a:r>
              <a:rPr sz="1000" spc="-55" dirty="0">
                <a:solidFill>
                  <a:srgbClr val="231F20"/>
                </a:solidFill>
                <a:latin typeface="游ゴシック" panose="020B0400000000000000" pitchFamily="50" charset="-128"/>
                <a:ea typeface="游ゴシック" panose="020B0400000000000000" pitchFamily="50" charset="-128"/>
                <a:cs typeface="ＭＳ ゴシック"/>
              </a:rPr>
              <a:t>単</a:t>
            </a:r>
            <a:r>
              <a:rPr sz="1000" spc="-50" dirty="0">
                <a:solidFill>
                  <a:srgbClr val="231F20"/>
                </a:solidFill>
                <a:latin typeface="游ゴシック" panose="020B0400000000000000" pitchFamily="50" charset="-128"/>
                <a:ea typeface="游ゴシック" panose="020B0400000000000000" pitchFamily="50" charset="-128"/>
                <a:cs typeface="ＭＳ ゴシック"/>
              </a:rPr>
              <a:t>位</a:t>
            </a:r>
            <a:r>
              <a:rPr sz="1000" spc="-45" dirty="0">
                <a:solidFill>
                  <a:srgbClr val="231F20"/>
                </a:solidFill>
                <a:latin typeface="游ゴシック" panose="020B0400000000000000" pitchFamily="50" charset="-128"/>
                <a:ea typeface="游ゴシック" panose="020B0400000000000000" pitchFamily="50" charset="-128"/>
                <a:cs typeface="ＭＳ ゴシック"/>
              </a:rPr>
              <a:t>での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sz="1000" dirty="0">
              <a:latin typeface="游ゴシック" panose="020B0400000000000000" pitchFamily="50" charset="-128"/>
              <a:ea typeface="游ゴシック" panose="020B0400000000000000" pitchFamily="50" charset="-128"/>
              <a:cs typeface="ＭＳ ゴシック"/>
            </a:endParaRPr>
          </a:p>
          <a:p>
            <a:pPr marL="12700" marR="1403350" indent="127635">
              <a:lnSpc>
                <a:spcPct val="148200"/>
              </a:lnSpc>
            </a:pPr>
            <a:r>
              <a:rPr sz="1000" spc="-45" dirty="0">
                <a:solidFill>
                  <a:srgbClr val="231F20"/>
                </a:solidFill>
                <a:latin typeface="游ゴシック" panose="020B0400000000000000" pitchFamily="50" charset="-128"/>
                <a:ea typeface="游ゴシック" panose="020B0400000000000000" pitchFamily="50" charset="-128"/>
                <a:cs typeface="ＭＳ ゴシック"/>
              </a:rPr>
              <a:t>当</a:t>
            </a:r>
            <a:r>
              <a:rPr sz="1000" spc="-10" dirty="0">
                <a:solidFill>
                  <a:srgbClr val="231F20"/>
                </a:solidFill>
                <a:latin typeface="游ゴシック" panose="020B0400000000000000" pitchFamily="50" charset="-128"/>
                <a:ea typeface="游ゴシック" panose="020B0400000000000000" pitchFamily="50" charset="-128"/>
                <a:cs typeface="ＭＳ ゴシック"/>
              </a:rPr>
              <a:t>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療</a:t>
            </a:r>
            <a:r>
              <a:rPr sz="1000" spc="-10" dirty="0">
                <a:solidFill>
                  <a:srgbClr val="231F20"/>
                </a:solidFill>
                <a:latin typeface="游ゴシック" panose="020B0400000000000000" pitchFamily="50" charset="-128"/>
                <a:ea typeface="游ゴシック" panose="020B0400000000000000" pitchFamily="50" charset="-128"/>
                <a:cs typeface="ＭＳ ゴシック"/>
              </a:rPr>
              <a:t>機</a:t>
            </a:r>
            <a:r>
              <a:rPr sz="1000" spc="-25" dirty="0">
                <a:solidFill>
                  <a:srgbClr val="231F20"/>
                </a:solidFill>
                <a:latin typeface="游ゴシック" panose="020B0400000000000000" pitchFamily="50" charset="-128"/>
                <a:ea typeface="游ゴシック" panose="020B0400000000000000" pitchFamily="50" charset="-128"/>
                <a:cs typeface="ＭＳ ゴシック"/>
              </a:rPr>
              <a:t>関</a:t>
            </a:r>
            <a:r>
              <a:rPr sz="1000" spc="-55" dirty="0">
                <a:solidFill>
                  <a:srgbClr val="231F20"/>
                </a:solidFill>
                <a:latin typeface="游ゴシック" panose="020B0400000000000000" pitchFamily="50" charset="-128"/>
                <a:ea typeface="游ゴシック" panose="020B0400000000000000" pitchFamily="50" charset="-128"/>
                <a:cs typeface="ＭＳ ゴシック"/>
              </a:rPr>
              <a:t>単</a:t>
            </a:r>
            <a:r>
              <a:rPr sz="1000" spc="-25" dirty="0">
                <a:solidFill>
                  <a:srgbClr val="231F20"/>
                </a:solidFill>
                <a:latin typeface="游ゴシック" panose="020B0400000000000000" pitchFamily="50" charset="-128"/>
                <a:ea typeface="游ゴシック" panose="020B0400000000000000" pitchFamily="50" charset="-128"/>
                <a:cs typeface="ＭＳ ゴシック"/>
              </a:rPr>
              <a:t>位</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spc="-210" dirty="0">
                <a:solidFill>
                  <a:srgbClr val="231F20"/>
                </a:solidFill>
                <a:latin typeface="游ゴシック" panose="020B0400000000000000" pitchFamily="50" charset="-128"/>
                <a:ea typeface="游ゴシック" panose="020B0400000000000000" pitchFamily="50" charset="-128"/>
                <a:cs typeface="ＭＳ ゴシック"/>
              </a:rPr>
              <a:t>。</a:t>
            </a:r>
            <a:r>
              <a:rPr sz="1000" spc="-215" dirty="0">
                <a:solidFill>
                  <a:srgbClr val="231F20"/>
                </a:solidFill>
                <a:latin typeface="游ゴシック" panose="020B0400000000000000" pitchFamily="50" charset="-128"/>
                <a:ea typeface="游ゴシック" panose="020B0400000000000000" pitchFamily="50" charset="-128"/>
                <a:cs typeface="ＭＳ ゴシック"/>
              </a:rPr>
              <a:t>2.</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療</a:t>
            </a:r>
            <a:r>
              <a:rPr sz="1000" spc="-10" dirty="0">
                <a:solidFill>
                  <a:srgbClr val="231F20"/>
                </a:solidFill>
                <a:latin typeface="游ゴシック" panose="020B0400000000000000" pitchFamily="50" charset="-128"/>
                <a:ea typeface="游ゴシック" panose="020B0400000000000000" pitchFamily="50" charset="-128"/>
                <a:cs typeface="ＭＳ ゴシック"/>
              </a:rPr>
              <a:t>機</a:t>
            </a:r>
            <a:r>
              <a:rPr sz="1000" spc="-35" dirty="0">
                <a:solidFill>
                  <a:srgbClr val="231F20"/>
                </a:solidFill>
                <a:latin typeface="游ゴシック" panose="020B0400000000000000" pitchFamily="50" charset="-128"/>
                <a:ea typeface="游ゴシック" panose="020B0400000000000000" pitchFamily="50" charset="-128"/>
                <a:cs typeface="ＭＳ ゴシック"/>
              </a:rPr>
              <a:t>関</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20"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2700">
              <a:lnSpc>
                <a:spcPct val="100000"/>
              </a:lnSpc>
              <a:spcBef>
                <a:spcPts val="580"/>
              </a:spcBef>
            </a:pPr>
            <a:r>
              <a:rPr sz="1000" spc="-25" dirty="0">
                <a:solidFill>
                  <a:srgbClr val="231F20"/>
                </a:solidFill>
                <a:latin typeface="游ゴシック" panose="020B0400000000000000" pitchFamily="50" charset="-128"/>
                <a:ea typeface="游ゴシック" panose="020B0400000000000000" pitchFamily="50" charset="-128"/>
                <a:cs typeface="ＭＳ ゴシック"/>
              </a:rPr>
              <a:t>3.＜</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療</a:t>
            </a:r>
            <a:r>
              <a:rPr sz="1000" spc="-10" dirty="0">
                <a:solidFill>
                  <a:srgbClr val="231F20"/>
                </a:solidFill>
                <a:latin typeface="游ゴシック" panose="020B0400000000000000" pitchFamily="50" charset="-128"/>
                <a:ea typeface="游ゴシック" panose="020B0400000000000000" pitchFamily="50" charset="-128"/>
                <a:cs typeface="ＭＳ ゴシック"/>
              </a:rPr>
              <a:t>機</a:t>
            </a:r>
            <a:r>
              <a:rPr sz="1000" spc="-25" dirty="0">
                <a:solidFill>
                  <a:srgbClr val="231F20"/>
                </a:solidFill>
                <a:latin typeface="游ゴシック" panose="020B0400000000000000" pitchFamily="50" charset="-128"/>
                <a:ea typeface="游ゴシック" panose="020B0400000000000000" pitchFamily="50" charset="-128"/>
                <a:cs typeface="ＭＳ ゴシック"/>
              </a:rPr>
              <a:t>関</a:t>
            </a:r>
            <a:r>
              <a:rPr sz="1000" spc="-55" dirty="0">
                <a:solidFill>
                  <a:srgbClr val="231F20"/>
                </a:solidFill>
                <a:latin typeface="游ゴシック" panose="020B0400000000000000" pitchFamily="50" charset="-128"/>
                <a:ea typeface="游ゴシック" panose="020B0400000000000000" pitchFamily="50" charset="-128"/>
                <a:cs typeface="ＭＳ ゴシック"/>
              </a:rPr>
              <a:t>単</a:t>
            </a:r>
            <a:r>
              <a:rPr sz="1000" spc="-25" dirty="0">
                <a:solidFill>
                  <a:srgbClr val="231F20"/>
                </a:solidFill>
                <a:latin typeface="游ゴシック" panose="020B0400000000000000" pitchFamily="50" charset="-128"/>
                <a:ea typeface="游ゴシック" panose="020B0400000000000000" pitchFamily="50" charset="-128"/>
                <a:cs typeface="ＭＳ ゴシック"/>
              </a:rPr>
              <a:t>位</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45" dirty="0">
                <a:solidFill>
                  <a:srgbClr val="231F20"/>
                </a:solidFill>
                <a:latin typeface="游ゴシック" panose="020B0400000000000000" pitchFamily="50" charset="-128"/>
                <a:ea typeface="游ゴシック" panose="020B0400000000000000" pitchFamily="50" charset="-128"/>
                <a:cs typeface="ＭＳ ゴシック"/>
              </a:rPr>
              <a:t>価</a:t>
            </a:r>
            <a:r>
              <a:rPr sz="1000" spc="-9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各</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0" dirty="0">
                <a:solidFill>
                  <a:srgbClr val="231F20"/>
                </a:solidFill>
                <a:latin typeface="游ゴシック" panose="020B0400000000000000" pitchFamily="50" charset="-128"/>
                <a:ea typeface="游ゴシック" panose="020B0400000000000000" pitchFamily="50" charset="-128"/>
                <a:cs typeface="ＭＳ ゴシック"/>
              </a:rPr>
              <a:t>価</a:t>
            </a:r>
            <a:r>
              <a:rPr sz="1000" spc="-70" dirty="0">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ブ</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切</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り</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替</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え</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福</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利厚生</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設</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備</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人</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的</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支</a:t>
            </a:r>
            <a:r>
              <a:rPr sz="1000" dirty="0" err="1">
                <a:solidFill>
                  <a:srgbClr val="231F20"/>
                </a:solidFill>
                <a:latin typeface="游ゴシック" panose="020B0400000000000000" pitchFamily="50" charset="-128"/>
                <a:ea typeface="游ゴシック" panose="020B0400000000000000" pitchFamily="50" charset="-128"/>
                <a:cs typeface="ＭＳ ゴシック"/>
              </a:rPr>
              <a:t>援</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体</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制</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そ</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ぞ</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確</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認</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こ</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と</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3" name="object 3"/>
          <p:cNvSpPr txBox="1"/>
          <p:nvPr/>
        </p:nvSpPr>
        <p:spPr>
          <a:xfrm>
            <a:off x="721700" y="6194912"/>
            <a:ext cx="4410710" cy="926792"/>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spc="-75" dirty="0">
                <a:solidFill>
                  <a:srgbClr val="A9511A"/>
                </a:solidFill>
                <a:latin typeface="游ゴシック" panose="020B0400000000000000" pitchFamily="50" charset="-128"/>
                <a:ea typeface="游ゴシック" panose="020B0400000000000000" pitchFamily="50" charset="-128"/>
                <a:cs typeface="ＭＳ ゴシック"/>
              </a:rPr>
              <a:t>プ</a:t>
            </a:r>
            <a:r>
              <a:rPr sz="1000" spc="-95" dirty="0">
                <a:solidFill>
                  <a:srgbClr val="A9511A"/>
                </a:solidFill>
                <a:latin typeface="游ゴシック" panose="020B0400000000000000" pitchFamily="50" charset="-128"/>
                <a:ea typeface="游ゴシック" panose="020B0400000000000000" pitchFamily="50" charset="-128"/>
                <a:cs typeface="ＭＳ ゴシック"/>
              </a:rPr>
              <a:t>ロ</a:t>
            </a:r>
            <a:r>
              <a:rPr sz="1000" spc="-70" dirty="0">
                <a:solidFill>
                  <a:srgbClr val="A9511A"/>
                </a:solidFill>
                <a:latin typeface="游ゴシック" panose="020B0400000000000000" pitchFamily="50" charset="-128"/>
                <a:ea typeface="游ゴシック" panose="020B0400000000000000" pitchFamily="50" charset="-128"/>
                <a:cs typeface="ＭＳ ゴシック"/>
              </a:rPr>
              <a:t>グ</a:t>
            </a:r>
            <a:r>
              <a:rPr sz="1000" spc="-114" dirty="0">
                <a:solidFill>
                  <a:srgbClr val="A9511A"/>
                </a:solidFill>
                <a:latin typeface="游ゴシック" panose="020B0400000000000000" pitchFamily="50" charset="-128"/>
                <a:ea typeface="游ゴシック" panose="020B0400000000000000" pitchFamily="50" charset="-128"/>
                <a:cs typeface="ＭＳ ゴシック"/>
              </a:rPr>
              <a:t>ラ</a:t>
            </a:r>
            <a:r>
              <a:rPr sz="1000" spc="-30" dirty="0">
                <a:solidFill>
                  <a:srgbClr val="A9511A"/>
                </a:solidFill>
                <a:latin typeface="游ゴシック" panose="020B0400000000000000" pitchFamily="50" charset="-128"/>
                <a:ea typeface="游ゴシック" panose="020B0400000000000000" pitchFamily="50" charset="-128"/>
                <a:cs typeface="ＭＳ ゴシック"/>
              </a:rPr>
              <a:t>ム</a:t>
            </a:r>
            <a:r>
              <a:rPr sz="1000" spc="-25" dirty="0">
                <a:solidFill>
                  <a:srgbClr val="A9511A"/>
                </a:solidFill>
                <a:latin typeface="游ゴシック" panose="020B0400000000000000" pitchFamily="50" charset="-128"/>
                <a:ea typeface="游ゴシック" panose="020B0400000000000000" pitchFamily="50" charset="-128"/>
                <a:cs typeface="ＭＳ ゴシック"/>
              </a:rPr>
              <a:t>全</a:t>
            </a:r>
            <a:r>
              <a:rPr sz="1000" spc="-15" dirty="0">
                <a:solidFill>
                  <a:srgbClr val="A9511A"/>
                </a:solidFill>
                <a:latin typeface="游ゴシック" panose="020B0400000000000000" pitchFamily="50" charset="-128"/>
                <a:ea typeface="游ゴシック" panose="020B0400000000000000" pitchFamily="50" charset="-128"/>
                <a:cs typeface="ＭＳ ゴシック"/>
              </a:rPr>
              <a:t>体評価</a:t>
            </a:r>
            <a:endParaRPr sz="1000" dirty="0">
              <a:latin typeface="游ゴシック" panose="020B0400000000000000" pitchFamily="50" charset="-128"/>
              <a:ea typeface="游ゴシック" panose="020B0400000000000000" pitchFamily="50" charset="-128"/>
              <a:cs typeface="ＭＳ ゴシック"/>
            </a:endParaRPr>
          </a:p>
          <a:p>
            <a:pPr marL="12700">
              <a:lnSpc>
                <a:spcPct val="100000"/>
              </a:lnSpc>
              <a:spcBef>
                <a:spcPts val="580"/>
              </a:spcBef>
            </a:pPr>
            <a:r>
              <a:rPr sz="1000" spc="-25" dirty="0">
                <a:solidFill>
                  <a:srgbClr val="231F20"/>
                </a:solidFill>
                <a:latin typeface="游ゴシック" panose="020B0400000000000000" pitchFamily="50" charset="-128"/>
                <a:ea typeface="游ゴシック" panose="020B0400000000000000" pitchFamily="50" charset="-128"/>
                <a:cs typeface="ＭＳ ゴシック"/>
              </a:rPr>
              <a:t>1.</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30" dirty="0">
                <a:solidFill>
                  <a:srgbClr val="231F20"/>
                </a:solidFill>
                <a:latin typeface="游ゴシック" panose="020B0400000000000000" pitchFamily="50" charset="-128"/>
                <a:ea typeface="游ゴシック" panose="020B0400000000000000" pitchFamily="50" charset="-128"/>
                <a:cs typeface="ＭＳ ゴシック"/>
              </a:rPr>
              <a:t>ム</a:t>
            </a:r>
            <a:r>
              <a:rPr sz="1000" spc="-25" dirty="0">
                <a:solidFill>
                  <a:srgbClr val="231F20"/>
                </a:solidFill>
                <a:latin typeface="游ゴシック" panose="020B0400000000000000" pitchFamily="50" charset="-128"/>
                <a:ea typeface="游ゴシック" panose="020B0400000000000000" pitchFamily="50" charset="-128"/>
                <a:cs typeface="ＭＳ ゴシック"/>
              </a:rPr>
              <a:t>全体</a:t>
            </a:r>
            <a:r>
              <a:rPr sz="1000" spc="-4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65" dirty="0">
                <a:solidFill>
                  <a:srgbClr val="231F20"/>
                </a:solidFill>
                <a:latin typeface="游ゴシック" panose="020B0400000000000000" pitchFamily="50" charset="-128"/>
                <a:ea typeface="游ゴシック" panose="020B0400000000000000" pitchFamily="50" charset="-128"/>
                <a:cs typeface="ＭＳ ゴシック"/>
              </a:rPr>
              <a:t>価</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2700" marR="5080" indent="127635">
              <a:lnSpc>
                <a:spcPct val="148200"/>
              </a:lnSpc>
            </a:pP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30" dirty="0">
                <a:solidFill>
                  <a:srgbClr val="231F20"/>
                </a:solidFill>
                <a:latin typeface="游ゴシック" panose="020B0400000000000000" pitchFamily="50" charset="-128"/>
                <a:ea typeface="游ゴシック" panose="020B0400000000000000" pitchFamily="50" charset="-128"/>
                <a:cs typeface="ＭＳ ゴシック"/>
              </a:rPr>
              <a:t>ム</a:t>
            </a:r>
            <a:r>
              <a:rPr sz="1000" spc="-25" dirty="0">
                <a:solidFill>
                  <a:srgbClr val="231F20"/>
                </a:solidFill>
                <a:latin typeface="游ゴシック" panose="020B0400000000000000" pitchFamily="50" charset="-128"/>
                <a:ea typeface="游ゴシック" panose="020B0400000000000000" pitchFamily="50" charset="-128"/>
                <a:cs typeface="ＭＳ ゴシック"/>
              </a:rPr>
              <a:t>全</a:t>
            </a:r>
            <a:r>
              <a:rPr sz="1000" spc="-15" dirty="0">
                <a:solidFill>
                  <a:srgbClr val="231F20"/>
                </a:solidFill>
                <a:latin typeface="游ゴシック" panose="020B0400000000000000" pitchFamily="50" charset="-128"/>
                <a:ea typeface="游ゴシック" panose="020B0400000000000000" pitchFamily="50" charset="-128"/>
                <a:cs typeface="ＭＳ ゴシック"/>
              </a:rPr>
              <a:t>体評</a:t>
            </a:r>
            <a:r>
              <a:rPr sz="1000" spc="-3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　</a:t>
            </a:r>
            <a:r>
              <a:rPr sz="1000" spc="-15" dirty="0">
                <a:solidFill>
                  <a:srgbClr val="231F20"/>
                </a:solidFill>
                <a:latin typeface="游ゴシック" panose="020B0400000000000000" pitchFamily="50" charset="-128"/>
                <a:ea typeface="游ゴシック" panose="020B0400000000000000" pitchFamily="50" charset="-128"/>
                <a:cs typeface="ＭＳ ゴシック"/>
              </a:rPr>
              <a:t>2</a:t>
            </a:r>
            <a:r>
              <a:rPr sz="1000" dirty="0">
                <a:solidFill>
                  <a:srgbClr val="231F20"/>
                </a:solidFill>
                <a:latin typeface="游ゴシック" panose="020B0400000000000000" pitchFamily="50" charset="-128"/>
                <a:ea typeface="游ゴシック" panose="020B0400000000000000" pitchFamily="50" charset="-128"/>
                <a:cs typeface="ＭＳ ゴシック"/>
              </a:rPr>
              <a:t>.</a:t>
            </a:r>
            <a:r>
              <a:rPr sz="1000" spc="-95" dirty="0">
                <a:solidFill>
                  <a:srgbClr val="231F20"/>
                </a:solidFill>
                <a:latin typeface="游ゴシック" panose="020B0400000000000000" pitchFamily="50" charset="-128"/>
                <a:ea typeface="游ゴシック" panose="020B0400000000000000" pitchFamily="50" charset="-128"/>
                <a:cs typeface="ＭＳ ゴシック"/>
              </a:rPr>
              <a:t>＜</a:t>
            </a:r>
            <a:r>
              <a:rPr sz="1000" spc="-75" dirty="0">
                <a:solidFill>
                  <a:srgbClr val="231F20"/>
                </a:solidFill>
                <a:latin typeface="游ゴシック" panose="020B0400000000000000" pitchFamily="50" charset="-128"/>
                <a:ea typeface="游ゴシック" panose="020B0400000000000000" pitchFamily="50" charset="-128"/>
                <a:cs typeface="ＭＳ ゴシック"/>
              </a:rPr>
              <a:t>プ</a:t>
            </a:r>
            <a:r>
              <a:rPr sz="1000" spc="-95" dirty="0">
                <a:solidFill>
                  <a:srgbClr val="231F20"/>
                </a:solidFill>
                <a:latin typeface="游ゴシック" panose="020B0400000000000000" pitchFamily="50" charset="-128"/>
                <a:ea typeface="游ゴシック" panose="020B0400000000000000" pitchFamily="50" charset="-128"/>
                <a:cs typeface="ＭＳ ゴシック"/>
              </a:rPr>
              <a:t>ロ</a:t>
            </a:r>
            <a:r>
              <a:rPr sz="1000" spc="-70" dirty="0">
                <a:solidFill>
                  <a:srgbClr val="231F20"/>
                </a:solidFill>
                <a:latin typeface="游ゴシック" panose="020B0400000000000000" pitchFamily="50" charset="-128"/>
                <a:ea typeface="游ゴシック" panose="020B0400000000000000" pitchFamily="50" charset="-128"/>
                <a:cs typeface="ＭＳ ゴシック"/>
              </a:rPr>
              <a:t>グ</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ラ</a:t>
            </a:r>
            <a:r>
              <a:rPr sz="1000" spc="-30" dirty="0">
                <a:solidFill>
                  <a:srgbClr val="231F20"/>
                </a:solidFill>
                <a:latin typeface="游ゴシック" panose="020B0400000000000000" pitchFamily="50" charset="-128"/>
                <a:ea typeface="游ゴシック" panose="020B0400000000000000" pitchFamily="50" charset="-128"/>
                <a:cs typeface="ＭＳ ゴシック"/>
              </a:rPr>
              <a:t>ム</a:t>
            </a:r>
            <a:r>
              <a:rPr sz="1000" spc="-25" dirty="0">
                <a:solidFill>
                  <a:srgbClr val="231F20"/>
                </a:solidFill>
                <a:latin typeface="游ゴシック" panose="020B0400000000000000" pitchFamily="50" charset="-128"/>
                <a:ea typeface="游ゴシック" panose="020B0400000000000000" pitchFamily="50" charset="-128"/>
                <a:cs typeface="ＭＳ ゴシック"/>
              </a:rPr>
              <a:t>全</a:t>
            </a:r>
            <a:r>
              <a:rPr sz="1000" spc="-15" dirty="0">
                <a:solidFill>
                  <a:srgbClr val="231F20"/>
                </a:solidFill>
                <a:latin typeface="游ゴシック" panose="020B0400000000000000" pitchFamily="50" charset="-128"/>
                <a:ea typeface="游ゴシック" panose="020B0400000000000000" pitchFamily="50" charset="-128"/>
                <a:cs typeface="ＭＳ ゴシック"/>
              </a:rPr>
              <a:t>体評</a:t>
            </a:r>
            <a:r>
              <a:rPr sz="1000" spc="-45" dirty="0">
                <a:solidFill>
                  <a:srgbClr val="231F20"/>
                </a:solidFill>
                <a:latin typeface="游ゴシック" panose="020B0400000000000000" pitchFamily="50" charset="-128"/>
                <a:ea typeface="游ゴシック" panose="020B0400000000000000" pitchFamily="50" charset="-128"/>
                <a:cs typeface="ＭＳ ゴシック"/>
              </a:rPr>
              <a:t>価</a:t>
            </a:r>
            <a:r>
              <a:rPr sz="1000" spc="-95"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各</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0" dirty="0">
                <a:solidFill>
                  <a:srgbClr val="231F20"/>
                </a:solidFill>
                <a:latin typeface="游ゴシック" panose="020B0400000000000000" pitchFamily="50" charset="-128"/>
                <a:ea typeface="游ゴシック" panose="020B0400000000000000" pitchFamily="50" charset="-128"/>
                <a:cs typeface="ＭＳ ゴシック"/>
              </a:rPr>
              <a:t>価</a:t>
            </a:r>
            <a:r>
              <a:rPr sz="1000" spc="-70" dirty="0">
                <a:solidFill>
                  <a:srgbClr val="231F20"/>
                </a:solidFill>
                <a:latin typeface="游ゴシック" panose="020B0400000000000000" pitchFamily="50" charset="-128"/>
                <a:ea typeface="游ゴシック" panose="020B0400000000000000" pitchFamily="50" charset="-128"/>
                <a:cs typeface="ＭＳ ゴシック"/>
              </a:rPr>
              <a:t>項</a:t>
            </a:r>
            <a:r>
              <a:rPr sz="1000" spc="-120" dirty="0">
                <a:solidFill>
                  <a:srgbClr val="231F20"/>
                </a:solidFill>
                <a:latin typeface="游ゴシック" panose="020B0400000000000000" pitchFamily="50" charset="-128"/>
                <a:ea typeface="游ゴシック" panose="020B0400000000000000" pitchFamily="50" charset="-128"/>
                <a:cs typeface="ＭＳ ゴシック"/>
              </a:rPr>
              <a:t>目</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4" name="object 4"/>
          <p:cNvSpPr/>
          <p:nvPr/>
        </p:nvSpPr>
        <p:spPr>
          <a:xfrm>
            <a:off x="861301" y="651611"/>
            <a:ext cx="3817618" cy="1699251"/>
          </a:xfrm>
          <a:prstGeom prst="rect">
            <a:avLst/>
          </a:prstGeom>
          <a:blipFill>
            <a:blip r:embed="rId2"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5" name="object 5"/>
          <p:cNvSpPr/>
          <p:nvPr/>
        </p:nvSpPr>
        <p:spPr>
          <a:xfrm>
            <a:off x="861301" y="4040111"/>
            <a:ext cx="3718558" cy="1943092"/>
          </a:xfrm>
          <a:prstGeom prst="rect">
            <a:avLst/>
          </a:prstGeom>
          <a:blipFill>
            <a:blip r:embed="rId3"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6" name="object 6"/>
          <p:cNvSpPr/>
          <p:nvPr/>
        </p:nvSpPr>
        <p:spPr>
          <a:xfrm>
            <a:off x="861299" y="7202703"/>
            <a:ext cx="3078480" cy="1615440"/>
          </a:xfrm>
          <a:prstGeom prst="rect">
            <a:avLst/>
          </a:prstGeom>
          <a:blipFill>
            <a:blip r:embed="rId4"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7" name="object 7"/>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7</a:t>
            </a:fld>
            <a:endParaRPr dirty="0">
              <a:latin typeface="游ゴシック" panose="020B0400000000000000" pitchFamily="50" charset="-128"/>
              <a:ea typeface="游ゴシック" panose="020B0400000000000000" pitchFamily="5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9"/>
            <a:ext cx="6091555" cy="61531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1" name="object 11"/>
          <p:cNvSpPr txBox="1"/>
          <p:nvPr/>
        </p:nvSpPr>
        <p:spPr>
          <a:xfrm>
            <a:off x="693506" y="3975100"/>
            <a:ext cx="6171565" cy="1915396"/>
          </a:xfrm>
          <a:prstGeom prst="rect">
            <a:avLst/>
          </a:prstGeom>
        </p:spPr>
        <p:txBody>
          <a:bodyPr vert="horz" wrap="square" lIns="0" tIns="12700" rIns="0" bIns="0" rtlCol="0">
            <a:spAutoFit/>
          </a:bodyPr>
          <a:lstStyle/>
          <a:p>
            <a:pPr marL="12700" marR="59690" indent="127635">
              <a:lnSpc>
                <a:spcPct val="148200"/>
              </a:lnSpc>
              <a:spcBef>
                <a:spcPts val="100"/>
              </a:spcBef>
            </a:pPr>
            <a:r>
              <a:rPr lang="ja-JP" altLang="en-US" sz="1000" dirty="0">
                <a:latin typeface="游ゴシック" panose="020B0400000000000000" pitchFamily="50" charset="-128"/>
                <a:ea typeface="游ゴシック" panose="020B0400000000000000" pitchFamily="50" charset="-128"/>
                <a:cs typeface="ＭＳ ゴシック"/>
              </a:rPr>
              <a:t>研修歯科医による「担当指導歯科医・上級歯科医評価」の提供設定を行います。</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提供設定</a:t>
            </a:r>
            <a:endParaRPr lang="en-US" altLang="ja-JP" sz="1000" spc="5" dirty="0">
              <a:solidFill>
                <a:srgbClr val="A9511A"/>
              </a:solidFill>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・提供される内容は匿名となります。</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・提供範囲は、評価対象者のみです。</a:t>
            </a: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・提供にはフィードバックメッセージの毎の編集が必要です。</a:t>
            </a: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・提供期間は、提供設定後</a:t>
            </a:r>
            <a:r>
              <a:rPr lang="en-US" altLang="ja-JP" sz="1000" dirty="0">
                <a:latin typeface="游ゴシック" panose="020B0400000000000000" pitchFamily="50" charset="-128"/>
                <a:ea typeface="游ゴシック" panose="020B0400000000000000" pitchFamily="50" charset="-128"/>
                <a:cs typeface="ＭＳ ゴシック"/>
              </a:rPr>
              <a:t>1</a:t>
            </a:r>
            <a:r>
              <a:rPr lang="ja-JP" altLang="en-US" sz="1000" dirty="0">
                <a:latin typeface="游ゴシック" panose="020B0400000000000000" pitchFamily="50" charset="-128"/>
                <a:ea typeface="游ゴシック" panose="020B0400000000000000" pitchFamily="50" charset="-128"/>
                <a:cs typeface="ＭＳ ゴシック"/>
              </a:rPr>
              <a:t>か月です。提供期間後は指導歯科医画面には表示されません。</a:t>
            </a: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・提供期間の延長または、再度提供する場合は、</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・当該評価票の「提供する」「提供しない」欄に表示されている「再提供」ボタンを押下してください。</a:t>
            </a: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dirty="0">
                <a:latin typeface="游ゴシック" panose="020B0400000000000000" pitchFamily="50" charset="-128"/>
                <a:ea typeface="游ゴシック" panose="020B0400000000000000" pitchFamily="50" charset="-128"/>
                <a:cs typeface="ＭＳ ゴシック"/>
              </a:rPr>
              <a:t>　　押下後、</a:t>
            </a:r>
            <a:r>
              <a:rPr lang="en-US" altLang="ja-JP" sz="1000" dirty="0">
                <a:latin typeface="游ゴシック" panose="020B0400000000000000" pitchFamily="50" charset="-128"/>
                <a:ea typeface="游ゴシック" panose="020B0400000000000000" pitchFamily="50" charset="-128"/>
                <a:cs typeface="ＭＳ ゴシック"/>
              </a:rPr>
              <a:t>1</a:t>
            </a:r>
            <a:r>
              <a:rPr lang="ja-JP" altLang="en-US" sz="1000" dirty="0">
                <a:latin typeface="游ゴシック" panose="020B0400000000000000" pitchFamily="50" charset="-128"/>
                <a:ea typeface="游ゴシック" panose="020B0400000000000000" pitchFamily="50" charset="-128"/>
                <a:cs typeface="ＭＳ ゴシック"/>
              </a:rPr>
              <a:t>か月間参照可能になります。</a:t>
            </a:r>
          </a:p>
          <a:p>
            <a:pPr marL="12065">
              <a:lnSpc>
                <a:spcPct val="100000"/>
              </a:lnSpc>
              <a:buSzPct val="90000"/>
              <a:tabLst>
                <a:tab pos="140335" algn="l"/>
              </a:tabLst>
            </a:pPr>
            <a:endParaRPr lang="en-US" altLang="ja-JP" sz="1000" dirty="0">
              <a:latin typeface="游ゴシック" panose="020B0400000000000000" pitchFamily="50" charset="-128"/>
              <a:ea typeface="游ゴシック" panose="020B0400000000000000" pitchFamily="50" charset="-128"/>
              <a:cs typeface="ＭＳ ゴシック"/>
            </a:endParaRPr>
          </a:p>
          <a:p>
            <a:pPr marL="12065">
              <a:lnSpc>
                <a:spcPct val="100000"/>
              </a:lnSpc>
              <a:buSzPct val="90000"/>
              <a:tabLst>
                <a:tab pos="140335" algn="l"/>
              </a:tabLst>
            </a:pP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　</a:t>
            </a:r>
            <a:endParaRPr lang="en-US" sz="1000" spc="5" dirty="0">
              <a:solidFill>
                <a:srgbClr val="A9511A"/>
              </a:solidFill>
              <a:latin typeface="游ゴシック" panose="020B0400000000000000" pitchFamily="50" charset="-128"/>
              <a:ea typeface="游ゴシック" panose="020B0400000000000000" pitchFamily="50" charset="-128"/>
              <a:cs typeface="ＭＳ ゴシック"/>
            </a:endParaRPr>
          </a:p>
        </p:txBody>
      </p:sp>
      <p:sp>
        <p:nvSpPr>
          <p:cNvPr id="22" name="object 22"/>
          <p:cNvSpPr txBox="1"/>
          <p:nvPr/>
        </p:nvSpPr>
        <p:spPr>
          <a:xfrm>
            <a:off x="734402" y="813730"/>
            <a:ext cx="6091555" cy="384080"/>
          </a:xfrm>
          <a:prstGeom prst="rect">
            <a:avLst/>
          </a:prstGeom>
          <a:solidFill>
            <a:srgbClr val="ED6C00"/>
          </a:solidFill>
        </p:spPr>
        <p:txBody>
          <a:bodyPr vert="horz" wrap="square" lIns="0" tIns="45085" rIns="0" bIns="0" rtlCol="0">
            <a:spAutoFit/>
          </a:bodyPr>
          <a:lstStyle/>
          <a:p>
            <a:pPr marL="231140" algn="ctr">
              <a:lnSpc>
                <a:spcPct val="100000"/>
              </a:lnSpc>
              <a:spcBef>
                <a:spcPts val="355"/>
              </a:spcBef>
            </a:pPr>
            <a:r>
              <a:rPr lang="ja-JP" altLang="en-US" sz="2200" spc="5" dirty="0">
                <a:solidFill>
                  <a:srgbClr val="FFFFFF"/>
                </a:solidFill>
                <a:latin typeface="HGPｺﾞｼｯｸE" panose="020B0900000000000000" pitchFamily="50" charset="-128"/>
                <a:ea typeface="HGPｺﾞｼｯｸE" panose="020B0900000000000000" pitchFamily="50" charset="-128"/>
                <a:cs typeface="HGPｺﾞｼｯｸE"/>
              </a:rPr>
              <a:t>指導歯科医・上級歯科医評価の公開設定</a:t>
            </a:r>
            <a:endParaRPr sz="2200" dirty="0">
              <a:latin typeface="HGPｺﾞｼｯｸE" panose="020B0900000000000000" pitchFamily="50" charset="-128"/>
              <a:ea typeface="HGPｺﾞｼｯｸE" panose="020B0900000000000000" pitchFamily="50" charset="-128"/>
              <a:cs typeface="HGPｺﾞｼｯｸE"/>
            </a:endParaRPr>
          </a:p>
        </p:txBody>
      </p:sp>
      <p:sp>
        <p:nvSpPr>
          <p:cNvPr id="24" name="object 24"/>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8</a:t>
            </a:fld>
            <a:endParaRPr dirty="0">
              <a:latin typeface="游ゴシック" panose="020B0400000000000000" pitchFamily="50" charset="-128"/>
              <a:ea typeface="游ゴシック" panose="020B0400000000000000" pitchFamily="50" charset="-128"/>
            </a:endParaRPr>
          </a:p>
        </p:txBody>
      </p:sp>
      <p:sp>
        <p:nvSpPr>
          <p:cNvPr id="23" name="object 23"/>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研</a:t>
            </a: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修</a:t>
            </a:r>
            <a:r>
              <a:rPr lang="ja-JP" altLang="en-US" sz="1000" spc="-30" dirty="0">
                <a:solidFill>
                  <a:srgbClr val="FFFFFF"/>
                </a:solidFill>
                <a:latin typeface="游ゴシック" panose="020B0400000000000000" pitchFamily="50" charset="-128"/>
                <a:ea typeface="游ゴシック" panose="020B0400000000000000" pitchFamily="50" charset="-128"/>
                <a:cs typeface="ＭＳ Ｐゴシック"/>
              </a:rPr>
              <a:t>プロ</a:t>
            </a: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グ</a:t>
            </a:r>
            <a:r>
              <a:rPr lang="ja-JP" altLang="en-US" sz="1000" spc="-50" dirty="0">
                <a:solidFill>
                  <a:srgbClr val="FFFFFF"/>
                </a:solidFill>
                <a:latin typeface="游ゴシック" panose="020B0400000000000000" pitchFamily="50" charset="-128"/>
                <a:ea typeface="游ゴシック" panose="020B0400000000000000" pitchFamily="50" charset="-128"/>
                <a:cs typeface="ＭＳ Ｐゴシック"/>
              </a:rPr>
              <a:t>ラ</a:t>
            </a:r>
            <a:r>
              <a:rPr lang="ja-JP" altLang="en-US" sz="1000" spc="-55" dirty="0">
                <a:solidFill>
                  <a:srgbClr val="FFFFFF"/>
                </a:solidFill>
                <a:latin typeface="游ゴシック" panose="020B0400000000000000" pitchFamily="50" charset="-128"/>
                <a:ea typeface="游ゴシック" panose="020B0400000000000000" pitchFamily="50" charset="-128"/>
                <a:cs typeface="ＭＳ Ｐゴシック"/>
              </a:rPr>
              <a:t>ム</a:t>
            </a:r>
            <a:r>
              <a:rPr lang="ja-JP" altLang="en-US" sz="1000" spc="10" dirty="0">
                <a:solidFill>
                  <a:srgbClr val="FFFFFF"/>
                </a:solidFill>
                <a:latin typeface="游ゴシック" panose="020B0400000000000000" pitchFamily="50" charset="-128"/>
                <a:ea typeface="游ゴシック" panose="020B0400000000000000" pitchFamily="50" charset="-128"/>
                <a:cs typeface="ＭＳ Ｐゴシック"/>
              </a:rPr>
              <a:t>情</a:t>
            </a:r>
            <a:r>
              <a:rPr lang="ja-JP" altLang="en-US" sz="1000" spc="5" dirty="0">
                <a:solidFill>
                  <a:srgbClr val="FFFFFF"/>
                </a:solidFill>
                <a:latin typeface="游ゴシック" panose="020B0400000000000000" pitchFamily="50" charset="-128"/>
                <a:ea typeface="游ゴシック" panose="020B0400000000000000" pitchFamily="50" charset="-128"/>
                <a:cs typeface="ＭＳ Ｐゴシック"/>
              </a:rPr>
              <a:t>報</a:t>
            </a:r>
            <a:r>
              <a:rPr lang="ja-JP" altLang="en-US" sz="1000" spc="-25" dirty="0">
                <a:solidFill>
                  <a:srgbClr val="FFFFFF"/>
                </a:solidFill>
                <a:latin typeface="游ゴシック" panose="020B0400000000000000" pitchFamily="50" charset="-128"/>
                <a:ea typeface="游ゴシック" panose="020B0400000000000000" pitchFamily="50" charset="-128"/>
                <a:cs typeface="ＭＳ Ｐゴシック"/>
              </a:rPr>
              <a:t>入</a:t>
            </a:r>
            <a:r>
              <a:rPr lang="ja-JP" altLang="en-US" sz="1000" spc="-75" dirty="0">
                <a:solidFill>
                  <a:srgbClr val="FFFFFF"/>
                </a:solidFill>
                <a:latin typeface="游ゴシック" panose="020B0400000000000000" pitchFamily="50" charset="-128"/>
                <a:ea typeface="游ゴシック" panose="020B0400000000000000" pitchFamily="50" charset="-128"/>
                <a:cs typeface="ＭＳ Ｐゴシック"/>
              </a:rPr>
              <a:t>力</a:t>
            </a:r>
            <a:endParaRPr sz="1000" dirty="0">
              <a:latin typeface="游ゴシック" panose="020B0400000000000000" pitchFamily="50" charset="-128"/>
              <a:ea typeface="游ゴシック" panose="020B0400000000000000" pitchFamily="50" charset="-128"/>
              <a:cs typeface="ＭＳ Ｐゴシック"/>
            </a:endParaRPr>
          </a:p>
        </p:txBody>
      </p:sp>
      <p:pic>
        <p:nvPicPr>
          <p:cNvPr id="4" name="図 3">
            <a:extLst>
              <a:ext uri="{FF2B5EF4-FFF2-40B4-BE49-F238E27FC236}">
                <a16:creationId xmlns:a16="http://schemas.microsoft.com/office/drawing/2014/main" id="{3C41588A-7E58-4DDB-8C16-42CEB6CE3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652" y="1554466"/>
            <a:ext cx="5497196" cy="2133082"/>
          </a:xfrm>
          <a:prstGeom prst="rect">
            <a:avLst/>
          </a:prstGeom>
        </p:spPr>
      </p:pic>
      <p:sp>
        <p:nvSpPr>
          <p:cNvPr id="8" name="四角形: 角を丸くする 7">
            <a:extLst>
              <a:ext uri="{FF2B5EF4-FFF2-40B4-BE49-F238E27FC236}">
                <a16:creationId xmlns:a16="http://schemas.microsoft.com/office/drawing/2014/main" id="{74FC8DE2-FC1A-4E28-9180-8525367CD370}"/>
              </a:ext>
            </a:extLst>
          </p:cNvPr>
          <p:cNvSpPr/>
          <p:nvPr/>
        </p:nvSpPr>
        <p:spPr>
          <a:xfrm>
            <a:off x="1492250" y="3243559"/>
            <a:ext cx="1219200" cy="30181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4402" y="651598"/>
            <a:ext cx="6091555" cy="804795"/>
          </a:xfrm>
          <a:custGeom>
            <a:avLst/>
            <a:gdLst/>
            <a:ahLst/>
            <a:cxnLst/>
            <a:rect l="l" t="t" r="r" b="b"/>
            <a:pathLst>
              <a:path w="6091555" h="615315">
                <a:moveTo>
                  <a:pt x="6091199" y="0"/>
                </a:moveTo>
                <a:lnTo>
                  <a:pt x="0" y="0"/>
                </a:lnTo>
                <a:lnTo>
                  <a:pt x="0" y="614705"/>
                </a:lnTo>
                <a:lnTo>
                  <a:pt x="6091199" y="614705"/>
                </a:lnTo>
                <a:lnTo>
                  <a:pt x="6091199" y="0"/>
                </a:lnTo>
                <a:close/>
              </a:path>
            </a:pathLst>
          </a:custGeom>
          <a:solidFill>
            <a:srgbClr val="ED6C00"/>
          </a:solid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4" name="object 4"/>
          <p:cNvSpPr/>
          <p:nvPr/>
        </p:nvSpPr>
        <p:spPr>
          <a:xfrm>
            <a:off x="733687" y="1641074"/>
            <a:ext cx="6076641" cy="1134590"/>
          </a:xfrm>
          <a:prstGeom prst="rect">
            <a:avLst/>
          </a:prstGeom>
          <a:blipFill>
            <a:blip r:embed="rId2"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1" name="object 11"/>
          <p:cNvSpPr txBox="1"/>
          <p:nvPr/>
        </p:nvSpPr>
        <p:spPr>
          <a:xfrm>
            <a:off x="724423" y="2896212"/>
            <a:ext cx="6171565" cy="2518638"/>
          </a:xfrm>
          <a:prstGeom prst="rect">
            <a:avLst/>
          </a:prstGeom>
        </p:spPr>
        <p:txBody>
          <a:bodyPr vert="horz" wrap="square" lIns="0" tIns="12700" rIns="0" bIns="0" rtlCol="0">
            <a:spAutoFit/>
          </a:bodyPr>
          <a:lstStyle/>
          <a:p>
            <a:pPr marL="12700" marR="59690" indent="127635">
              <a:lnSpc>
                <a:spcPct val="148200"/>
              </a:lnSpc>
              <a:spcBef>
                <a:spcPts val="100"/>
              </a:spcBef>
            </a:pPr>
            <a:r>
              <a:rPr lang="en-US" sz="1000" spc="5" dirty="0">
                <a:solidFill>
                  <a:srgbClr val="231F20"/>
                </a:solidFill>
                <a:latin typeface="游ゴシック" panose="020B0400000000000000" pitchFamily="50" charset="-128"/>
                <a:ea typeface="游ゴシック" panose="020B0400000000000000" pitchFamily="50" charset="-128"/>
                <a:cs typeface="ＭＳ ゴシック"/>
              </a:rPr>
              <a:t>DEBUT</a:t>
            </a:r>
            <a:r>
              <a:rPr sz="1000" spc="5" dirty="0">
                <a:solidFill>
                  <a:srgbClr val="231F20"/>
                </a:solidFill>
                <a:latin typeface="游ゴシック" panose="020B0400000000000000" pitchFamily="50" charset="-128"/>
                <a:ea typeface="游ゴシック" panose="020B0400000000000000" pitchFamily="50" charset="-128"/>
                <a:cs typeface="ＭＳ ゴシック"/>
              </a:rPr>
              <a:t>2</a:t>
            </a:r>
            <a:r>
              <a:rPr sz="1000" spc="-350" dirty="0">
                <a:solidFill>
                  <a:srgbClr val="231F20"/>
                </a:solidFill>
                <a:latin typeface="游ゴシック" panose="020B0400000000000000" pitchFamily="50" charset="-128"/>
                <a:ea typeface="游ゴシック" panose="020B0400000000000000" pitchFamily="50" charset="-128"/>
                <a:cs typeface="ＭＳ ゴシック"/>
              </a:rPr>
              <a:t> </a:t>
            </a:r>
            <a:r>
              <a:rPr sz="1000" spc="-50" dirty="0">
                <a:solidFill>
                  <a:srgbClr val="231F20"/>
                </a:solidFill>
                <a:latin typeface="游ゴシック" panose="020B0400000000000000" pitchFamily="50" charset="-128"/>
                <a:ea typeface="游ゴシック" panose="020B0400000000000000" pitchFamily="50" charset="-128"/>
                <a:cs typeface="ＭＳ ゴシック"/>
              </a:rPr>
              <a:t>で</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434"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30" dirty="0">
                <a:solidFill>
                  <a:srgbClr val="231F20"/>
                </a:solidFill>
                <a:latin typeface="游ゴシック" panose="020B0400000000000000" pitchFamily="50" charset="-128"/>
                <a:ea typeface="游ゴシック" panose="020B0400000000000000" pitchFamily="50" charset="-128"/>
                <a:cs typeface="ＭＳ ゴシック"/>
              </a:rPr>
              <a:t>の</a:t>
            </a:r>
            <a:r>
              <a:rPr sz="1000" spc="-45" dirty="0">
                <a:solidFill>
                  <a:srgbClr val="231F20"/>
                </a:solidFill>
                <a:latin typeface="游ゴシック" panose="020B0400000000000000" pitchFamily="50" charset="-128"/>
                <a:ea typeface="游ゴシック" panose="020B0400000000000000" pitchFamily="50" charset="-128"/>
                <a:cs typeface="ＭＳ ゴシック"/>
              </a:rPr>
              <a:t>形</a:t>
            </a:r>
            <a:r>
              <a:rPr sz="1000" spc="-20" dirty="0">
                <a:solidFill>
                  <a:srgbClr val="231F20"/>
                </a:solidFill>
                <a:latin typeface="游ゴシック" panose="020B0400000000000000" pitchFamily="50" charset="-128"/>
                <a:ea typeface="游ゴシック" panose="020B0400000000000000" pitchFamily="50" charset="-128"/>
                <a:cs typeface="ＭＳ ゴシック"/>
              </a:rPr>
              <a:t>成</a:t>
            </a:r>
            <a:r>
              <a:rPr sz="1000" spc="-15" dirty="0">
                <a:solidFill>
                  <a:srgbClr val="231F20"/>
                </a:solidFill>
                <a:latin typeface="游ゴシック" panose="020B0400000000000000" pitchFamily="50" charset="-128"/>
                <a:ea typeface="游ゴシック" panose="020B0400000000000000" pitchFamily="50" charset="-128"/>
                <a:cs typeface="ＭＳ ゴシック"/>
              </a:rPr>
              <a:t>的評</a:t>
            </a:r>
            <a:r>
              <a:rPr sz="1000" spc="-32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バ</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a:solidFill>
                  <a:srgbClr val="231F20"/>
                </a:solidFill>
                <a:latin typeface="游ゴシック" panose="020B0400000000000000" pitchFamily="50" charset="-128"/>
                <a:ea typeface="游ゴシック" panose="020B0400000000000000" pitchFamily="50" charset="-128"/>
                <a:cs typeface="ＭＳ ゴシック"/>
              </a:rPr>
              <a:t>を</a:t>
            </a:r>
            <a:r>
              <a:rPr sz="1000" spc="-75" dirty="0">
                <a:solidFill>
                  <a:srgbClr val="231F20"/>
                </a:solidFill>
                <a:latin typeface="游ゴシック" panose="020B0400000000000000" pitchFamily="50" charset="-128"/>
                <a:ea typeface="游ゴシック" panose="020B0400000000000000" pitchFamily="50" charset="-128"/>
                <a:cs typeface="ＭＳ ゴシック"/>
              </a:rPr>
              <a:t>行</a:t>
            </a:r>
            <a:r>
              <a:rPr sz="1000" spc="-135" dirty="0">
                <a:solidFill>
                  <a:srgbClr val="231F20"/>
                </a:solidFill>
                <a:latin typeface="游ゴシック" panose="020B0400000000000000" pitchFamily="50" charset="-128"/>
                <a:ea typeface="游ゴシック" panose="020B0400000000000000" pitchFamily="50" charset="-128"/>
                <a:cs typeface="ＭＳ ゴシック"/>
              </a:rPr>
              <a:t>う</a:t>
            </a:r>
            <a:r>
              <a:rPr sz="1000" spc="-60" dirty="0">
                <a:solidFill>
                  <a:srgbClr val="231F20"/>
                </a:solidFill>
                <a:latin typeface="游ゴシック" panose="020B0400000000000000" pitchFamily="50" charset="-128"/>
                <a:ea typeface="游ゴシック" panose="020B0400000000000000" pitchFamily="50" charset="-128"/>
                <a:cs typeface="ＭＳ ゴシック"/>
              </a:rPr>
              <a:t>た</a:t>
            </a:r>
            <a:r>
              <a:rPr sz="1000" spc="-50" dirty="0">
                <a:solidFill>
                  <a:srgbClr val="231F20"/>
                </a:solidFill>
                <a:latin typeface="游ゴシック" panose="020B0400000000000000" pitchFamily="50" charset="-128"/>
                <a:ea typeface="游ゴシック" panose="020B0400000000000000" pitchFamily="50" charset="-128"/>
                <a:cs typeface="ＭＳ ゴシック"/>
              </a:rPr>
              <a:t>め</a:t>
            </a:r>
            <a:r>
              <a:rPr sz="1000" spc="-45" dirty="0">
                <a:solidFill>
                  <a:srgbClr val="231F20"/>
                </a:solidFill>
                <a:latin typeface="游ゴシック" panose="020B0400000000000000" pitchFamily="50" charset="-128"/>
                <a:ea typeface="游ゴシック" panose="020B0400000000000000" pitchFamily="50" charset="-128"/>
                <a:cs typeface="ＭＳ ゴシック"/>
              </a:rPr>
              <a:t>に</a:t>
            </a:r>
            <a:r>
              <a:rPr sz="1000" spc="-434"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0" dirty="0">
                <a:solidFill>
                  <a:srgbClr val="231F20"/>
                </a:solidFill>
                <a:latin typeface="游ゴシック" panose="020B0400000000000000" pitchFamily="50" charset="-128"/>
                <a:ea typeface="游ゴシック" panose="020B0400000000000000" pitchFamily="50" charset="-128"/>
                <a:cs typeface="ＭＳ ゴシック"/>
              </a:rPr>
              <a:t>価</a:t>
            </a:r>
            <a:r>
              <a:rPr sz="1000" spc="-25" dirty="0">
                <a:solidFill>
                  <a:srgbClr val="231F20"/>
                </a:solidFill>
                <a:latin typeface="游ゴシック" panose="020B0400000000000000" pitchFamily="50" charset="-128"/>
                <a:ea typeface="游ゴシック" panose="020B0400000000000000" pitchFamily="50" charset="-128"/>
                <a:cs typeface="ＭＳ ゴシック"/>
              </a:rPr>
              <a:t>票の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要</a:t>
            </a:r>
            <a:r>
              <a:rPr sz="1000" spc="-60" dirty="0">
                <a:solidFill>
                  <a:srgbClr val="231F20"/>
                </a:solidFill>
                <a:latin typeface="游ゴシック" panose="020B0400000000000000" pitchFamily="50" charset="-128"/>
                <a:ea typeface="游ゴシック" panose="020B0400000000000000" pitchFamily="50" charset="-128"/>
                <a:cs typeface="ＭＳ ゴシック"/>
              </a:rPr>
              <a:t>約を</a:t>
            </a: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20"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10" dirty="0">
                <a:solidFill>
                  <a:srgbClr val="231F20"/>
                </a:solidFill>
                <a:latin typeface="游ゴシック" panose="020B0400000000000000" pitchFamily="50" charset="-128"/>
                <a:ea typeface="游ゴシック" panose="020B0400000000000000" pitchFamily="50" charset="-128"/>
                <a:cs typeface="ＭＳ ゴシック"/>
              </a:rPr>
              <a:t>ド</a:t>
            </a:r>
            <a:r>
              <a:rPr sz="1000" spc="-70" dirty="0">
                <a:solidFill>
                  <a:srgbClr val="231F20"/>
                </a:solidFill>
                <a:latin typeface="游ゴシック" panose="020B0400000000000000" pitchFamily="50" charset="-128"/>
                <a:ea typeface="游ゴシック" panose="020B0400000000000000" pitchFamily="50" charset="-128"/>
                <a:cs typeface="ＭＳ ゴシック"/>
              </a:rPr>
              <a:t>し</a:t>
            </a:r>
            <a:r>
              <a:rPr sz="1000" spc="-434" dirty="0">
                <a:solidFill>
                  <a:srgbClr val="231F20"/>
                </a:solidFill>
                <a:latin typeface="游ゴシック" panose="020B0400000000000000" pitchFamily="50" charset="-128"/>
                <a:ea typeface="游ゴシック" panose="020B0400000000000000" pitchFamily="50" charset="-128"/>
                <a:cs typeface="ＭＳ ゴシック"/>
              </a:rPr>
              <a:t>、</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バ</a:t>
            </a:r>
            <a:r>
              <a:rPr sz="1000" dirty="0">
                <a:solidFill>
                  <a:srgbClr val="231F20"/>
                </a:solidFill>
                <a:latin typeface="游ゴシック" panose="020B0400000000000000" pitchFamily="50" charset="-128"/>
                <a:ea typeface="游ゴシック" panose="020B0400000000000000" pitchFamily="50" charset="-128"/>
                <a:cs typeface="ＭＳ ゴシック"/>
              </a:rPr>
              <a:t>ッ </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ク</a:t>
            </a:r>
            <a:r>
              <a:rPr sz="1000" spc="-30" dirty="0">
                <a:solidFill>
                  <a:srgbClr val="231F20"/>
                </a:solidFill>
                <a:latin typeface="游ゴシック" panose="020B0400000000000000" pitchFamily="50" charset="-128"/>
                <a:ea typeface="游ゴシック" panose="020B0400000000000000" pitchFamily="50" charset="-128"/>
                <a:cs typeface="ＭＳ ゴシック"/>
              </a:rPr>
              <a:t>内</a:t>
            </a:r>
            <a:r>
              <a:rPr sz="1000" spc="-70" dirty="0">
                <a:solidFill>
                  <a:srgbClr val="231F20"/>
                </a:solidFill>
                <a:latin typeface="游ゴシック" panose="020B0400000000000000" pitchFamily="50" charset="-128"/>
                <a:ea typeface="游ゴシック" panose="020B0400000000000000" pitchFamily="50" charset="-128"/>
                <a:cs typeface="ＭＳ ゴシック"/>
              </a:rPr>
              <a:t>容</a:t>
            </a:r>
            <a:r>
              <a:rPr sz="1000" spc="-3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25" dirty="0">
                <a:solidFill>
                  <a:srgbClr val="231F20"/>
                </a:solidFill>
                <a:latin typeface="游ゴシック" panose="020B0400000000000000" pitchFamily="50" charset="-128"/>
                <a:ea typeface="游ゴシック" panose="020B0400000000000000" pitchFamily="50" charset="-128"/>
                <a:cs typeface="ＭＳ ゴシック"/>
              </a:rPr>
              <a:t>録</a:t>
            </a:r>
            <a:r>
              <a:rPr sz="1000" spc="-140" dirty="0">
                <a:solidFill>
                  <a:srgbClr val="231F20"/>
                </a:solidFill>
                <a:latin typeface="游ゴシック" panose="020B0400000000000000" pitchFamily="50" charset="-128"/>
                <a:ea typeface="游ゴシック" panose="020B0400000000000000" pitchFamily="50" charset="-128"/>
                <a:cs typeface="ＭＳ ゴシック"/>
              </a:rPr>
              <a:t>す</a:t>
            </a:r>
            <a:r>
              <a:rPr sz="1000" spc="-11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20" dirty="0">
                <a:solidFill>
                  <a:srgbClr val="231F20"/>
                </a:solidFill>
                <a:latin typeface="游ゴシック" panose="020B0400000000000000" pitchFamily="50" charset="-128"/>
                <a:ea typeface="游ゴシック" panose="020B0400000000000000" pitchFamily="50" charset="-128"/>
                <a:cs typeface="ＭＳ ゴシック"/>
              </a:rPr>
              <a:t>こ</a:t>
            </a:r>
            <a:r>
              <a:rPr sz="1000" spc="-85" dirty="0">
                <a:solidFill>
                  <a:srgbClr val="231F20"/>
                </a:solidFill>
                <a:latin typeface="游ゴシック" panose="020B0400000000000000" pitchFamily="50" charset="-128"/>
                <a:ea typeface="游ゴシック" panose="020B0400000000000000" pitchFamily="50" charset="-128"/>
                <a:cs typeface="ＭＳ ゴシック"/>
              </a:rPr>
              <a:t>と</a:t>
            </a:r>
            <a:r>
              <a:rPr sz="1000" spc="-55" dirty="0">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で</a:t>
            </a:r>
            <a:r>
              <a:rPr sz="1000" spc="-80" dirty="0">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endParaRPr sz="1000" dirty="0">
              <a:latin typeface="游ゴシック" panose="020B0400000000000000" pitchFamily="50" charset="-128"/>
              <a:ea typeface="游ゴシック" panose="020B0400000000000000" pitchFamily="50" charset="-128"/>
              <a:cs typeface="ＭＳ ゴシック"/>
            </a:endParaRPr>
          </a:p>
          <a:p>
            <a:pPr>
              <a:lnSpc>
                <a:spcPct val="100000"/>
              </a:lnSpc>
            </a:pPr>
            <a:endParaRPr sz="1000" dirty="0">
              <a:latin typeface="游ゴシック" panose="020B0400000000000000" pitchFamily="50" charset="-128"/>
              <a:ea typeface="游ゴシック" panose="020B0400000000000000" pitchFamily="50" charset="-128"/>
              <a:cs typeface="ＭＳ ゴシック"/>
            </a:endParaRPr>
          </a:p>
          <a:p>
            <a:pPr>
              <a:lnSpc>
                <a:spcPct val="100000"/>
              </a:lnSpc>
              <a:spcBef>
                <a:spcPts val="50"/>
              </a:spcBef>
            </a:pPr>
            <a:endParaRPr sz="8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buSzPct val="90000"/>
              <a:buChar char="■"/>
              <a:tabLst>
                <a:tab pos="140335" algn="l"/>
              </a:tabLst>
            </a:pPr>
            <a:r>
              <a:rPr lang="ja-JP" altLang="en-US" sz="1000" spc="5" dirty="0">
                <a:solidFill>
                  <a:srgbClr val="A9511A"/>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A9511A"/>
                </a:solidFill>
                <a:latin typeface="游ゴシック" panose="020B0400000000000000" pitchFamily="50" charset="-128"/>
                <a:ea typeface="游ゴシック" panose="020B0400000000000000" pitchFamily="50" charset="-128"/>
                <a:cs typeface="ＭＳ ゴシック"/>
              </a:rPr>
              <a:t>評</a:t>
            </a:r>
            <a:r>
              <a:rPr sz="1000" spc="-30" dirty="0">
                <a:solidFill>
                  <a:srgbClr val="A9511A"/>
                </a:solidFill>
                <a:latin typeface="游ゴシック" panose="020B0400000000000000" pitchFamily="50" charset="-128"/>
                <a:ea typeface="游ゴシック" panose="020B0400000000000000" pitchFamily="50" charset="-128"/>
                <a:cs typeface="ＭＳ ゴシック"/>
              </a:rPr>
              <a:t>価</a:t>
            </a:r>
            <a:r>
              <a:rPr sz="1000" spc="-20" dirty="0">
                <a:solidFill>
                  <a:srgbClr val="A9511A"/>
                </a:solidFill>
                <a:latin typeface="游ゴシック" panose="020B0400000000000000" pitchFamily="50" charset="-128"/>
                <a:ea typeface="游ゴシック" panose="020B0400000000000000" pitchFamily="50" charset="-128"/>
                <a:cs typeface="ＭＳ ゴシック"/>
              </a:rPr>
              <a:t>票</a:t>
            </a:r>
            <a:r>
              <a:rPr sz="1000" spc="-25" dirty="0">
                <a:solidFill>
                  <a:srgbClr val="A9511A"/>
                </a:solidFill>
                <a:latin typeface="游ゴシック" panose="020B0400000000000000" pitchFamily="50" charset="-128"/>
                <a:ea typeface="游ゴシック" panose="020B0400000000000000" pitchFamily="50" charset="-128"/>
                <a:cs typeface="ＭＳ ゴシック"/>
              </a:rPr>
              <a:t>の</a:t>
            </a:r>
            <a:r>
              <a:rPr sz="1000" spc="-10" dirty="0">
                <a:solidFill>
                  <a:srgbClr val="A9511A"/>
                </a:solidFill>
                <a:latin typeface="游ゴシック" panose="020B0400000000000000" pitchFamily="50" charset="-128"/>
                <a:ea typeface="游ゴシック" panose="020B0400000000000000" pitchFamily="50" charset="-128"/>
                <a:cs typeface="ＭＳ ゴシック"/>
              </a:rPr>
              <a:t>要</a:t>
            </a:r>
            <a:r>
              <a:rPr sz="1000" spc="-50" dirty="0">
                <a:solidFill>
                  <a:srgbClr val="A9511A"/>
                </a:solidFill>
                <a:latin typeface="游ゴシック" panose="020B0400000000000000" pitchFamily="50" charset="-128"/>
                <a:ea typeface="游ゴシック" panose="020B0400000000000000" pitchFamily="50" charset="-128"/>
                <a:cs typeface="ＭＳ ゴシック"/>
              </a:rPr>
              <a:t>約</a:t>
            </a:r>
            <a:r>
              <a:rPr sz="1000" spc="-80" dirty="0">
                <a:solidFill>
                  <a:srgbClr val="A9511A"/>
                </a:solidFill>
                <a:latin typeface="游ゴシック" panose="020B0400000000000000" pitchFamily="50" charset="-128"/>
                <a:ea typeface="游ゴシック" panose="020B0400000000000000" pitchFamily="50" charset="-128"/>
                <a:cs typeface="ＭＳ ゴシック"/>
              </a:rPr>
              <a:t>ダ</a:t>
            </a:r>
            <a:r>
              <a:rPr sz="1000" spc="-120" dirty="0">
                <a:solidFill>
                  <a:srgbClr val="A9511A"/>
                </a:solidFill>
                <a:latin typeface="游ゴシック" panose="020B0400000000000000" pitchFamily="50" charset="-128"/>
                <a:ea typeface="游ゴシック" panose="020B0400000000000000" pitchFamily="50" charset="-128"/>
                <a:cs typeface="ＭＳ ゴシック"/>
              </a:rPr>
              <a:t>ウ</a:t>
            </a:r>
            <a:r>
              <a:rPr sz="1000" spc="-80" dirty="0">
                <a:solidFill>
                  <a:srgbClr val="A9511A"/>
                </a:solidFill>
                <a:latin typeface="游ゴシック" panose="020B0400000000000000" pitchFamily="50" charset="-128"/>
                <a:ea typeface="游ゴシック" panose="020B0400000000000000" pitchFamily="50" charset="-128"/>
                <a:cs typeface="ＭＳ ゴシック"/>
              </a:rPr>
              <a:t>ン</a:t>
            </a:r>
            <a:r>
              <a:rPr sz="1000" spc="-60" dirty="0">
                <a:solidFill>
                  <a:srgbClr val="A9511A"/>
                </a:solidFill>
                <a:latin typeface="游ゴシック" panose="020B0400000000000000" pitchFamily="50" charset="-128"/>
                <a:ea typeface="游ゴシック" panose="020B0400000000000000" pitchFamily="50" charset="-128"/>
                <a:cs typeface="ＭＳ ゴシック"/>
              </a:rPr>
              <a:t>ロ</a:t>
            </a:r>
            <a:r>
              <a:rPr sz="1000" spc="-155" dirty="0">
                <a:solidFill>
                  <a:srgbClr val="A9511A"/>
                </a:solidFill>
                <a:latin typeface="游ゴシック" panose="020B0400000000000000" pitchFamily="50" charset="-128"/>
                <a:ea typeface="游ゴシック" panose="020B0400000000000000" pitchFamily="50" charset="-128"/>
                <a:cs typeface="ＭＳ ゴシック"/>
              </a:rPr>
              <a:t>ー</a:t>
            </a:r>
            <a:r>
              <a:rPr sz="1000" dirty="0">
                <a:solidFill>
                  <a:srgbClr val="A9511A"/>
                </a:solidFill>
                <a:latin typeface="游ゴシック" panose="020B0400000000000000" pitchFamily="50" charset="-128"/>
                <a:ea typeface="游ゴシック" panose="020B0400000000000000" pitchFamily="50" charset="-128"/>
                <a:cs typeface="ＭＳ ゴシック"/>
              </a:rPr>
              <a:t>ド</a:t>
            </a:r>
            <a:endParaRPr sz="10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spcBef>
                <a:spcPts val="580"/>
              </a:spcBef>
              <a:buSzPct val="90000"/>
              <a:buAutoNum type="arabicPeriod"/>
              <a:tabLst>
                <a:tab pos="140335" algn="l"/>
              </a:tabLst>
            </a:pP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0" dirty="0">
                <a:solidFill>
                  <a:srgbClr val="231F20"/>
                </a:solidFill>
                <a:latin typeface="游ゴシック" panose="020B0400000000000000" pitchFamily="50" charset="-128"/>
                <a:ea typeface="游ゴシック" panose="020B0400000000000000" pitchFamily="50" charset="-128"/>
                <a:cs typeface="ＭＳ ゴシック"/>
              </a:rPr>
              <a:t>価</a:t>
            </a:r>
            <a:r>
              <a:rPr sz="1000" spc="-20" dirty="0">
                <a:solidFill>
                  <a:srgbClr val="231F20"/>
                </a:solidFill>
                <a:latin typeface="游ゴシック" panose="020B0400000000000000" pitchFamily="50" charset="-128"/>
                <a:ea typeface="游ゴシック" panose="020B0400000000000000" pitchFamily="50" charset="-128"/>
                <a:cs typeface="ＭＳ ゴシック"/>
              </a:rPr>
              <a:t>票</a:t>
            </a:r>
            <a:r>
              <a:rPr sz="1000" spc="-55" dirty="0">
                <a:solidFill>
                  <a:srgbClr val="231F20"/>
                </a:solidFill>
                <a:latin typeface="游ゴシック" panose="020B0400000000000000" pitchFamily="50" charset="-128"/>
                <a:ea typeface="游ゴシック" panose="020B0400000000000000" pitchFamily="50" charset="-128"/>
                <a:cs typeface="ＭＳ ゴシック"/>
              </a:rPr>
              <a:t>の</a:t>
            </a: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20"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6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7320" indent="-135255">
              <a:lnSpc>
                <a:spcPct val="100000"/>
              </a:lnSpc>
              <a:spcBef>
                <a:spcPts val="575"/>
              </a:spcBef>
              <a:buSzPct val="90000"/>
              <a:buAutoNum type="arabicPeriod"/>
              <a:tabLst>
                <a:tab pos="147955" algn="l"/>
              </a:tabLst>
            </a:pPr>
            <a:r>
              <a:rPr sz="1000" spc="-45" dirty="0">
                <a:solidFill>
                  <a:srgbClr val="231F20"/>
                </a:solidFill>
                <a:latin typeface="游ゴシック" panose="020B0400000000000000" pitchFamily="50" charset="-128"/>
                <a:ea typeface="游ゴシック" panose="020B0400000000000000" pitchFamily="50" charset="-128"/>
                <a:cs typeface="ＭＳ ゴシック"/>
              </a:rPr>
              <a:t>当</a:t>
            </a:r>
            <a:r>
              <a:rPr sz="1000" spc="-10" dirty="0">
                <a:solidFill>
                  <a:srgbClr val="231F20"/>
                </a:solidFill>
                <a:latin typeface="游ゴシック" panose="020B0400000000000000" pitchFamily="50" charset="-128"/>
                <a:ea typeface="游ゴシック" panose="020B0400000000000000" pitchFamily="50" charset="-128"/>
                <a:cs typeface="ＭＳ ゴシック"/>
              </a:rPr>
              <a:t>該</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9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5" dirty="0">
                <a:solidFill>
                  <a:srgbClr val="231F20"/>
                </a:solidFill>
                <a:latin typeface="游ゴシック" panose="020B0400000000000000" pitchFamily="50" charset="-128"/>
                <a:ea typeface="游ゴシック" panose="020B0400000000000000" pitchFamily="50" charset="-128"/>
                <a:cs typeface="ＭＳ ゴシック"/>
              </a:rPr>
              <a:t>研</a:t>
            </a:r>
            <a:r>
              <a:rPr sz="1000" spc="-15" dirty="0">
                <a:solidFill>
                  <a:srgbClr val="231F20"/>
                </a:solidFill>
                <a:latin typeface="游ゴシック" panose="020B0400000000000000" pitchFamily="50" charset="-128"/>
                <a:ea typeface="游ゴシック" panose="020B0400000000000000" pitchFamily="50" charset="-128"/>
                <a:cs typeface="ＭＳ ゴシック"/>
              </a:rPr>
              <a:t>修開</a:t>
            </a:r>
            <a:r>
              <a:rPr sz="1000" dirty="0">
                <a:solidFill>
                  <a:srgbClr val="231F20"/>
                </a:solidFill>
                <a:latin typeface="游ゴシック" panose="020B0400000000000000" pitchFamily="50" charset="-128"/>
                <a:ea typeface="游ゴシック" panose="020B0400000000000000" pitchFamily="50" charset="-128"/>
                <a:cs typeface="ＭＳ ゴシック"/>
              </a:rPr>
              <a:t>始</a:t>
            </a:r>
            <a:r>
              <a:rPr sz="1000" spc="-280" dirty="0">
                <a:solidFill>
                  <a:srgbClr val="231F20"/>
                </a:solidFill>
                <a:latin typeface="游ゴシック" panose="020B0400000000000000" pitchFamily="50" charset="-128"/>
                <a:ea typeface="游ゴシック" panose="020B0400000000000000" pitchFamily="50" charset="-128"/>
                <a:cs typeface="ＭＳ ゴシック"/>
              </a:rPr>
              <a:t> </a:t>
            </a:r>
            <a:r>
              <a:rPr sz="1000" dirty="0">
                <a:solidFill>
                  <a:srgbClr val="231F20"/>
                </a:solidFill>
                <a:latin typeface="游ゴシック" panose="020B0400000000000000" pitchFamily="50" charset="-128"/>
                <a:ea typeface="游ゴシック" panose="020B0400000000000000" pitchFamily="50" charset="-128"/>
                <a:cs typeface="ＭＳ ゴシック"/>
              </a:rPr>
              <a:t>/</a:t>
            </a:r>
            <a:r>
              <a:rPr sz="1000" spc="-265" dirty="0">
                <a:solidFill>
                  <a:srgbClr val="231F20"/>
                </a:solidFill>
                <a:latin typeface="游ゴシック" panose="020B0400000000000000" pitchFamily="50" charset="-128"/>
                <a:ea typeface="游ゴシック" panose="020B0400000000000000" pitchFamily="50" charset="-128"/>
                <a:cs typeface="ＭＳ ゴシック"/>
              </a:rPr>
              <a:t> </a:t>
            </a:r>
            <a:r>
              <a:rPr sz="1000" spc="5" dirty="0">
                <a:solidFill>
                  <a:srgbClr val="231F20"/>
                </a:solidFill>
                <a:latin typeface="游ゴシック" panose="020B0400000000000000" pitchFamily="50" charset="-128"/>
                <a:ea typeface="游ゴシック" panose="020B0400000000000000" pitchFamily="50" charset="-128"/>
                <a:cs typeface="ＭＳ ゴシック"/>
              </a:rPr>
              <a:t>研修</a:t>
            </a:r>
            <a:r>
              <a:rPr sz="1000" spc="-75" dirty="0">
                <a:solidFill>
                  <a:srgbClr val="231F20"/>
                </a:solidFill>
                <a:latin typeface="游ゴシック" panose="020B0400000000000000" pitchFamily="50" charset="-128"/>
                <a:ea typeface="游ゴシック" panose="020B0400000000000000" pitchFamily="50" charset="-128"/>
                <a:cs typeface="ＭＳ ゴシック"/>
              </a:rPr>
              <a:t>終</a:t>
            </a:r>
            <a:r>
              <a:rPr sz="1000" spc="-110" dirty="0">
                <a:solidFill>
                  <a:srgbClr val="231F20"/>
                </a:solidFill>
                <a:latin typeface="游ゴシック" panose="020B0400000000000000" pitchFamily="50" charset="-128"/>
                <a:ea typeface="游ゴシック" panose="020B0400000000000000" pitchFamily="50" charset="-128"/>
                <a:cs typeface="ＭＳ ゴシック"/>
              </a:rPr>
              <a:t>了</a:t>
            </a:r>
            <a:r>
              <a:rPr sz="1000" spc="-90" dirty="0">
                <a:solidFill>
                  <a:srgbClr val="231F20"/>
                </a:solidFill>
                <a:latin typeface="游ゴシック" panose="020B0400000000000000" pitchFamily="50" charset="-128"/>
                <a:ea typeface="游ゴシック" panose="020B0400000000000000" pitchFamily="50" charset="-128"/>
                <a:cs typeface="ＭＳ ゴシック"/>
              </a:rPr>
              <a:t>日</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施</a:t>
            </a:r>
            <a:r>
              <a:rPr sz="1000" spc="-30" dirty="0">
                <a:solidFill>
                  <a:srgbClr val="231F20"/>
                </a:solidFill>
                <a:latin typeface="游ゴシック" panose="020B0400000000000000" pitchFamily="50" charset="-128"/>
                <a:ea typeface="游ゴシック" panose="020B0400000000000000" pitchFamily="50" charset="-128"/>
                <a:cs typeface="ＭＳ ゴシック"/>
              </a:rPr>
              <a:t>設</a:t>
            </a:r>
            <a:r>
              <a:rPr sz="1000" spc="-80" dirty="0">
                <a:solidFill>
                  <a:srgbClr val="231F20"/>
                </a:solidFill>
                <a:latin typeface="游ゴシック" panose="020B0400000000000000" pitchFamily="50" charset="-128"/>
                <a:ea typeface="游ゴシック" panose="020B0400000000000000" pitchFamily="50" charset="-128"/>
                <a:cs typeface="ＭＳ ゴシック"/>
              </a:rPr>
              <a:t>名</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診</a:t>
            </a:r>
            <a:r>
              <a:rPr sz="1000" spc="-35" dirty="0">
                <a:solidFill>
                  <a:srgbClr val="231F20"/>
                </a:solidFill>
                <a:latin typeface="游ゴシック" panose="020B0400000000000000" pitchFamily="50" charset="-128"/>
                <a:ea typeface="游ゴシック" panose="020B0400000000000000" pitchFamily="50" charset="-128"/>
                <a:cs typeface="ＭＳ ゴシック"/>
              </a:rPr>
              <a:t>療</a:t>
            </a:r>
            <a:r>
              <a:rPr sz="1000" spc="-20" dirty="0">
                <a:solidFill>
                  <a:srgbClr val="231F20"/>
                </a:solidFill>
                <a:latin typeface="游ゴシック" panose="020B0400000000000000" pitchFamily="50" charset="-128"/>
                <a:ea typeface="游ゴシック" panose="020B0400000000000000" pitchFamily="50" charset="-128"/>
                <a:cs typeface="ＭＳ ゴシック"/>
              </a:rPr>
              <a:t>科</a:t>
            </a:r>
            <a:r>
              <a:rPr sz="1000" spc="-70" dirty="0">
                <a:solidFill>
                  <a:srgbClr val="231F20"/>
                </a:solidFill>
                <a:latin typeface="游ゴシック" panose="020B0400000000000000" pitchFamily="50" charset="-128"/>
                <a:ea typeface="游ゴシック" panose="020B0400000000000000" pitchFamily="50" charset="-128"/>
                <a:cs typeface="ＭＳ ゴシック"/>
              </a:rPr>
              <a:t>名</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a:lnSpc>
                <a:spcPct val="100000"/>
              </a:lnSpc>
              <a:spcBef>
                <a:spcPts val="580"/>
              </a:spcBef>
            </a:pPr>
            <a:r>
              <a:rPr sz="1000" spc="-30" dirty="0">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a:solidFill>
                  <a:srgbClr val="231F20"/>
                </a:solidFill>
                <a:latin typeface="游ゴシック" panose="020B0400000000000000" pitchFamily="50" charset="-128"/>
                <a:ea typeface="游ゴシック" panose="020B0400000000000000" pitchFamily="50" charset="-128"/>
                <a:cs typeface="ＭＳ ゴシック"/>
              </a:rPr>
              <a:t>照</a:t>
            </a:r>
            <a:r>
              <a:rPr sz="1000" spc="-95" dirty="0">
                <a:solidFill>
                  <a:srgbClr val="231F20"/>
                </a:solidFill>
                <a:latin typeface="游ゴシック" panose="020B0400000000000000" pitchFamily="50" charset="-128"/>
                <a:ea typeface="游ゴシック" panose="020B0400000000000000" pitchFamily="50" charset="-128"/>
                <a:cs typeface="ＭＳ ゴシック"/>
              </a:rPr>
              <a:t>し</a:t>
            </a:r>
            <a:r>
              <a:rPr sz="1000" spc="-80" dirty="0">
                <a:solidFill>
                  <a:srgbClr val="231F20"/>
                </a:solidFill>
                <a:latin typeface="游ゴシック" panose="020B0400000000000000" pitchFamily="50" charset="-128"/>
                <a:ea typeface="游ゴシック" panose="020B0400000000000000" pitchFamily="50" charset="-128"/>
                <a:cs typeface="ＭＳ ゴシック"/>
              </a:rPr>
              <a:t>た</a:t>
            </a:r>
            <a:r>
              <a:rPr sz="1000" spc="-10" dirty="0">
                <a:solidFill>
                  <a:srgbClr val="231F20"/>
                </a:solidFill>
                <a:latin typeface="游ゴシック" panose="020B0400000000000000" pitchFamily="50" charset="-128"/>
                <a:ea typeface="游ゴシック" panose="020B0400000000000000" pitchFamily="50" charset="-128"/>
                <a:cs typeface="ＭＳ ゴシック"/>
              </a:rPr>
              <a:t>い</a:t>
            </a:r>
            <a:r>
              <a:rPr sz="1000" spc="-15" dirty="0">
                <a:solidFill>
                  <a:srgbClr val="231F20"/>
                </a:solidFill>
                <a:latin typeface="游ゴシック" panose="020B0400000000000000" pitchFamily="50" charset="-128"/>
                <a:ea typeface="游ゴシック" panose="020B0400000000000000" pitchFamily="50" charset="-128"/>
                <a:cs typeface="ＭＳ ゴシック"/>
              </a:rPr>
              <a:t>期</a:t>
            </a:r>
            <a:r>
              <a:rPr sz="1000" spc="-40" dirty="0">
                <a:solidFill>
                  <a:srgbClr val="231F20"/>
                </a:solidFill>
                <a:latin typeface="游ゴシック" panose="020B0400000000000000" pitchFamily="50" charset="-128"/>
                <a:ea typeface="游ゴシック" panose="020B0400000000000000" pitchFamily="50" charset="-128"/>
                <a:cs typeface="ＭＳ ゴシック"/>
              </a:rPr>
              <a:t>間</a:t>
            </a:r>
            <a:r>
              <a:rPr sz="1000" spc="-29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30" dirty="0">
                <a:solidFill>
                  <a:srgbClr val="231F20"/>
                </a:solidFill>
                <a:latin typeface="游ゴシック" panose="020B0400000000000000" pitchFamily="50" charset="-128"/>
                <a:ea typeface="游ゴシック" panose="020B0400000000000000" pitchFamily="50" charset="-128"/>
                <a:cs typeface="ＭＳ ゴシック"/>
              </a:rPr>
              <a:t>価</a:t>
            </a:r>
            <a:r>
              <a:rPr sz="1000" spc="-25" dirty="0">
                <a:solidFill>
                  <a:srgbClr val="231F20"/>
                </a:solidFill>
                <a:latin typeface="游ゴシック" panose="020B0400000000000000" pitchFamily="50" charset="-128"/>
                <a:ea typeface="游ゴシック" panose="020B0400000000000000" pitchFamily="50" charset="-128"/>
                <a:cs typeface="ＭＳ ゴシック"/>
              </a:rPr>
              <a:t>票の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要</a:t>
            </a:r>
            <a:r>
              <a:rPr sz="1000" spc="-50" dirty="0">
                <a:solidFill>
                  <a:srgbClr val="231F20"/>
                </a:solidFill>
                <a:latin typeface="游ゴシック" panose="020B0400000000000000" pitchFamily="50" charset="-128"/>
                <a:ea typeface="游ゴシック" panose="020B0400000000000000" pitchFamily="50" charset="-128"/>
                <a:cs typeface="ＭＳ ゴシック"/>
              </a:rPr>
              <a:t>約</a:t>
            </a:r>
            <a:r>
              <a:rPr sz="1000" spc="-80" dirty="0">
                <a:solidFill>
                  <a:srgbClr val="231F20"/>
                </a:solidFill>
                <a:latin typeface="游ゴシック" panose="020B0400000000000000" pitchFamily="50" charset="-128"/>
                <a:ea typeface="游ゴシック" panose="020B0400000000000000" pitchFamily="50" charset="-128"/>
                <a:cs typeface="ＭＳ ゴシック"/>
              </a:rPr>
              <a:t>ダ</a:t>
            </a:r>
            <a:r>
              <a:rPr sz="1000" spc="-120" dirty="0">
                <a:solidFill>
                  <a:srgbClr val="231F20"/>
                </a:solidFill>
                <a:latin typeface="游ゴシック" panose="020B0400000000000000" pitchFamily="50" charset="-128"/>
                <a:ea typeface="游ゴシック" panose="020B0400000000000000" pitchFamily="50" charset="-128"/>
                <a:cs typeface="ＭＳ ゴシック"/>
              </a:rPr>
              <a:t>ウ</a:t>
            </a:r>
            <a:r>
              <a:rPr sz="1000" spc="-80" dirty="0">
                <a:solidFill>
                  <a:srgbClr val="231F20"/>
                </a:solidFill>
                <a:latin typeface="游ゴシック" panose="020B0400000000000000" pitchFamily="50" charset="-128"/>
                <a:ea typeface="游ゴシック" panose="020B0400000000000000" pitchFamily="50" charset="-128"/>
                <a:cs typeface="ＭＳ ゴシック"/>
              </a:rPr>
              <a:t>ン</a:t>
            </a:r>
            <a:r>
              <a:rPr sz="1000" spc="-60" dirty="0">
                <a:solidFill>
                  <a:srgbClr val="231F20"/>
                </a:solidFill>
                <a:latin typeface="游ゴシック" panose="020B0400000000000000" pitchFamily="50" charset="-128"/>
                <a:ea typeface="游ゴシック" panose="020B0400000000000000" pitchFamily="50" charset="-128"/>
                <a:cs typeface="ＭＳ ゴシック"/>
              </a:rPr>
              <a:t>ロ</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6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37160" indent="-125095">
              <a:lnSpc>
                <a:spcPct val="100000"/>
              </a:lnSpc>
              <a:spcBef>
                <a:spcPts val="580"/>
              </a:spcBef>
              <a:buSzPct val="90000"/>
              <a:buAutoNum type="arabicPeriod" startAt="3"/>
              <a:tabLst>
                <a:tab pos="137795" algn="l"/>
              </a:tabLst>
            </a:pP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75" dirty="0">
                <a:solidFill>
                  <a:srgbClr val="231F20"/>
                </a:solidFill>
                <a:latin typeface="游ゴシック" panose="020B0400000000000000" pitchFamily="50" charset="-128"/>
                <a:ea typeface="游ゴシック" panose="020B0400000000000000" pitchFamily="50" charset="-128"/>
                <a:cs typeface="ＭＳ ゴシック"/>
              </a:rPr>
              <a:t>名</a:t>
            </a:r>
            <a:r>
              <a:rPr sz="1000" spc="-55" dirty="0">
                <a:solidFill>
                  <a:srgbClr val="231F20"/>
                </a:solidFill>
                <a:latin typeface="游ゴシック" panose="020B0400000000000000" pitchFamily="50" charset="-128"/>
                <a:ea typeface="游ゴシック" panose="020B0400000000000000" pitchFamily="50" charset="-128"/>
                <a:cs typeface="ＭＳ ゴシック"/>
              </a:rPr>
              <a:t>前</a:t>
            </a:r>
            <a:r>
              <a:rPr sz="1000" spc="-25" dirty="0">
                <a:solidFill>
                  <a:srgbClr val="231F20"/>
                </a:solidFill>
                <a:latin typeface="游ゴシック" panose="020B0400000000000000" pitchFamily="50" charset="-128"/>
                <a:ea typeface="游ゴシック" panose="020B0400000000000000" pitchFamily="50" charset="-128"/>
                <a:cs typeface="ＭＳ ゴシック"/>
              </a:rPr>
              <a:t>を</a:t>
            </a:r>
            <a:r>
              <a:rPr sz="1000" spc="-55" dirty="0">
                <a:solidFill>
                  <a:srgbClr val="231F20"/>
                </a:solidFill>
                <a:latin typeface="游ゴシック" panose="020B0400000000000000" pitchFamily="50" charset="-128"/>
                <a:ea typeface="游ゴシック" panose="020B0400000000000000" pitchFamily="50" charset="-128"/>
                <a:cs typeface="ＭＳ ゴシック"/>
              </a:rPr>
              <a:t>付</a:t>
            </a:r>
            <a:r>
              <a:rPr sz="1000" spc="-45" dirty="0">
                <a:solidFill>
                  <a:srgbClr val="231F20"/>
                </a:solidFill>
                <a:latin typeface="游ゴシック" panose="020B0400000000000000" pitchFamily="50" charset="-128"/>
                <a:ea typeface="游ゴシック" panose="020B0400000000000000" pitchFamily="50" charset="-128"/>
                <a:cs typeface="ＭＳ ゴシック"/>
              </a:rPr>
              <a:t>け</a:t>
            </a:r>
            <a:r>
              <a:rPr sz="1000" spc="-95" dirty="0">
                <a:solidFill>
                  <a:srgbClr val="231F20"/>
                </a:solidFill>
                <a:latin typeface="游ゴシック" panose="020B0400000000000000" pitchFamily="50" charset="-128"/>
                <a:ea typeface="游ゴシック" panose="020B0400000000000000" pitchFamily="50" charset="-128"/>
                <a:cs typeface="ＭＳ ゴシック"/>
              </a:rPr>
              <a:t>て</a:t>
            </a:r>
            <a:r>
              <a:rPr sz="1000" spc="-20" dirty="0">
                <a:solidFill>
                  <a:srgbClr val="231F20"/>
                </a:solidFill>
                <a:latin typeface="游ゴシック" panose="020B0400000000000000" pitchFamily="50" charset="-128"/>
                <a:ea typeface="游ゴシック" panose="020B0400000000000000" pitchFamily="50" charset="-128"/>
                <a:cs typeface="ＭＳ ゴシック"/>
              </a:rPr>
              <a:t>保</a:t>
            </a:r>
            <a:r>
              <a:rPr sz="1000" spc="-35" dirty="0">
                <a:solidFill>
                  <a:srgbClr val="231F20"/>
                </a:solidFill>
                <a:latin typeface="游ゴシック" panose="020B0400000000000000" pitchFamily="50" charset="-128"/>
                <a:ea typeface="游ゴシック" panose="020B0400000000000000" pitchFamily="50" charset="-128"/>
                <a:cs typeface="ＭＳ ゴシック"/>
              </a:rPr>
              <a:t>存</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5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35" dirty="0">
                <a:solidFill>
                  <a:srgbClr val="231F20"/>
                </a:solidFill>
                <a:latin typeface="游ゴシック" panose="020B0400000000000000" pitchFamily="50" charset="-128"/>
                <a:ea typeface="游ゴシック" panose="020B0400000000000000" pitchFamily="50" charset="-128"/>
                <a:cs typeface="ＭＳ ゴシック"/>
              </a:rPr>
              <a:t>ダ</a:t>
            </a:r>
            <a:r>
              <a:rPr sz="1000" spc="-95" dirty="0">
                <a:solidFill>
                  <a:srgbClr val="231F20"/>
                </a:solidFill>
                <a:latin typeface="游ゴシック" panose="020B0400000000000000" pitchFamily="50" charset="-128"/>
                <a:ea typeface="游ゴシック" panose="020B0400000000000000" pitchFamily="50" charset="-128"/>
                <a:cs typeface="ＭＳ ゴシック"/>
              </a:rPr>
              <a:t>イアロ</a:t>
            </a:r>
            <a:r>
              <a:rPr sz="1000" spc="-75" dirty="0">
                <a:solidFill>
                  <a:srgbClr val="231F20"/>
                </a:solidFill>
                <a:latin typeface="游ゴシック" panose="020B0400000000000000" pitchFamily="50" charset="-128"/>
                <a:ea typeface="游ゴシック" panose="020B0400000000000000" pitchFamily="50" charset="-128"/>
                <a:cs typeface="ＭＳ ゴシック"/>
              </a:rPr>
              <a:t>グ</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ボッ</a:t>
            </a:r>
            <a:r>
              <a:rPr sz="1000" spc="-135" dirty="0">
                <a:solidFill>
                  <a:srgbClr val="231F20"/>
                </a:solidFill>
                <a:latin typeface="游ゴシック" panose="020B0400000000000000" pitchFamily="50" charset="-128"/>
                <a:ea typeface="游ゴシック" panose="020B0400000000000000" pitchFamily="50" charset="-128"/>
                <a:cs typeface="ＭＳ ゴシック"/>
              </a:rPr>
              <a:t>ク</a:t>
            </a:r>
            <a:r>
              <a:rPr sz="1000" spc="-45" dirty="0">
                <a:solidFill>
                  <a:srgbClr val="231F20"/>
                </a:solidFill>
                <a:latin typeface="游ゴシック" panose="020B0400000000000000" pitchFamily="50" charset="-128"/>
                <a:ea typeface="游ゴシック" panose="020B0400000000000000" pitchFamily="50" charset="-128"/>
                <a:cs typeface="ＭＳ ゴシック"/>
              </a:rPr>
              <a:t>ス</a:t>
            </a:r>
            <a:r>
              <a:rPr sz="1000" spc="-10" dirty="0">
                <a:solidFill>
                  <a:srgbClr val="231F20"/>
                </a:solidFill>
                <a:latin typeface="游ゴシック" panose="020B0400000000000000" pitchFamily="50" charset="-128"/>
                <a:ea typeface="游ゴシック" panose="020B0400000000000000" pitchFamily="50" charset="-128"/>
                <a:cs typeface="ＭＳ ゴシック"/>
              </a:rPr>
              <a:t>が</a:t>
            </a:r>
            <a:r>
              <a:rPr sz="1000" spc="-65" dirty="0">
                <a:solidFill>
                  <a:srgbClr val="231F20"/>
                </a:solidFill>
                <a:latin typeface="游ゴシック" panose="020B0400000000000000" pitchFamily="50" charset="-128"/>
                <a:ea typeface="游ゴシック" panose="020B0400000000000000" pitchFamily="50" charset="-128"/>
                <a:cs typeface="ＭＳ ゴシック"/>
              </a:rPr>
              <a:t>開</a:t>
            </a:r>
            <a:r>
              <a:rPr sz="1000" spc="-80" dirty="0">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9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35" dirty="0">
                <a:solidFill>
                  <a:srgbClr val="231F20"/>
                </a:solidFill>
                <a:latin typeface="游ゴシック" panose="020B0400000000000000" pitchFamily="50" charset="-128"/>
                <a:ea typeface="游ゴシック" panose="020B0400000000000000" pitchFamily="50" charset="-128"/>
                <a:cs typeface="ＭＳ ゴシック"/>
              </a:rPr>
              <a:t>エ</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ク</a:t>
            </a:r>
            <a:r>
              <a:rPr sz="1000" spc="-60" dirty="0">
                <a:solidFill>
                  <a:srgbClr val="231F20"/>
                </a:solidFill>
                <a:latin typeface="游ゴシック" panose="020B0400000000000000" pitchFamily="50" charset="-128"/>
                <a:ea typeface="游ゴシック" panose="020B0400000000000000" pitchFamily="50" charset="-128"/>
                <a:cs typeface="ＭＳ ゴシック"/>
              </a:rPr>
              <a:t>セ</a:t>
            </a:r>
            <a:r>
              <a:rPr sz="1000" spc="-165" dirty="0">
                <a:solidFill>
                  <a:srgbClr val="231F20"/>
                </a:solidFill>
                <a:latin typeface="游ゴシック" panose="020B0400000000000000" pitchFamily="50" charset="-128"/>
                <a:ea typeface="游ゴシック" panose="020B0400000000000000" pitchFamily="50" charset="-128"/>
                <a:cs typeface="ＭＳ ゴシック"/>
              </a:rPr>
              <a:t>ル</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60"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5" dirty="0">
                <a:solidFill>
                  <a:srgbClr val="231F20"/>
                </a:solidFill>
                <a:latin typeface="游ゴシック" panose="020B0400000000000000" pitchFamily="50" charset="-128"/>
                <a:ea typeface="游ゴシック" panose="020B0400000000000000" pitchFamily="50" charset="-128"/>
                <a:cs typeface="ＭＳ ゴシック"/>
              </a:rPr>
              <a:t>イ</a:t>
            </a:r>
            <a:r>
              <a:rPr sz="1000" spc="-40" dirty="0">
                <a:solidFill>
                  <a:srgbClr val="231F20"/>
                </a:solidFill>
                <a:latin typeface="游ゴシック" panose="020B0400000000000000" pitchFamily="50" charset="-128"/>
                <a:ea typeface="游ゴシック" panose="020B0400000000000000" pitchFamily="50" charset="-128"/>
                <a:cs typeface="ＭＳ ゴシック"/>
              </a:rPr>
              <a:t>ル</a:t>
            </a:r>
            <a:r>
              <a:rPr sz="1000" spc="-20" dirty="0">
                <a:solidFill>
                  <a:srgbClr val="231F20"/>
                </a:solidFill>
                <a:latin typeface="游ゴシック" panose="020B0400000000000000" pitchFamily="50" charset="-128"/>
                <a:ea typeface="游ゴシック" panose="020B0400000000000000" pitchFamily="50" charset="-128"/>
                <a:cs typeface="ＭＳ ゴシック"/>
              </a:rPr>
              <a:t>を</a:t>
            </a:r>
            <a:r>
              <a:rPr sz="1000" spc="-25" dirty="0">
                <a:solidFill>
                  <a:srgbClr val="231F20"/>
                </a:solidFill>
                <a:latin typeface="游ゴシック" panose="020B0400000000000000" pitchFamily="50" charset="-128"/>
                <a:ea typeface="游ゴシック" panose="020B0400000000000000" pitchFamily="50" charset="-128"/>
                <a:cs typeface="ＭＳ ゴシック"/>
              </a:rPr>
              <a:t>任</a:t>
            </a:r>
            <a:r>
              <a:rPr sz="1000" spc="-55" dirty="0">
                <a:solidFill>
                  <a:srgbClr val="231F20"/>
                </a:solidFill>
                <a:latin typeface="游ゴシック" panose="020B0400000000000000" pitchFamily="50" charset="-128"/>
                <a:ea typeface="游ゴシック" panose="020B0400000000000000" pitchFamily="50" charset="-128"/>
                <a:cs typeface="ＭＳ ゴシック"/>
              </a:rPr>
              <a:t>意</a:t>
            </a:r>
            <a:r>
              <a:rPr sz="1000" spc="-114"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ォ</a:t>
            </a:r>
            <a:r>
              <a:rPr sz="1000" spc="-45" dirty="0">
                <a:solidFill>
                  <a:srgbClr val="231F20"/>
                </a:solidFill>
                <a:latin typeface="游ゴシック" panose="020B0400000000000000" pitchFamily="50" charset="-128"/>
                <a:ea typeface="游ゴシック" panose="020B0400000000000000" pitchFamily="50" charset="-128"/>
                <a:cs typeface="ＭＳ ゴシック"/>
              </a:rPr>
              <a:t>ル</a:t>
            </a:r>
            <a:r>
              <a:rPr sz="1000" spc="-40" dirty="0">
                <a:solidFill>
                  <a:srgbClr val="231F20"/>
                </a:solidFill>
                <a:latin typeface="游ゴシック" panose="020B0400000000000000" pitchFamily="50" charset="-128"/>
                <a:ea typeface="游ゴシック" panose="020B0400000000000000" pitchFamily="50" charset="-128"/>
                <a:cs typeface="ＭＳ ゴシック"/>
              </a:rPr>
              <a:t>ダ</a:t>
            </a:r>
            <a:r>
              <a:rPr sz="1000" spc="-85" dirty="0">
                <a:solidFill>
                  <a:srgbClr val="231F20"/>
                </a:solidFill>
                <a:latin typeface="游ゴシック" panose="020B0400000000000000" pitchFamily="50" charset="-128"/>
                <a:ea typeface="游ゴシック" panose="020B0400000000000000" pitchFamily="50" charset="-128"/>
                <a:cs typeface="ＭＳ ゴシック"/>
              </a:rPr>
              <a:t>に</a:t>
            </a:r>
            <a:r>
              <a:rPr sz="1000" spc="-20" dirty="0">
                <a:solidFill>
                  <a:srgbClr val="231F20"/>
                </a:solidFill>
                <a:latin typeface="游ゴシック" panose="020B0400000000000000" pitchFamily="50" charset="-128"/>
                <a:ea typeface="游ゴシック" panose="020B0400000000000000" pitchFamily="50" charset="-128"/>
                <a:cs typeface="ＭＳ ゴシック"/>
              </a:rPr>
              <a:t>保</a:t>
            </a:r>
            <a:r>
              <a:rPr sz="1000" spc="-110" dirty="0">
                <a:solidFill>
                  <a:srgbClr val="231F20"/>
                </a:solidFill>
                <a:latin typeface="游ゴシック" panose="020B0400000000000000" pitchFamily="50" charset="-128"/>
                <a:ea typeface="游ゴシック" panose="020B0400000000000000" pitchFamily="50" charset="-128"/>
                <a:cs typeface="ＭＳ ゴシック"/>
              </a:rPr>
              <a:t>存</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SzPct val="90000"/>
              <a:buAutoNum type="arabicPeriod" startAt="3"/>
              <a:tabLst>
                <a:tab pos="148590" algn="l"/>
              </a:tabLst>
            </a:pPr>
            <a:r>
              <a:rPr sz="1000" spc="-125" dirty="0">
                <a:solidFill>
                  <a:srgbClr val="231F20"/>
                </a:solidFill>
                <a:latin typeface="游ゴシック" panose="020B0400000000000000" pitchFamily="50" charset="-128"/>
                <a:ea typeface="游ゴシック" panose="020B0400000000000000" pitchFamily="50" charset="-128"/>
                <a:cs typeface="ＭＳ ゴシック"/>
              </a:rPr>
              <a:t>エ</a:t>
            </a:r>
            <a:r>
              <a:rPr sz="1000" spc="-95" dirty="0">
                <a:solidFill>
                  <a:srgbClr val="231F20"/>
                </a:solidFill>
                <a:latin typeface="游ゴシック" panose="020B0400000000000000" pitchFamily="50" charset="-128"/>
                <a:ea typeface="游ゴシック" panose="020B0400000000000000" pitchFamily="50" charset="-128"/>
                <a:cs typeface="ＭＳ ゴシック"/>
              </a:rPr>
              <a:t>ク</a:t>
            </a:r>
            <a:r>
              <a:rPr sz="1000" spc="-55" dirty="0">
                <a:solidFill>
                  <a:srgbClr val="231F20"/>
                </a:solidFill>
                <a:latin typeface="游ゴシック" panose="020B0400000000000000" pitchFamily="50" charset="-128"/>
                <a:ea typeface="游ゴシック" panose="020B0400000000000000" pitchFamily="50" charset="-128"/>
                <a:cs typeface="ＭＳ ゴシック"/>
              </a:rPr>
              <a:t>セ</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ル</a:t>
            </a:r>
            <a:r>
              <a:rPr sz="1000" spc="-9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ァ</a:t>
            </a:r>
            <a:r>
              <a:rPr sz="1000" spc="-180" dirty="0">
                <a:solidFill>
                  <a:srgbClr val="231F20"/>
                </a:solidFill>
                <a:latin typeface="游ゴシック" panose="020B0400000000000000" pitchFamily="50" charset="-128"/>
                <a:ea typeface="游ゴシック" panose="020B0400000000000000" pitchFamily="50" charset="-128"/>
                <a:cs typeface="ＭＳ ゴシック"/>
              </a:rPr>
              <a:t>イ</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ル</a:t>
            </a:r>
            <a:r>
              <a:rPr sz="1000" spc="-4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は評</a:t>
            </a:r>
            <a:r>
              <a:rPr sz="1000" spc="-30" dirty="0">
                <a:solidFill>
                  <a:srgbClr val="231F20"/>
                </a:solidFill>
                <a:latin typeface="游ゴシック" panose="020B0400000000000000" pitchFamily="50" charset="-128"/>
                <a:ea typeface="游ゴシック" panose="020B0400000000000000" pitchFamily="50" charset="-128"/>
                <a:cs typeface="ＭＳ ゴシック"/>
              </a:rPr>
              <a:t>価</a:t>
            </a:r>
            <a:r>
              <a:rPr sz="1000" spc="-25" dirty="0">
                <a:solidFill>
                  <a:srgbClr val="231F20"/>
                </a:solidFill>
                <a:latin typeface="游ゴシック" panose="020B0400000000000000" pitchFamily="50" charset="-128"/>
                <a:ea typeface="游ゴシック" panose="020B0400000000000000" pitchFamily="50" charset="-128"/>
                <a:cs typeface="ＭＳ ゴシック"/>
              </a:rPr>
              <a:t>点</a:t>
            </a:r>
            <a:r>
              <a:rPr sz="1000" dirty="0">
                <a:solidFill>
                  <a:srgbClr val="231F20"/>
                </a:solidFill>
                <a:latin typeface="游ゴシック" panose="020B0400000000000000" pitchFamily="50" charset="-128"/>
                <a:ea typeface="游ゴシック" panose="020B0400000000000000" pitchFamily="50" charset="-128"/>
                <a:cs typeface="ＭＳ ゴシック"/>
              </a:rPr>
              <a:t>数</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35" dirty="0">
                <a:solidFill>
                  <a:srgbClr val="231F20"/>
                </a:solidFill>
                <a:latin typeface="游ゴシック" panose="020B0400000000000000" pitchFamily="50" charset="-128"/>
                <a:ea typeface="游ゴシック" panose="020B0400000000000000" pitchFamily="50" charset="-128"/>
                <a:cs typeface="ＭＳ ゴシック"/>
              </a:rPr>
              <a:t>数</a:t>
            </a:r>
            <a:r>
              <a:rPr sz="1000" spc="-75" dirty="0">
                <a:solidFill>
                  <a:srgbClr val="231F20"/>
                </a:solidFill>
                <a:latin typeface="游ゴシック" panose="020B0400000000000000" pitchFamily="50" charset="-128"/>
                <a:ea typeface="游ゴシック" panose="020B0400000000000000" pitchFamily="50" charset="-128"/>
                <a:cs typeface="ＭＳ ゴシック"/>
              </a:rPr>
              <a:t>値</a:t>
            </a:r>
            <a:r>
              <a:rPr sz="1000" spc="-160" dirty="0">
                <a:solidFill>
                  <a:srgbClr val="231F20"/>
                </a:solidFill>
                <a:latin typeface="游ゴシック" panose="020B0400000000000000" pitchFamily="50" charset="-128"/>
                <a:ea typeface="游ゴシック" panose="020B0400000000000000" pitchFamily="50" charset="-128"/>
                <a:cs typeface="ＭＳ ゴシック"/>
              </a:rPr>
              <a:t>と</a:t>
            </a:r>
            <a:r>
              <a:rPr sz="1000" spc="-185" dirty="0">
                <a:solidFill>
                  <a:srgbClr val="231F20"/>
                </a:solidFill>
                <a:latin typeface="游ゴシック" panose="020B0400000000000000" pitchFamily="50" charset="-128"/>
                <a:ea typeface="游ゴシック" panose="020B0400000000000000" pitchFamily="50" charset="-128"/>
                <a:cs typeface="ＭＳ ゴシック"/>
              </a:rPr>
              <a:t>し</a:t>
            </a:r>
            <a:r>
              <a:rPr sz="1000" spc="-65" dirty="0">
                <a:solidFill>
                  <a:srgbClr val="231F20"/>
                </a:solidFill>
                <a:latin typeface="游ゴシック" panose="020B0400000000000000" pitchFamily="50" charset="-128"/>
                <a:ea typeface="游ゴシック" panose="020B0400000000000000" pitchFamily="50" charset="-128"/>
                <a:cs typeface="ＭＳ ゴシック"/>
              </a:rPr>
              <a:t>て</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70" dirty="0">
                <a:solidFill>
                  <a:srgbClr val="231F20"/>
                </a:solidFill>
                <a:latin typeface="游ゴシック" panose="020B0400000000000000" pitchFamily="50" charset="-128"/>
                <a:ea typeface="游ゴシック" panose="020B0400000000000000" pitchFamily="50" charset="-128"/>
                <a:cs typeface="ＭＳ ゴシック"/>
              </a:rPr>
              <a:t>記</a:t>
            </a:r>
            <a:r>
              <a:rPr sz="1000" spc="-80" dirty="0">
                <a:solidFill>
                  <a:srgbClr val="231F20"/>
                </a:solidFill>
                <a:latin typeface="游ゴシック" panose="020B0400000000000000" pitchFamily="50" charset="-128"/>
                <a:ea typeface="游ゴシック" panose="020B0400000000000000" pitchFamily="50" charset="-128"/>
                <a:cs typeface="ＭＳ ゴシック"/>
              </a:rPr>
              <a:t>さ</a:t>
            </a:r>
            <a:r>
              <a:rPr sz="1000" spc="-45" dirty="0">
                <a:solidFill>
                  <a:srgbClr val="231F20"/>
                </a:solidFill>
                <a:latin typeface="游ゴシック" panose="020B0400000000000000" pitchFamily="50" charset="-128"/>
                <a:ea typeface="游ゴシック" panose="020B0400000000000000" pitchFamily="50" charset="-128"/>
                <a:cs typeface="ＭＳ ゴシック"/>
              </a:rPr>
              <a:t>れ</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る</a:t>
            </a:r>
            <a:r>
              <a:rPr sz="1000" spc="-95" dirty="0">
                <a:solidFill>
                  <a:srgbClr val="231F20"/>
                </a:solidFill>
                <a:latin typeface="游ゴシック" panose="020B0400000000000000" pitchFamily="50" charset="-128"/>
                <a:ea typeface="游ゴシック" panose="020B0400000000000000" pitchFamily="50" charset="-128"/>
                <a:cs typeface="ＭＳ ゴシック"/>
              </a:rPr>
              <a:t>と</a:t>
            </a:r>
            <a:r>
              <a:rPr sz="1000" spc="-40" dirty="0">
                <a:solidFill>
                  <a:srgbClr val="231F20"/>
                </a:solidFill>
                <a:latin typeface="游ゴシック" panose="020B0400000000000000" pitchFamily="50" charset="-128"/>
                <a:ea typeface="游ゴシック" panose="020B0400000000000000" pitchFamily="50" charset="-128"/>
                <a:cs typeface="ＭＳ ゴシック"/>
              </a:rPr>
              <a:t>共</a:t>
            </a:r>
            <a:r>
              <a:rPr sz="1000" spc="-4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5" dirty="0">
                <a:solidFill>
                  <a:srgbClr val="231F20"/>
                </a:solidFill>
                <a:latin typeface="游ゴシック" panose="020B0400000000000000" pitchFamily="50" charset="-128"/>
                <a:ea typeface="游ゴシック" panose="020B0400000000000000" pitchFamily="50" charset="-128"/>
                <a:cs typeface="ＭＳ ゴシック"/>
              </a:rPr>
              <a:t>、</a:t>
            </a:r>
            <a:r>
              <a:rPr sz="1000" spc="-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5" dirty="0">
                <a:solidFill>
                  <a:srgbClr val="231F20"/>
                </a:solidFill>
                <a:latin typeface="游ゴシック" panose="020B0400000000000000" pitchFamily="50" charset="-128"/>
                <a:ea typeface="游ゴシック" panose="020B0400000000000000" pitchFamily="50" charset="-128"/>
                <a:cs typeface="ＭＳ ゴシック"/>
              </a:rPr>
              <a:t>価</a:t>
            </a:r>
            <a:r>
              <a:rPr sz="1000" spc="-150" dirty="0">
                <a:solidFill>
                  <a:srgbClr val="231F20"/>
                </a:solidFill>
                <a:latin typeface="游ゴシック" panose="020B0400000000000000" pitchFamily="50" charset="-128"/>
                <a:ea typeface="游ゴシック" panose="020B0400000000000000" pitchFamily="50" charset="-128"/>
                <a:cs typeface="ＭＳ ゴシック"/>
              </a:rPr>
              <a:t>票</a:t>
            </a:r>
            <a:r>
              <a:rPr sz="1000" spc="-130" dirty="0">
                <a:solidFill>
                  <a:srgbClr val="231F20"/>
                </a:solidFill>
                <a:latin typeface="游ゴシック" panose="020B0400000000000000" pitchFamily="50" charset="-128"/>
                <a:ea typeface="游ゴシック" panose="020B0400000000000000" pitchFamily="50" charset="-128"/>
                <a:cs typeface="ＭＳ ゴシック"/>
              </a:rPr>
              <a:t>Ⅰ～Ⅲ</a:t>
            </a:r>
            <a:r>
              <a:rPr sz="1000" spc="-70"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つ</a:t>
            </a:r>
            <a:r>
              <a:rPr sz="1000" spc="-80" dirty="0">
                <a:solidFill>
                  <a:srgbClr val="231F20"/>
                </a:solidFill>
                <a:latin typeface="游ゴシック" panose="020B0400000000000000" pitchFamily="50" charset="-128"/>
                <a:ea typeface="游ゴシック" panose="020B0400000000000000" pitchFamily="50" charset="-128"/>
                <a:cs typeface="ＭＳ ゴシック"/>
              </a:rPr>
              <a:t>い</a:t>
            </a:r>
            <a:r>
              <a:rPr sz="1000" spc="-65" dirty="0">
                <a:solidFill>
                  <a:srgbClr val="231F20"/>
                </a:solidFill>
                <a:latin typeface="游ゴシック" panose="020B0400000000000000" pitchFamily="50" charset="-128"/>
                <a:ea typeface="游ゴシック" panose="020B0400000000000000" pitchFamily="50" charset="-128"/>
                <a:cs typeface="ＭＳ ゴシック"/>
              </a:rPr>
              <a:t>て</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80" dirty="0">
                <a:solidFill>
                  <a:srgbClr val="231F20"/>
                </a:solidFill>
                <a:latin typeface="游ゴシック" panose="020B0400000000000000" pitchFamily="50" charset="-128"/>
                <a:ea typeface="游ゴシック" panose="020B0400000000000000" pitchFamily="50" charset="-128"/>
                <a:cs typeface="ＭＳ ゴシック"/>
              </a:rPr>
              <a:t>の自</a:t>
            </a:r>
            <a:r>
              <a:rPr sz="1000" spc="-25" dirty="0">
                <a:solidFill>
                  <a:srgbClr val="231F20"/>
                </a:solidFill>
                <a:latin typeface="游ゴシック" panose="020B0400000000000000" pitchFamily="50" charset="-128"/>
                <a:ea typeface="游ゴシック" panose="020B0400000000000000" pitchFamily="50" charset="-128"/>
                <a:cs typeface="ＭＳ ゴシック"/>
              </a:rPr>
              <a:t>己</a:t>
            </a:r>
            <a:r>
              <a:rPr sz="1000" spc="-5" dirty="0">
                <a:solidFill>
                  <a:srgbClr val="231F20"/>
                </a:solidFill>
                <a:latin typeface="游ゴシック" panose="020B0400000000000000" pitchFamily="50" charset="-128"/>
                <a:ea typeface="游ゴシック" panose="020B0400000000000000" pitchFamily="50" charset="-128"/>
                <a:cs typeface="ＭＳ ゴシック"/>
              </a:rPr>
              <a:t>評</a:t>
            </a:r>
            <a:r>
              <a:rPr sz="1000" spc="-15" dirty="0">
                <a:solidFill>
                  <a:srgbClr val="231F20"/>
                </a:solidFill>
                <a:latin typeface="游ゴシック" panose="020B0400000000000000" pitchFamily="50" charset="-128"/>
                <a:ea typeface="游ゴシック" panose="020B0400000000000000" pitchFamily="50" charset="-128"/>
                <a:cs typeface="ＭＳ ゴシック"/>
              </a:rPr>
              <a:t>価</a:t>
            </a:r>
            <a:r>
              <a:rPr sz="1000" dirty="0">
                <a:solidFill>
                  <a:srgbClr val="231F20"/>
                </a:solidFill>
                <a:latin typeface="游ゴシック" panose="020B0400000000000000" pitchFamily="50" charset="-128"/>
                <a:ea typeface="游ゴシック" panose="020B0400000000000000" pitchFamily="50" charset="-128"/>
                <a:cs typeface="ＭＳ ゴシック"/>
              </a:rPr>
              <a:t>／  </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4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評</a:t>
            </a:r>
            <a:r>
              <a:rPr sz="1000" spc="-25" dirty="0">
                <a:solidFill>
                  <a:srgbClr val="231F20"/>
                </a:solidFill>
                <a:latin typeface="游ゴシック" panose="020B0400000000000000" pitchFamily="50" charset="-128"/>
                <a:ea typeface="游ゴシック" panose="020B0400000000000000" pitchFamily="50" charset="-128"/>
                <a:cs typeface="ＭＳ ゴシック"/>
              </a:rPr>
              <a:t>価</a:t>
            </a:r>
            <a:r>
              <a:rPr sz="1000" spc="-40" dirty="0">
                <a:solidFill>
                  <a:srgbClr val="231F20"/>
                </a:solidFill>
                <a:latin typeface="游ゴシック" panose="020B0400000000000000" pitchFamily="50" charset="-128"/>
                <a:ea typeface="游ゴシック" panose="020B0400000000000000" pitchFamily="50" charset="-128"/>
                <a:cs typeface="ＭＳ ゴシック"/>
              </a:rPr>
              <a:t>／</a:t>
            </a:r>
            <a:r>
              <a:rPr sz="1000" spc="-60" dirty="0">
                <a:solidFill>
                  <a:srgbClr val="231F20"/>
                </a:solidFill>
                <a:latin typeface="游ゴシック" panose="020B0400000000000000" pitchFamily="50" charset="-128"/>
                <a:ea typeface="游ゴシック" panose="020B0400000000000000" pitchFamily="50" charset="-128"/>
                <a:cs typeface="ＭＳ ゴシック"/>
              </a:rPr>
              <a:t>平</a:t>
            </a:r>
            <a:r>
              <a:rPr sz="1000" spc="-20" dirty="0">
                <a:solidFill>
                  <a:srgbClr val="231F20"/>
                </a:solidFill>
                <a:latin typeface="游ゴシック" panose="020B0400000000000000" pitchFamily="50" charset="-128"/>
                <a:ea typeface="游ゴシック" panose="020B0400000000000000" pitchFamily="50" charset="-128"/>
                <a:cs typeface="ＭＳ ゴシック"/>
              </a:rPr>
              <a:t>均</a:t>
            </a:r>
            <a:r>
              <a:rPr sz="1000" spc="-10" dirty="0">
                <a:solidFill>
                  <a:srgbClr val="231F20"/>
                </a:solidFill>
                <a:latin typeface="游ゴシック" panose="020B0400000000000000" pitchFamily="50" charset="-128"/>
                <a:ea typeface="游ゴシック" panose="020B0400000000000000" pitchFamily="50" charset="-128"/>
                <a:cs typeface="ＭＳ ゴシック"/>
              </a:rPr>
              <a:t>値</a:t>
            </a:r>
            <a:r>
              <a:rPr sz="1000" spc="-90" dirty="0">
                <a:solidFill>
                  <a:srgbClr val="231F20"/>
                </a:solidFill>
                <a:latin typeface="游ゴシック" panose="020B0400000000000000" pitchFamily="50" charset="-128"/>
                <a:ea typeface="游ゴシック" panose="020B0400000000000000" pitchFamily="50" charset="-128"/>
                <a:cs typeface="ＭＳ ゴシック"/>
              </a:rPr>
              <a:t>が</a:t>
            </a:r>
            <a:r>
              <a:rPr sz="1000" spc="-15" dirty="0">
                <a:solidFill>
                  <a:srgbClr val="231F20"/>
                </a:solidFill>
                <a:latin typeface="游ゴシック" panose="020B0400000000000000" pitchFamily="50" charset="-128"/>
                <a:ea typeface="游ゴシック" panose="020B0400000000000000" pitchFamily="50" charset="-128"/>
                <a:cs typeface="ＭＳ ゴシック"/>
              </a:rPr>
              <a:t>レ</a:t>
            </a:r>
            <a:r>
              <a:rPr sz="1000" spc="-4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ダ</a:t>
            </a:r>
            <a:r>
              <a:rPr sz="1000" spc="-30" dirty="0">
                <a:solidFill>
                  <a:srgbClr val="231F20"/>
                </a:solidFill>
                <a:latin typeface="游ゴシック" panose="020B0400000000000000" pitchFamily="50" charset="-128"/>
                <a:ea typeface="游ゴシック" panose="020B0400000000000000" pitchFamily="50" charset="-128"/>
                <a:cs typeface="ＭＳ ゴシック"/>
              </a:rPr>
              <a:t>ー</a:t>
            </a:r>
            <a:r>
              <a:rPr sz="1000" spc="-70" dirty="0">
                <a:solidFill>
                  <a:srgbClr val="231F20"/>
                </a:solidFill>
                <a:latin typeface="游ゴシック" panose="020B0400000000000000" pitchFamily="50" charset="-128"/>
                <a:ea typeface="游ゴシック" panose="020B0400000000000000" pitchFamily="50" charset="-128"/>
                <a:cs typeface="ＭＳ ゴシック"/>
              </a:rPr>
              <a:t>チ</a:t>
            </a:r>
            <a:r>
              <a:rPr sz="1000" spc="-60" dirty="0">
                <a:solidFill>
                  <a:srgbClr val="231F20"/>
                </a:solidFill>
                <a:latin typeface="游ゴシック" panose="020B0400000000000000" pitchFamily="50" charset="-128"/>
                <a:ea typeface="游ゴシック" panose="020B0400000000000000" pitchFamily="50" charset="-128"/>
                <a:cs typeface="ＭＳ ゴシック"/>
              </a:rPr>
              <a:t>ャ</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ー</a:t>
            </a:r>
            <a:r>
              <a:rPr sz="1000" spc="-160" dirty="0">
                <a:solidFill>
                  <a:srgbClr val="231F20"/>
                </a:solidFill>
                <a:latin typeface="游ゴシック" panose="020B0400000000000000" pitchFamily="50" charset="-128"/>
                <a:ea typeface="游ゴシック" panose="020B0400000000000000" pitchFamily="50" charset="-128"/>
                <a:cs typeface="ＭＳ ゴシック"/>
              </a:rPr>
              <a:t>ト</a:t>
            </a:r>
            <a:r>
              <a:rPr sz="1000" spc="-80" dirty="0">
                <a:solidFill>
                  <a:srgbClr val="231F20"/>
                </a:solidFill>
                <a:latin typeface="游ゴシック" panose="020B0400000000000000" pitchFamily="50" charset="-128"/>
                <a:ea typeface="游ゴシック" panose="020B0400000000000000" pitchFamily="50" charset="-128"/>
                <a:cs typeface="ＭＳ ゴシック"/>
              </a:rPr>
              <a:t>で</a:t>
            </a:r>
            <a:r>
              <a:rPr sz="1000" spc="-5" dirty="0">
                <a:solidFill>
                  <a:srgbClr val="231F20"/>
                </a:solidFill>
                <a:latin typeface="游ゴシック" panose="020B0400000000000000" pitchFamily="50" charset="-128"/>
                <a:ea typeface="游ゴシック" panose="020B0400000000000000" pitchFamily="50" charset="-128"/>
                <a:cs typeface="ＭＳ ゴシック"/>
              </a:rPr>
              <a:t>比</a:t>
            </a:r>
            <a:r>
              <a:rPr sz="1000" spc="-20" dirty="0">
                <a:solidFill>
                  <a:srgbClr val="231F20"/>
                </a:solidFill>
                <a:latin typeface="游ゴシック" panose="020B0400000000000000" pitchFamily="50" charset="-128"/>
                <a:ea typeface="游ゴシック" panose="020B0400000000000000" pitchFamily="50" charset="-128"/>
                <a:cs typeface="ＭＳ ゴシック"/>
              </a:rPr>
              <a:t>較</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85"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70" dirty="0">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80" dirty="0">
                <a:solidFill>
                  <a:srgbClr val="231F20"/>
                </a:solidFill>
                <a:latin typeface="游ゴシック" panose="020B0400000000000000" pitchFamily="50" charset="-128"/>
                <a:ea typeface="游ゴシック" panose="020B0400000000000000" pitchFamily="50" charset="-128"/>
                <a:cs typeface="ＭＳ ゴシック"/>
              </a:rPr>
              <a:t>す</a:t>
            </a:r>
            <a:r>
              <a:rPr sz="1000" spc="-7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バ</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ク</a:t>
            </a:r>
            <a:r>
              <a:rPr sz="1000" spc="-30" dirty="0">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a:solidFill>
                  <a:srgbClr val="231F20"/>
                </a:solidFill>
                <a:latin typeface="游ゴシック" panose="020B0400000000000000" pitchFamily="50" charset="-128"/>
                <a:ea typeface="游ゴシック" panose="020B0400000000000000" pitchFamily="50" charset="-128"/>
                <a:cs typeface="ＭＳ ゴシック"/>
              </a:rPr>
              <a:t>際</a:t>
            </a:r>
            <a:r>
              <a:rPr sz="1000" spc="-1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 dirty="0">
                <a:solidFill>
                  <a:srgbClr val="231F20"/>
                </a:solidFill>
                <a:latin typeface="游ゴシック" panose="020B0400000000000000" pitchFamily="50" charset="-128"/>
                <a:ea typeface="游ゴシック" panose="020B0400000000000000" pitchFamily="50" charset="-128"/>
                <a:cs typeface="ＭＳ ゴシック"/>
              </a:rPr>
              <a:t>参</a:t>
            </a:r>
            <a:r>
              <a:rPr sz="1000" spc="-35" dirty="0">
                <a:solidFill>
                  <a:srgbClr val="231F20"/>
                </a:solidFill>
                <a:latin typeface="游ゴシック" panose="020B0400000000000000" pitchFamily="50" charset="-128"/>
                <a:ea typeface="游ゴシック" panose="020B0400000000000000" pitchFamily="50" charset="-128"/>
                <a:cs typeface="ＭＳ ゴシック"/>
              </a:rPr>
              <a:t>考</a:t>
            </a:r>
            <a:r>
              <a:rPr sz="1000" spc="-125" dirty="0">
                <a:solidFill>
                  <a:srgbClr val="231F20"/>
                </a:solidFill>
                <a:latin typeface="游ゴシック" panose="020B0400000000000000" pitchFamily="50" charset="-128"/>
                <a:ea typeface="游ゴシック" panose="020B0400000000000000" pitchFamily="50" charset="-128"/>
                <a:cs typeface="ＭＳ ゴシック"/>
              </a:rPr>
              <a:t>に</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a:solidFill>
                  <a:srgbClr val="231F20"/>
                </a:solidFill>
                <a:latin typeface="游ゴシック" panose="020B0400000000000000" pitchFamily="50" charset="-128"/>
                <a:ea typeface="游ゴシック" panose="020B0400000000000000" pitchFamily="50" charset="-128"/>
                <a:cs typeface="ＭＳ ゴシック"/>
              </a:rPr>
              <a:t>い</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12" name="object 12"/>
          <p:cNvSpPr txBox="1"/>
          <p:nvPr/>
        </p:nvSpPr>
        <p:spPr>
          <a:xfrm>
            <a:off x="724423" y="6510442"/>
            <a:ext cx="6180455" cy="2065565"/>
          </a:xfrm>
          <a:prstGeom prst="rect">
            <a:avLst/>
          </a:prstGeom>
        </p:spPr>
        <p:txBody>
          <a:bodyPr vert="horz" wrap="square" lIns="0" tIns="85725" rIns="0" bIns="0" rtlCol="0">
            <a:spAutoFit/>
          </a:bodyPr>
          <a:lstStyle/>
          <a:p>
            <a:pPr marL="139700" indent="-127635">
              <a:lnSpc>
                <a:spcPct val="100000"/>
              </a:lnSpc>
              <a:spcBef>
                <a:spcPts val="675"/>
              </a:spcBef>
              <a:buSzPct val="90000"/>
              <a:buChar char="■"/>
              <a:tabLst>
                <a:tab pos="140335" algn="l"/>
              </a:tabLst>
            </a:pPr>
            <a:r>
              <a:rPr sz="1000" spc="-170" dirty="0">
                <a:solidFill>
                  <a:srgbClr val="A9511A"/>
                </a:solidFill>
                <a:latin typeface="游ゴシック" panose="020B0400000000000000" pitchFamily="50" charset="-128"/>
                <a:ea typeface="游ゴシック" panose="020B0400000000000000" pitchFamily="50" charset="-128"/>
                <a:cs typeface="ＭＳ ゴシック"/>
              </a:rPr>
              <a:t>フ</a:t>
            </a:r>
            <a:r>
              <a:rPr sz="1000" spc="-155" dirty="0">
                <a:solidFill>
                  <a:srgbClr val="A9511A"/>
                </a:solidFill>
                <a:latin typeface="游ゴシック" panose="020B0400000000000000" pitchFamily="50" charset="-128"/>
                <a:ea typeface="游ゴシック" panose="020B0400000000000000" pitchFamily="50" charset="-128"/>
                <a:cs typeface="ＭＳ ゴシック"/>
              </a:rPr>
              <a:t>ィー</a:t>
            </a:r>
            <a:r>
              <a:rPr sz="1000" spc="-114" dirty="0">
                <a:solidFill>
                  <a:srgbClr val="A9511A"/>
                </a:solidFill>
                <a:latin typeface="游ゴシック" panose="020B0400000000000000" pitchFamily="50" charset="-128"/>
                <a:ea typeface="游ゴシック" panose="020B0400000000000000" pitchFamily="50" charset="-128"/>
                <a:cs typeface="ＭＳ ゴシック"/>
              </a:rPr>
              <a:t>ド</a:t>
            </a:r>
            <a:r>
              <a:rPr sz="1000" spc="-140" dirty="0">
                <a:solidFill>
                  <a:srgbClr val="A9511A"/>
                </a:solidFill>
                <a:latin typeface="游ゴシック" panose="020B0400000000000000" pitchFamily="50" charset="-128"/>
                <a:ea typeface="游ゴシック" panose="020B0400000000000000" pitchFamily="50" charset="-128"/>
                <a:cs typeface="ＭＳ ゴシック"/>
              </a:rPr>
              <a:t>バ</a:t>
            </a:r>
            <a:r>
              <a:rPr sz="1000" spc="-100" dirty="0">
                <a:solidFill>
                  <a:srgbClr val="A9511A"/>
                </a:solidFill>
                <a:latin typeface="游ゴシック" panose="020B0400000000000000" pitchFamily="50" charset="-128"/>
                <a:ea typeface="游ゴシック" panose="020B0400000000000000" pitchFamily="50" charset="-128"/>
                <a:cs typeface="ＭＳ ゴシック"/>
              </a:rPr>
              <a:t>ッ</a:t>
            </a:r>
            <a:r>
              <a:rPr sz="1000" spc="-114" dirty="0">
                <a:solidFill>
                  <a:srgbClr val="A9511A"/>
                </a:solidFill>
                <a:latin typeface="游ゴシック" panose="020B0400000000000000" pitchFamily="50" charset="-128"/>
                <a:ea typeface="游ゴシック" panose="020B0400000000000000" pitchFamily="50" charset="-128"/>
                <a:cs typeface="ＭＳ ゴシック"/>
              </a:rPr>
              <a:t>ク</a:t>
            </a:r>
            <a:r>
              <a:rPr sz="1000" spc="-105" dirty="0">
                <a:solidFill>
                  <a:srgbClr val="A9511A"/>
                </a:solidFill>
                <a:latin typeface="游ゴシック" panose="020B0400000000000000" pitchFamily="50" charset="-128"/>
                <a:ea typeface="游ゴシック" panose="020B0400000000000000" pitchFamily="50" charset="-128"/>
                <a:cs typeface="ＭＳ ゴシック"/>
              </a:rPr>
              <a:t>の</a:t>
            </a:r>
            <a:r>
              <a:rPr sz="1000" spc="-35" dirty="0">
                <a:solidFill>
                  <a:srgbClr val="A9511A"/>
                </a:solidFill>
                <a:latin typeface="游ゴシック" panose="020B0400000000000000" pitchFamily="50" charset="-128"/>
                <a:ea typeface="游ゴシック" panose="020B0400000000000000" pitchFamily="50" charset="-128"/>
                <a:cs typeface="ＭＳ ゴシック"/>
              </a:rPr>
              <a:t>入</a:t>
            </a:r>
            <a:r>
              <a:rPr sz="1000" spc="-55" dirty="0">
                <a:solidFill>
                  <a:srgbClr val="A9511A"/>
                </a:solidFill>
                <a:latin typeface="游ゴシック" panose="020B0400000000000000" pitchFamily="50" charset="-128"/>
                <a:ea typeface="游ゴシック" panose="020B0400000000000000" pitchFamily="50" charset="-128"/>
                <a:cs typeface="ＭＳ ゴシック"/>
              </a:rPr>
              <a:t>力</a:t>
            </a:r>
            <a:r>
              <a:rPr sz="1000" spc="-40" dirty="0">
                <a:solidFill>
                  <a:srgbClr val="A9511A"/>
                </a:solidFill>
                <a:latin typeface="游ゴシック" panose="020B0400000000000000" pitchFamily="50" charset="-128"/>
                <a:ea typeface="游ゴシック" panose="020B0400000000000000" pitchFamily="50" charset="-128"/>
                <a:cs typeface="ＭＳ ゴシック"/>
              </a:rPr>
              <a:t>／</a:t>
            </a:r>
            <a:r>
              <a:rPr sz="1000" spc="-30" dirty="0">
                <a:solidFill>
                  <a:srgbClr val="A9511A"/>
                </a:solidFill>
                <a:latin typeface="游ゴシック" panose="020B0400000000000000" pitchFamily="50" charset="-128"/>
                <a:ea typeface="游ゴシック" panose="020B0400000000000000" pitchFamily="50" charset="-128"/>
                <a:cs typeface="ＭＳ ゴシック"/>
              </a:rPr>
              <a:t>表</a:t>
            </a:r>
            <a:r>
              <a:rPr sz="1000" dirty="0">
                <a:solidFill>
                  <a:srgbClr val="A9511A"/>
                </a:solidFill>
                <a:latin typeface="游ゴシック" panose="020B0400000000000000" pitchFamily="50" charset="-128"/>
                <a:ea typeface="游ゴシック" panose="020B0400000000000000" pitchFamily="50" charset="-128"/>
                <a:cs typeface="ＭＳ ゴシック"/>
              </a:rPr>
              <a:t>示</a:t>
            </a:r>
            <a:endParaRPr sz="1000" dirty="0">
              <a:latin typeface="游ゴシック" panose="020B0400000000000000" pitchFamily="50" charset="-128"/>
              <a:ea typeface="游ゴシック" panose="020B0400000000000000" pitchFamily="50" charset="-128"/>
              <a:cs typeface="ＭＳ ゴシック"/>
            </a:endParaRPr>
          </a:p>
          <a:p>
            <a:pPr marL="139700" indent="-127635">
              <a:lnSpc>
                <a:spcPct val="100000"/>
              </a:lnSpc>
              <a:spcBef>
                <a:spcPts val="580"/>
              </a:spcBef>
              <a:buSzPct val="90000"/>
              <a:buAutoNum type="arabicPeriod"/>
              <a:tabLst>
                <a:tab pos="140335" algn="l"/>
              </a:tabLst>
            </a:pPr>
            <a:r>
              <a:rPr lang="ja-JP" altLang="en-US" sz="1000" spc="5" dirty="0">
                <a:solidFill>
                  <a:srgbClr val="231F20"/>
                </a:solidFill>
                <a:latin typeface="游ゴシック" panose="020B0400000000000000" pitchFamily="50" charset="-128"/>
                <a:ea typeface="游ゴシック" panose="020B0400000000000000" pitchFamily="50" charset="-128"/>
                <a:cs typeface="ＭＳ ゴシック"/>
              </a:rPr>
              <a:t>研修歯科医</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行</a:t>
            </a:r>
            <a:r>
              <a:rPr sz="1000" spc="-65" dirty="0">
                <a:solidFill>
                  <a:srgbClr val="231F20"/>
                </a:solidFill>
                <a:latin typeface="游ゴシック" panose="020B0400000000000000" pitchFamily="50" charset="-128"/>
                <a:ea typeface="游ゴシック" panose="020B0400000000000000" pitchFamily="50" charset="-128"/>
                <a:cs typeface="ＭＳ ゴシック"/>
              </a:rPr>
              <a:t>に</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a:solidFill>
                  <a:srgbClr val="231F20"/>
                </a:solidFill>
                <a:latin typeface="游ゴシック" panose="020B0400000000000000" pitchFamily="50" charset="-128"/>
                <a:ea typeface="游ゴシック" panose="020B0400000000000000" pitchFamily="50" charset="-128"/>
                <a:cs typeface="ＭＳ ゴシック"/>
              </a:rPr>
              <a:t>バ</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14"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の</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55" dirty="0">
                <a:solidFill>
                  <a:srgbClr val="231F20"/>
                </a:solidFill>
                <a:latin typeface="游ゴシック" panose="020B0400000000000000" pitchFamily="50" charset="-128"/>
                <a:ea typeface="游ゴシック" panose="020B0400000000000000" pitchFamily="50" charset="-128"/>
                <a:cs typeface="ＭＳ ゴシック"/>
              </a:rPr>
              <a:t>力</a:t>
            </a:r>
            <a:r>
              <a:rPr sz="1000" spc="-40" dirty="0">
                <a:solidFill>
                  <a:srgbClr val="231F20"/>
                </a:solidFill>
                <a:latin typeface="游ゴシック" panose="020B0400000000000000" pitchFamily="50" charset="-128"/>
                <a:ea typeface="游ゴシック" panose="020B0400000000000000" pitchFamily="50" charset="-128"/>
                <a:cs typeface="ＭＳ ゴシック"/>
              </a:rPr>
              <a:t>／</a:t>
            </a:r>
            <a:r>
              <a:rPr sz="1000" spc="-30" dirty="0">
                <a:solidFill>
                  <a:srgbClr val="231F20"/>
                </a:solidFill>
                <a:latin typeface="游ゴシック" panose="020B0400000000000000" pitchFamily="50" charset="-128"/>
                <a:ea typeface="游ゴシック" panose="020B0400000000000000" pitchFamily="50" charset="-128"/>
                <a:cs typeface="ＭＳ ゴシック"/>
              </a:rPr>
              <a:t>表</a:t>
            </a:r>
            <a:r>
              <a:rPr sz="1000" spc="-70" dirty="0">
                <a:solidFill>
                  <a:srgbClr val="231F20"/>
                </a:solidFill>
                <a:latin typeface="游ゴシック" panose="020B0400000000000000" pitchFamily="50" charset="-128"/>
                <a:ea typeface="游ゴシック" panose="020B0400000000000000" pitchFamily="50" charset="-128"/>
                <a:cs typeface="ＭＳ ゴシック"/>
              </a:rPr>
              <a:t>示</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68580" indent="-128270">
              <a:lnSpc>
                <a:spcPct val="148200"/>
              </a:lnSpc>
              <a:buSzPct val="90000"/>
              <a:buAutoNum type="arabicPeriod"/>
              <a:tabLst>
                <a:tab pos="138430" algn="l"/>
              </a:tabLst>
            </a:pP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バ</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ク</a:t>
            </a:r>
            <a:r>
              <a:rPr sz="1000" spc="-20" dirty="0">
                <a:solidFill>
                  <a:srgbClr val="231F20"/>
                </a:solidFill>
                <a:latin typeface="游ゴシック" panose="020B0400000000000000" pitchFamily="50" charset="-128"/>
                <a:ea typeface="游ゴシック" panose="020B0400000000000000" pitchFamily="50" charset="-128"/>
                <a:cs typeface="ＭＳ ゴシック"/>
              </a:rPr>
              <a:t>の</a:t>
            </a:r>
            <a:r>
              <a:rPr sz="1000" spc="20" dirty="0">
                <a:solidFill>
                  <a:srgbClr val="231F20"/>
                </a:solidFill>
                <a:latin typeface="游ゴシック" panose="020B0400000000000000" pitchFamily="50" charset="-128"/>
                <a:ea typeface="游ゴシック" panose="020B0400000000000000" pitchFamily="50" charset="-128"/>
                <a:cs typeface="ＭＳ ゴシック"/>
              </a:rPr>
              <a:t>追</a:t>
            </a:r>
            <a:r>
              <a:rPr sz="1000" spc="-20" dirty="0">
                <a:solidFill>
                  <a:srgbClr val="231F20"/>
                </a:solidFill>
                <a:latin typeface="游ゴシック" panose="020B0400000000000000" pitchFamily="50" charset="-128"/>
                <a:ea typeface="游ゴシック" panose="020B0400000000000000" pitchFamily="50" charset="-128"/>
                <a:cs typeface="ＭＳ ゴシック"/>
              </a:rPr>
              <a:t>加</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90" dirty="0">
                <a:solidFill>
                  <a:srgbClr val="231F20"/>
                </a:solidFill>
                <a:latin typeface="游ゴシック" panose="020B0400000000000000" pitchFamily="50" charset="-128"/>
                <a:ea typeface="游ゴシック" panose="020B0400000000000000" pitchFamily="50" charset="-128"/>
                <a:cs typeface="ＭＳ ゴシック"/>
              </a:rPr>
              <a:t>ボ</a:t>
            </a:r>
            <a:r>
              <a:rPr sz="1000" spc="-130" dirty="0">
                <a:solidFill>
                  <a:srgbClr val="231F20"/>
                </a:solidFill>
                <a:latin typeface="游ゴシック" panose="020B0400000000000000" pitchFamily="50" charset="-128"/>
                <a:ea typeface="游ゴシック" panose="020B0400000000000000" pitchFamily="50" charset="-128"/>
                <a:cs typeface="ＭＳ ゴシック"/>
              </a:rPr>
              <a:t>タ</a:t>
            </a:r>
            <a:r>
              <a:rPr sz="1000" spc="-70" dirty="0">
                <a:solidFill>
                  <a:srgbClr val="231F20"/>
                </a:solidFill>
                <a:latin typeface="游ゴシック" panose="020B0400000000000000" pitchFamily="50" charset="-128"/>
                <a:ea typeface="游ゴシック" panose="020B0400000000000000" pitchFamily="50" charset="-128"/>
                <a:cs typeface="ＭＳ ゴシック"/>
              </a:rPr>
              <a:t>ン</a:t>
            </a:r>
            <a:r>
              <a:rPr sz="1000" spc="-4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リ</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65" dirty="0">
                <a:solidFill>
                  <a:srgbClr val="231F20"/>
                </a:solidFill>
                <a:latin typeface="游ゴシック" panose="020B0400000000000000" pitchFamily="50" charset="-128"/>
                <a:ea typeface="游ゴシック" panose="020B0400000000000000" pitchFamily="50" charset="-128"/>
                <a:cs typeface="ＭＳ ゴシック"/>
              </a:rPr>
              <a:t>ク</a:t>
            </a:r>
            <a:r>
              <a:rPr sz="1000" spc="-125" dirty="0">
                <a:solidFill>
                  <a:srgbClr val="231F20"/>
                </a:solidFill>
                <a:latin typeface="游ゴシック" panose="020B0400000000000000" pitchFamily="50" charset="-128"/>
                <a:ea typeface="游ゴシック" panose="020B0400000000000000" pitchFamily="50" charset="-128"/>
                <a:cs typeface="ＭＳ ゴシック"/>
              </a:rPr>
              <a:t>す</a:t>
            </a:r>
            <a:r>
              <a:rPr sz="1000" spc="-90" dirty="0">
                <a:solidFill>
                  <a:srgbClr val="231F20"/>
                </a:solidFill>
                <a:latin typeface="游ゴシック" panose="020B0400000000000000" pitchFamily="50" charset="-128"/>
                <a:ea typeface="游ゴシック" panose="020B0400000000000000" pitchFamily="50" charset="-128"/>
                <a:cs typeface="ＭＳ ゴシック"/>
              </a:rPr>
              <a:t>る</a:t>
            </a:r>
            <a:r>
              <a:rPr sz="1000" spc="-70" dirty="0">
                <a:solidFill>
                  <a:srgbClr val="231F20"/>
                </a:solidFill>
                <a:latin typeface="游ゴシック" panose="020B0400000000000000" pitchFamily="50" charset="-128"/>
                <a:ea typeface="游ゴシック" panose="020B0400000000000000" pitchFamily="50" charset="-128"/>
                <a:cs typeface="ＭＳ ゴシック"/>
              </a:rPr>
              <a:t>と</a:t>
            </a:r>
            <a:r>
              <a:rPr sz="1000" spc="-20" dirty="0">
                <a:solidFill>
                  <a:srgbClr val="231F20"/>
                </a:solidFill>
                <a:latin typeface="游ゴシック" panose="020B0400000000000000" pitchFamily="50" charset="-128"/>
                <a:ea typeface="游ゴシック" panose="020B0400000000000000" pitchFamily="50" charset="-128"/>
                <a:cs typeface="ＭＳ ゴシック"/>
              </a:rPr>
              <a:t>入</a:t>
            </a:r>
            <a:r>
              <a:rPr sz="1000" spc="-35" dirty="0">
                <a:solidFill>
                  <a:srgbClr val="231F20"/>
                </a:solidFill>
                <a:latin typeface="游ゴシック" panose="020B0400000000000000" pitchFamily="50" charset="-128"/>
                <a:ea typeface="游ゴシック" panose="020B0400000000000000" pitchFamily="50" charset="-128"/>
                <a:cs typeface="ＭＳ ゴシック"/>
              </a:rPr>
              <a:t>力</a:t>
            </a:r>
            <a:r>
              <a:rPr sz="1000" spc="-5" dirty="0">
                <a:solidFill>
                  <a:srgbClr val="231F20"/>
                </a:solidFill>
                <a:latin typeface="游ゴシック" panose="020B0400000000000000" pitchFamily="50" charset="-128"/>
                <a:ea typeface="游ゴシック" panose="020B0400000000000000" pitchFamily="50" charset="-128"/>
                <a:cs typeface="ＭＳ ゴシック"/>
              </a:rPr>
              <a:t>画</a:t>
            </a:r>
            <a:r>
              <a:rPr sz="1000" spc="-30" dirty="0">
                <a:solidFill>
                  <a:srgbClr val="231F20"/>
                </a:solidFill>
                <a:latin typeface="游ゴシック" panose="020B0400000000000000" pitchFamily="50" charset="-128"/>
                <a:ea typeface="游ゴシック" panose="020B0400000000000000" pitchFamily="50" charset="-128"/>
                <a:cs typeface="ＭＳ ゴシック"/>
              </a:rPr>
              <a:t>面</a:t>
            </a:r>
            <a:r>
              <a:rPr sz="1000" spc="5" dirty="0">
                <a:solidFill>
                  <a:srgbClr val="231F20"/>
                </a:solidFill>
                <a:latin typeface="游ゴシック" panose="020B0400000000000000" pitchFamily="50" charset="-128"/>
                <a:ea typeface="游ゴシック" panose="020B0400000000000000" pitchFamily="50" charset="-128"/>
                <a:cs typeface="ＭＳ ゴシック"/>
              </a:rPr>
              <a:t>が</a:t>
            </a:r>
            <a:r>
              <a:rPr sz="1000" spc="-50" dirty="0">
                <a:solidFill>
                  <a:srgbClr val="231F20"/>
                </a:solidFill>
                <a:latin typeface="游ゴシック" panose="020B0400000000000000" pitchFamily="50" charset="-128"/>
                <a:ea typeface="游ゴシック" panose="020B0400000000000000" pitchFamily="50" charset="-128"/>
                <a:cs typeface="ＭＳ ゴシック"/>
              </a:rPr>
              <a:t>開</a:t>
            </a:r>
            <a:r>
              <a:rPr sz="1000" spc="-65" dirty="0">
                <a:solidFill>
                  <a:srgbClr val="231F20"/>
                </a:solidFill>
                <a:latin typeface="游ゴシック" panose="020B0400000000000000" pitchFamily="50" charset="-128"/>
                <a:ea typeface="游ゴシック" panose="020B0400000000000000" pitchFamily="50" charset="-128"/>
                <a:cs typeface="ＭＳ ゴシック"/>
              </a:rPr>
              <a:t>き</a:t>
            </a:r>
            <a:r>
              <a:rPr sz="1000" spc="-25" dirty="0">
                <a:solidFill>
                  <a:srgbClr val="231F20"/>
                </a:solidFill>
                <a:latin typeface="游ゴシック" panose="020B0400000000000000" pitchFamily="50" charset="-128"/>
                <a:ea typeface="游ゴシック" panose="020B0400000000000000" pitchFamily="50" charset="-128"/>
                <a:cs typeface="ＭＳ ゴシック"/>
              </a:rPr>
              <a:t>ま</a:t>
            </a:r>
            <a:r>
              <a:rPr sz="1000" spc="-65" dirty="0">
                <a:solidFill>
                  <a:srgbClr val="231F20"/>
                </a:solidFill>
                <a:latin typeface="游ゴシック" panose="020B0400000000000000" pitchFamily="50" charset="-128"/>
                <a:ea typeface="游ゴシック" panose="020B0400000000000000" pitchFamily="50" charset="-128"/>
                <a:cs typeface="ＭＳ ゴシック"/>
              </a:rPr>
              <a:t>す</a:t>
            </a:r>
            <a:r>
              <a:rPr sz="1000" spc="-55" dirty="0">
                <a:solidFill>
                  <a:srgbClr val="231F20"/>
                </a:solidFill>
                <a:latin typeface="游ゴシック" panose="020B0400000000000000" pitchFamily="50" charset="-128"/>
                <a:ea typeface="游ゴシック" panose="020B0400000000000000" pitchFamily="50" charset="-128"/>
                <a:cs typeface="ＭＳ ゴシック"/>
              </a:rPr>
              <a:t>の</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で</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バ</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155" dirty="0">
                <a:solidFill>
                  <a:srgbClr val="231F20"/>
                </a:solidFill>
                <a:latin typeface="游ゴシック" panose="020B0400000000000000" pitchFamily="50" charset="-128"/>
                <a:ea typeface="游ゴシック" panose="020B0400000000000000" pitchFamily="50" charset="-128"/>
                <a:cs typeface="ＭＳ ゴシック"/>
              </a:rPr>
              <a:t>ク</a:t>
            </a:r>
            <a:r>
              <a:rPr sz="1000" spc="-80" dirty="0">
                <a:solidFill>
                  <a:srgbClr val="231F20"/>
                </a:solidFill>
                <a:latin typeface="游ゴシック" panose="020B0400000000000000" pitchFamily="50" charset="-128"/>
                <a:ea typeface="游ゴシック" panose="020B0400000000000000" pitchFamily="50" charset="-128"/>
                <a:cs typeface="ＭＳ ゴシック"/>
              </a:rPr>
              <a:t>し</a:t>
            </a:r>
            <a:r>
              <a:rPr sz="1000" spc="-85" dirty="0">
                <a:solidFill>
                  <a:srgbClr val="231F20"/>
                </a:solidFill>
                <a:latin typeface="游ゴシック" panose="020B0400000000000000" pitchFamily="50" charset="-128"/>
                <a:ea typeface="游ゴシック" panose="020B0400000000000000" pitchFamily="50" charset="-128"/>
                <a:cs typeface="ＭＳ ゴシック"/>
              </a:rPr>
              <a:t>た</a:t>
            </a:r>
            <a:r>
              <a:rPr sz="1000" spc="-55" dirty="0">
                <a:solidFill>
                  <a:srgbClr val="231F20"/>
                </a:solidFill>
                <a:latin typeface="游ゴシック" panose="020B0400000000000000" pitchFamily="50" charset="-128"/>
                <a:ea typeface="游ゴシック" panose="020B0400000000000000" pitchFamily="50" charset="-128"/>
                <a:cs typeface="ＭＳ ゴシック"/>
              </a:rPr>
              <a:t>日</a:t>
            </a:r>
            <a:r>
              <a:rPr sz="1000" spc="-65" dirty="0">
                <a:solidFill>
                  <a:srgbClr val="231F20"/>
                </a:solidFill>
                <a:latin typeface="游ゴシック" panose="020B0400000000000000" pitchFamily="50" charset="-128"/>
                <a:ea typeface="游ゴシック" panose="020B0400000000000000" pitchFamily="50" charset="-128"/>
                <a:cs typeface="ＭＳ ゴシック"/>
              </a:rPr>
              <a:t>付</a:t>
            </a:r>
            <a:r>
              <a:rPr sz="1000" spc="-10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入</a:t>
            </a:r>
            <a:r>
              <a:rPr sz="1000" spc="-25" dirty="0">
                <a:solidFill>
                  <a:srgbClr val="231F20"/>
                </a:solidFill>
                <a:latin typeface="游ゴシック" panose="020B0400000000000000" pitchFamily="50" charset="-128"/>
                <a:ea typeface="游ゴシック" panose="020B0400000000000000" pitchFamily="50" charset="-128"/>
                <a:cs typeface="ＭＳ ゴシック"/>
              </a:rPr>
              <a:t>力</a:t>
            </a:r>
            <a:r>
              <a:rPr sz="1000" spc="-60" dirty="0">
                <a:solidFill>
                  <a:srgbClr val="231F20"/>
                </a:solidFill>
                <a:latin typeface="游ゴシック" panose="020B0400000000000000" pitchFamily="50" charset="-128"/>
                <a:ea typeface="游ゴシック" panose="020B0400000000000000" pitchFamily="50" charset="-128"/>
                <a:cs typeface="ＭＳ ゴシック"/>
              </a:rPr>
              <a:t>者 </a:t>
            </a:r>
            <a:r>
              <a:rPr sz="1000" dirty="0">
                <a:solidFill>
                  <a:srgbClr val="231F20"/>
                </a:solidFill>
                <a:latin typeface="游ゴシック" panose="020B0400000000000000" pitchFamily="50" charset="-128"/>
                <a:ea typeface="游ゴシック" panose="020B0400000000000000" pitchFamily="50" charset="-128"/>
                <a:cs typeface="ＭＳ ゴシック"/>
              </a:rPr>
              <a:t>／</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入</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力</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内</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容</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記</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入</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61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登</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録</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080" indent="-128270">
              <a:lnSpc>
                <a:spcPct val="148200"/>
              </a:lnSpc>
              <a:buSzPct val="90000"/>
              <a:buAutoNum type="arabicPeriod"/>
              <a:tabLst>
                <a:tab pos="151765" algn="l"/>
              </a:tabLst>
            </a:pPr>
            <a:r>
              <a:rPr sz="1000" spc="-20" dirty="0">
                <a:solidFill>
                  <a:srgbClr val="231F20"/>
                </a:solidFill>
                <a:latin typeface="游ゴシック" panose="020B0400000000000000" pitchFamily="50" charset="-128"/>
                <a:ea typeface="游ゴシック" panose="020B0400000000000000" pitchFamily="50" charset="-128"/>
                <a:cs typeface="ＭＳ ゴシック"/>
              </a:rPr>
              <a:t>既</a:t>
            </a:r>
            <a:r>
              <a:rPr sz="1000" spc="-50" dirty="0">
                <a:solidFill>
                  <a:srgbClr val="231F20"/>
                </a:solidFill>
                <a:latin typeface="游ゴシック" panose="020B0400000000000000" pitchFamily="50" charset="-128"/>
                <a:ea typeface="游ゴシック" panose="020B0400000000000000" pitchFamily="50" charset="-128"/>
                <a:cs typeface="ＭＳ ゴシック"/>
              </a:rPr>
              <a:t>に</a:t>
            </a:r>
            <a:r>
              <a:rPr sz="1000" spc="-35" dirty="0">
                <a:solidFill>
                  <a:srgbClr val="231F20"/>
                </a:solidFill>
                <a:latin typeface="游ゴシック" panose="020B0400000000000000" pitchFamily="50" charset="-128"/>
                <a:ea typeface="游ゴシック" panose="020B0400000000000000" pitchFamily="50" charset="-128"/>
                <a:cs typeface="ＭＳ ゴシック"/>
              </a:rPr>
              <a:t>あ</a:t>
            </a:r>
            <a:r>
              <a:rPr sz="1000" spc="-13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40"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00" dirty="0">
                <a:solidFill>
                  <a:srgbClr val="231F20"/>
                </a:solidFill>
                <a:latin typeface="游ゴシック" panose="020B0400000000000000" pitchFamily="50" charset="-128"/>
                <a:ea typeface="游ゴシック" panose="020B0400000000000000" pitchFamily="50" charset="-128"/>
                <a:cs typeface="ＭＳ ゴシック"/>
              </a:rPr>
              <a:t>ド</a:t>
            </a:r>
            <a:r>
              <a:rPr sz="1000" spc="-125" dirty="0">
                <a:solidFill>
                  <a:srgbClr val="231F20"/>
                </a:solidFill>
                <a:latin typeface="游ゴシック" panose="020B0400000000000000" pitchFamily="50" charset="-128"/>
                <a:ea typeface="游ゴシック" panose="020B0400000000000000" pitchFamily="50" charset="-128"/>
                <a:cs typeface="ＭＳ ゴシック"/>
              </a:rPr>
              <a:t>バ</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100" dirty="0">
                <a:solidFill>
                  <a:srgbClr val="231F20"/>
                </a:solidFill>
                <a:latin typeface="游ゴシック" panose="020B0400000000000000" pitchFamily="50" charset="-128"/>
                <a:ea typeface="游ゴシック" panose="020B0400000000000000" pitchFamily="50" charset="-128"/>
                <a:cs typeface="ＭＳ ゴシック"/>
              </a:rPr>
              <a:t>ク</a:t>
            </a:r>
            <a:r>
              <a:rPr sz="1000" spc="-5" dirty="0">
                <a:solidFill>
                  <a:srgbClr val="231F20"/>
                </a:solidFill>
                <a:latin typeface="游ゴシック" panose="020B0400000000000000" pitchFamily="50" charset="-128"/>
                <a:ea typeface="游ゴシック" panose="020B0400000000000000" pitchFamily="50" charset="-128"/>
                <a:cs typeface="ＭＳ ゴシック"/>
              </a:rPr>
              <a:t>の</a:t>
            </a:r>
            <a:r>
              <a:rPr sz="1000" spc="-20" dirty="0">
                <a:solidFill>
                  <a:srgbClr val="231F20"/>
                </a:solidFill>
                <a:latin typeface="游ゴシック" panose="020B0400000000000000" pitchFamily="50" charset="-128"/>
                <a:ea typeface="游ゴシック" panose="020B0400000000000000" pitchFamily="50" charset="-128"/>
                <a:cs typeface="ＭＳ ゴシック"/>
              </a:rPr>
              <a:t>行</a:t>
            </a:r>
            <a:r>
              <a:rPr sz="1000" spc="-50" dirty="0">
                <a:solidFill>
                  <a:srgbClr val="231F20"/>
                </a:solidFill>
                <a:latin typeface="游ゴシック" panose="020B0400000000000000" pitchFamily="50" charset="-128"/>
                <a:ea typeface="游ゴシック" panose="020B0400000000000000" pitchFamily="50" charset="-128"/>
                <a:cs typeface="ＭＳ ゴシック"/>
              </a:rPr>
              <a:t>に</a:t>
            </a:r>
            <a:r>
              <a:rPr sz="1000" spc="-35" dirty="0">
                <a:solidFill>
                  <a:srgbClr val="231F20"/>
                </a:solidFill>
                <a:latin typeface="游ゴシック" panose="020B0400000000000000" pitchFamily="50" charset="-128"/>
                <a:ea typeface="游ゴシック" panose="020B0400000000000000" pitchFamily="50" charset="-128"/>
                <a:cs typeface="ＭＳ ゴシック"/>
              </a:rPr>
              <a:t>あ</a:t>
            </a:r>
            <a:r>
              <a:rPr sz="1000" spc="-320" dirty="0">
                <a:solidFill>
                  <a:srgbClr val="231F20"/>
                </a:solidFill>
                <a:latin typeface="游ゴシック" panose="020B0400000000000000" pitchFamily="50" charset="-128"/>
                <a:ea typeface="游ゴシック" panose="020B0400000000000000" pitchFamily="50" charset="-128"/>
                <a:cs typeface="ＭＳ ゴシック"/>
              </a:rPr>
              <a:t>る</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5" dirty="0">
                <a:solidFill>
                  <a:srgbClr val="231F20"/>
                </a:solidFill>
                <a:latin typeface="游ゴシック" panose="020B0400000000000000" pitchFamily="50" charset="-128"/>
                <a:ea typeface="游ゴシック" panose="020B0400000000000000" pitchFamily="50" charset="-128"/>
                <a:cs typeface="ＭＳ ゴシック"/>
              </a:rPr>
              <a:t>編</a:t>
            </a:r>
            <a:r>
              <a:rPr sz="1000" spc="-5" dirty="0">
                <a:solidFill>
                  <a:srgbClr val="231F20"/>
                </a:solidFill>
                <a:latin typeface="游ゴシック" panose="020B0400000000000000" pitchFamily="50" charset="-128"/>
                <a:ea typeface="游ゴシック" panose="020B0400000000000000" pitchFamily="50" charset="-128"/>
                <a:cs typeface="ＭＳ ゴシック"/>
              </a:rPr>
              <a:t>集</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90" dirty="0">
                <a:solidFill>
                  <a:srgbClr val="231F20"/>
                </a:solidFill>
                <a:latin typeface="游ゴシック" panose="020B0400000000000000" pitchFamily="50" charset="-128"/>
                <a:ea typeface="游ゴシック" panose="020B0400000000000000" pitchFamily="50" charset="-128"/>
                <a:cs typeface="ＭＳ ゴシック"/>
              </a:rPr>
              <a:t>ボ</a:t>
            </a:r>
            <a:r>
              <a:rPr sz="1000" spc="-130" dirty="0">
                <a:solidFill>
                  <a:srgbClr val="231F20"/>
                </a:solidFill>
                <a:latin typeface="游ゴシック" panose="020B0400000000000000" pitchFamily="50" charset="-128"/>
                <a:ea typeface="游ゴシック" panose="020B0400000000000000" pitchFamily="50" charset="-128"/>
                <a:cs typeface="ＭＳ ゴシック"/>
              </a:rPr>
              <a:t>タ</a:t>
            </a:r>
            <a:r>
              <a:rPr sz="1000" spc="-70" dirty="0">
                <a:solidFill>
                  <a:srgbClr val="231F20"/>
                </a:solidFill>
                <a:latin typeface="游ゴシック" panose="020B0400000000000000" pitchFamily="50" charset="-128"/>
                <a:ea typeface="游ゴシック" panose="020B0400000000000000" pitchFamily="50" charset="-128"/>
                <a:cs typeface="ＭＳ ゴシック"/>
              </a:rPr>
              <a:t>ン</a:t>
            </a:r>
            <a:r>
              <a:rPr sz="1000" spc="-40" dirty="0">
                <a:solidFill>
                  <a:srgbClr val="231F20"/>
                </a:solidFill>
                <a:latin typeface="游ゴシック" panose="020B0400000000000000" pitchFamily="50" charset="-128"/>
                <a:ea typeface="游ゴシック" panose="020B0400000000000000" pitchFamily="50" charset="-128"/>
                <a:cs typeface="ＭＳ ゴシック"/>
              </a:rPr>
              <a:t>を</a:t>
            </a:r>
            <a:r>
              <a:rPr sz="1000" spc="-15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55" dirty="0">
                <a:solidFill>
                  <a:srgbClr val="231F20"/>
                </a:solidFill>
                <a:latin typeface="游ゴシック" panose="020B0400000000000000" pitchFamily="50" charset="-128"/>
                <a:ea typeface="游ゴシック" panose="020B0400000000000000" pitchFamily="50" charset="-128"/>
                <a:cs typeface="ＭＳ ゴシック"/>
              </a:rPr>
              <a:t>リ</a:t>
            </a:r>
            <a:r>
              <a:rPr sz="1000" spc="-85" dirty="0">
                <a:solidFill>
                  <a:srgbClr val="231F20"/>
                </a:solidFill>
                <a:latin typeface="游ゴシック" panose="020B0400000000000000" pitchFamily="50" charset="-128"/>
                <a:ea typeface="游ゴシック" panose="020B0400000000000000" pitchFamily="50" charset="-128"/>
                <a:cs typeface="ＭＳ ゴシック"/>
              </a:rPr>
              <a:t>ッ</a:t>
            </a:r>
            <a:r>
              <a:rPr sz="1000" spc="-60" dirty="0">
                <a:solidFill>
                  <a:srgbClr val="231F20"/>
                </a:solidFill>
                <a:latin typeface="游ゴシック" panose="020B0400000000000000" pitchFamily="50" charset="-128"/>
                <a:ea typeface="游ゴシック" panose="020B0400000000000000" pitchFamily="50" charset="-128"/>
                <a:cs typeface="ＭＳ ゴシック"/>
              </a:rPr>
              <a:t>ク</a:t>
            </a:r>
            <a:r>
              <a:rPr sz="1000" spc="-125" dirty="0">
                <a:solidFill>
                  <a:srgbClr val="231F20"/>
                </a:solidFill>
                <a:latin typeface="游ゴシック" panose="020B0400000000000000" pitchFamily="50" charset="-128"/>
                <a:ea typeface="游ゴシック" panose="020B0400000000000000" pitchFamily="50" charset="-128"/>
                <a:cs typeface="ＭＳ ゴシック"/>
              </a:rPr>
              <a:t>す</a:t>
            </a:r>
            <a:r>
              <a:rPr sz="1000" spc="-90"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5" dirty="0">
                <a:solidFill>
                  <a:srgbClr val="231F20"/>
                </a:solidFill>
                <a:latin typeface="游ゴシック" panose="020B0400000000000000" pitchFamily="50" charset="-128"/>
                <a:ea typeface="游ゴシック" panose="020B0400000000000000" pitchFamily="50" charset="-128"/>
                <a:cs typeface="ＭＳ ゴシック"/>
              </a:rPr>
              <a:t>と</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a:solidFill>
                  <a:srgbClr val="231F20"/>
                </a:solidFill>
                <a:latin typeface="游ゴシック" panose="020B0400000000000000" pitchFamily="50" charset="-128"/>
                <a:ea typeface="游ゴシック" panose="020B0400000000000000" pitchFamily="50" charset="-128"/>
                <a:cs typeface="ＭＳ ゴシック"/>
              </a:rPr>
              <a:t>既</a:t>
            </a:r>
            <a:r>
              <a:rPr sz="1000" spc="-25" dirty="0">
                <a:solidFill>
                  <a:srgbClr val="231F20"/>
                </a:solidFill>
                <a:latin typeface="游ゴシック" panose="020B0400000000000000" pitchFamily="50" charset="-128"/>
                <a:ea typeface="游ゴシック" panose="020B0400000000000000" pitchFamily="50" charset="-128"/>
                <a:cs typeface="ＭＳ ゴシック"/>
              </a:rPr>
              <a:t>に</a:t>
            </a:r>
            <a:r>
              <a:rPr sz="1000" spc="-20" dirty="0">
                <a:solidFill>
                  <a:srgbClr val="231F20"/>
                </a:solidFill>
                <a:latin typeface="游ゴシック" panose="020B0400000000000000" pitchFamily="50" charset="-128"/>
                <a:ea typeface="游ゴシック" panose="020B0400000000000000" pitchFamily="50" charset="-128"/>
                <a:cs typeface="ＭＳ ゴシック"/>
              </a:rPr>
              <a:t>入</a:t>
            </a:r>
            <a:r>
              <a:rPr sz="1000" spc="-80" dirty="0">
                <a:solidFill>
                  <a:srgbClr val="231F20"/>
                </a:solidFill>
                <a:latin typeface="游ゴシック" panose="020B0400000000000000" pitchFamily="50" charset="-128"/>
                <a:ea typeface="游ゴシック" panose="020B0400000000000000" pitchFamily="50" charset="-128"/>
                <a:cs typeface="ＭＳ ゴシック"/>
              </a:rPr>
              <a:t>力</a:t>
            </a:r>
            <a:r>
              <a:rPr sz="1000" spc="-70" dirty="0">
                <a:solidFill>
                  <a:srgbClr val="231F20"/>
                </a:solidFill>
                <a:latin typeface="游ゴシック" panose="020B0400000000000000" pitchFamily="50" charset="-128"/>
                <a:ea typeface="游ゴシック" panose="020B0400000000000000" pitchFamily="50" charset="-128"/>
                <a:cs typeface="ＭＳ ゴシック"/>
              </a:rPr>
              <a:t>さ</a:t>
            </a:r>
            <a:r>
              <a:rPr sz="1000" spc="-45" dirty="0">
                <a:solidFill>
                  <a:srgbClr val="231F20"/>
                </a:solidFill>
                <a:latin typeface="游ゴシック" panose="020B0400000000000000" pitchFamily="50" charset="-128"/>
                <a:ea typeface="游ゴシック" panose="020B0400000000000000" pitchFamily="50" charset="-128"/>
                <a:cs typeface="ＭＳ ゴシック"/>
              </a:rPr>
              <a:t>れ</a:t>
            </a:r>
            <a:r>
              <a:rPr sz="1000" spc="-20" dirty="0">
                <a:solidFill>
                  <a:srgbClr val="231F20"/>
                </a:solidFill>
                <a:latin typeface="游ゴシック" panose="020B0400000000000000" pitchFamily="50" charset="-128"/>
                <a:ea typeface="游ゴシック" panose="020B0400000000000000" pitchFamily="50" charset="-128"/>
                <a:cs typeface="ＭＳ ゴシック"/>
              </a:rPr>
              <a:t>た</a:t>
            </a:r>
            <a:r>
              <a:rPr sz="1000" spc="15" dirty="0">
                <a:solidFill>
                  <a:srgbClr val="231F20"/>
                </a:solidFill>
                <a:latin typeface="游ゴシック" panose="020B0400000000000000" pitchFamily="50" charset="-128"/>
                <a:ea typeface="游ゴシック" panose="020B0400000000000000" pitchFamily="50" charset="-128"/>
                <a:cs typeface="ＭＳ ゴシック"/>
              </a:rPr>
              <a:t>情</a:t>
            </a:r>
            <a:r>
              <a:rPr sz="1000" spc="10" dirty="0">
                <a:solidFill>
                  <a:srgbClr val="231F20"/>
                </a:solidFill>
                <a:latin typeface="游ゴシック" panose="020B0400000000000000" pitchFamily="50" charset="-128"/>
                <a:ea typeface="游ゴシック" panose="020B0400000000000000" pitchFamily="50" charset="-128"/>
                <a:cs typeface="ＭＳ ゴシック"/>
              </a:rPr>
              <a:t>報</a:t>
            </a:r>
            <a:r>
              <a:rPr sz="1000" spc="-10" dirty="0">
                <a:solidFill>
                  <a:srgbClr val="231F20"/>
                </a:solidFill>
                <a:latin typeface="游ゴシック" panose="020B0400000000000000" pitchFamily="50" charset="-128"/>
                <a:ea typeface="游ゴシック" panose="020B0400000000000000" pitchFamily="50" charset="-128"/>
                <a:cs typeface="ＭＳ ゴシック"/>
              </a:rPr>
              <a:t>が</a:t>
            </a:r>
            <a:r>
              <a:rPr sz="1000" spc="-15" dirty="0">
                <a:solidFill>
                  <a:srgbClr val="231F20"/>
                </a:solidFill>
                <a:latin typeface="游ゴシック" panose="020B0400000000000000" pitchFamily="50" charset="-128"/>
                <a:ea typeface="游ゴシック" panose="020B0400000000000000" pitchFamily="50" charset="-128"/>
                <a:cs typeface="ＭＳ ゴシック"/>
              </a:rPr>
              <a:t>表</a:t>
            </a:r>
            <a:r>
              <a:rPr sz="1000" spc="-70" dirty="0">
                <a:solidFill>
                  <a:srgbClr val="231F20"/>
                </a:solidFill>
                <a:latin typeface="游ゴシック" panose="020B0400000000000000" pitchFamily="50" charset="-128"/>
                <a:ea typeface="游ゴシック" panose="020B0400000000000000" pitchFamily="50" charset="-128"/>
                <a:cs typeface="ＭＳ ゴシック"/>
              </a:rPr>
              <a:t>示さ</a:t>
            </a:r>
            <a:r>
              <a:rPr sz="1000" spc="-55" dirty="0">
                <a:solidFill>
                  <a:srgbClr val="231F20"/>
                </a:solidFill>
                <a:latin typeface="游ゴシック" panose="020B0400000000000000" pitchFamily="50" charset="-128"/>
                <a:ea typeface="游ゴシック" panose="020B0400000000000000" pitchFamily="50" charset="-128"/>
                <a:cs typeface="ＭＳ ゴシック"/>
              </a:rPr>
              <a:t>れ</a:t>
            </a:r>
            <a:r>
              <a:rPr sz="1000" spc="-25"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spc="25" dirty="0">
                <a:solidFill>
                  <a:srgbClr val="231F20"/>
                </a:solidFill>
                <a:latin typeface="游ゴシック" panose="020B0400000000000000" pitchFamily="50" charset="-128"/>
                <a:ea typeface="游ゴシック" panose="020B0400000000000000" pitchFamily="50" charset="-128"/>
                <a:cs typeface="ＭＳ ゴシック"/>
              </a:rPr>
              <a:t>。</a:t>
            </a:r>
            <a:r>
              <a:rPr sz="1000" dirty="0">
                <a:solidFill>
                  <a:srgbClr val="231F20"/>
                </a:solidFill>
                <a:latin typeface="游ゴシック" panose="020B0400000000000000" pitchFamily="50" charset="-128"/>
                <a:ea typeface="游ゴシック" panose="020B0400000000000000" pitchFamily="50" charset="-128"/>
                <a:cs typeface="ＭＳ ゴシック"/>
              </a:rPr>
              <a:t>修</a:t>
            </a:r>
            <a:r>
              <a:rPr sz="1000" spc="-50" dirty="0">
                <a:solidFill>
                  <a:srgbClr val="231F20"/>
                </a:solidFill>
                <a:latin typeface="游ゴシック" panose="020B0400000000000000" pitchFamily="50" charset="-128"/>
                <a:ea typeface="游ゴシック" panose="020B0400000000000000" pitchFamily="50" charset="-128"/>
                <a:cs typeface="ＭＳ ゴシック"/>
              </a:rPr>
              <a:t>正</a:t>
            </a:r>
            <a:r>
              <a:rPr sz="1000" spc="-25" dirty="0">
                <a:solidFill>
                  <a:srgbClr val="231F20"/>
                </a:solidFill>
                <a:latin typeface="游ゴシック" panose="020B0400000000000000" pitchFamily="50" charset="-128"/>
                <a:ea typeface="游ゴシック" panose="020B0400000000000000" pitchFamily="50" charset="-128"/>
                <a:cs typeface="ＭＳ ゴシック"/>
              </a:rPr>
              <a:t>等</a:t>
            </a:r>
            <a:r>
              <a:rPr sz="1000" spc="-45" dirty="0">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a:solidFill>
                  <a:srgbClr val="231F20"/>
                </a:solidFill>
                <a:latin typeface="游ゴシック" panose="020B0400000000000000" pitchFamily="50" charset="-128"/>
                <a:ea typeface="游ゴシック" panose="020B0400000000000000" pitchFamily="50" charset="-128"/>
                <a:cs typeface="ＭＳ ゴシック"/>
              </a:rPr>
              <a:t>必</a:t>
            </a:r>
            <a:r>
              <a:rPr sz="1000" spc="-30" dirty="0">
                <a:solidFill>
                  <a:srgbClr val="231F20"/>
                </a:solidFill>
                <a:latin typeface="游ゴシック" panose="020B0400000000000000" pitchFamily="50" charset="-128"/>
                <a:ea typeface="游ゴシック" panose="020B0400000000000000" pitchFamily="50" charset="-128"/>
                <a:cs typeface="ＭＳ ゴシック"/>
              </a:rPr>
              <a:t>要</a:t>
            </a:r>
            <a:r>
              <a:rPr sz="1000" spc="-60" dirty="0">
                <a:solidFill>
                  <a:srgbClr val="231F20"/>
                </a:solidFill>
                <a:latin typeface="游ゴシック" panose="020B0400000000000000" pitchFamily="50" charset="-128"/>
                <a:ea typeface="游ゴシック" panose="020B0400000000000000" pitchFamily="50" charset="-128"/>
                <a:cs typeface="ＭＳ ゴシック"/>
              </a:rPr>
              <a:t>が</a:t>
            </a:r>
            <a:r>
              <a:rPr sz="1000" spc="-55" dirty="0">
                <a:solidFill>
                  <a:srgbClr val="231F20"/>
                </a:solidFill>
                <a:latin typeface="游ゴシック" panose="020B0400000000000000" pitchFamily="50" charset="-128"/>
                <a:ea typeface="游ゴシック" panose="020B0400000000000000" pitchFamily="50" charset="-128"/>
                <a:cs typeface="ＭＳ ゴシック"/>
              </a:rPr>
              <a:t>あ</a:t>
            </a:r>
            <a:r>
              <a:rPr sz="1000" spc="-45" dirty="0">
                <a:solidFill>
                  <a:srgbClr val="231F20"/>
                </a:solidFill>
                <a:latin typeface="游ゴシック" panose="020B0400000000000000" pitchFamily="50" charset="-128"/>
                <a:ea typeface="游ゴシック" panose="020B0400000000000000" pitchFamily="50" charset="-128"/>
                <a:cs typeface="ＭＳ ゴシック"/>
              </a:rPr>
              <a:t>る</a:t>
            </a:r>
            <a:r>
              <a:rPr sz="1000" spc="-10" dirty="0">
                <a:solidFill>
                  <a:srgbClr val="231F20"/>
                </a:solidFill>
                <a:latin typeface="游ゴシック" panose="020B0400000000000000" pitchFamily="50" charset="-128"/>
                <a:ea typeface="游ゴシック" panose="020B0400000000000000" pitchFamily="50" charset="-128"/>
                <a:cs typeface="ＭＳ ゴシック"/>
              </a:rPr>
              <a:t>場</a:t>
            </a:r>
            <a:r>
              <a:rPr sz="1000" spc="-45" dirty="0">
                <a:solidFill>
                  <a:srgbClr val="231F20"/>
                </a:solidFill>
                <a:latin typeface="游ゴシック" panose="020B0400000000000000" pitchFamily="50" charset="-128"/>
                <a:ea typeface="游ゴシック" panose="020B0400000000000000" pitchFamily="50" charset="-128"/>
                <a:cs typeface="ＭＳ ゴシック"/>
              </a:rPr>
              <a:t>合</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275" dirty="0">
                <a:solidFill>
                  <a:srgbClr val="231F20"/>
                </a:solidFill>
                <a:latin typeface="游ゴシック" panose="020B0400000000000000" pitchFamily="50" charset="-128"/>
                <a:ea typeface="游ゴシック" panose="020B0400000000000000" pitchFamily="50" charset="-128"/>
                <a:cs typeface="ＭＳ ゴシック"/>
              </a:rPr>
              <a:t>、</a:t>
            </a:r>
            <a:r>
              <a:rPr sz="1000" spc="-85" dirty="0">
                <a:solidFill>
                  <a:srgbClr val="231F20"/>
                </a:solidFill>
                <a:latin typeface="游ゴシック" panose="020B0400000000000000" pitchFamily="50" charset="-128"/>
                <a:ea typeface="游ゴシック" panose="020B0400000000000000" pitchFamily="50" charset="-128"/>
                <a:cs typeface="ＭＳ ゴシック"/>
              </a:rPr>
              <a:t>上</a:t>
            </a:r>
            <a:r>
              <a:rPr sz="1000" spc="-65" dirty="0">
                <a:solidFill>
                  <a:srgbClr val="231F20"/>
                </a:solidFill>
                <a:latin typeface="游ゴシック" panose="020B0400000000000000" pitchFamily="50" charset="-128"/>
                <a:ea typeface="游ゴシック" panose="020B0400000000000000" pitchFamily="50" charset="-128"/>
                <a:cs typeface="ＭＳ ゴシック"/>
              </a:rPr>
              <a:t>書</a:t>
            </a:r>
            <a:r>
              <a:rPr sz="1000" spc="-114" dirty="0">
                <a:solidFill>
                  <a:srgbClr val="231F20"/>
                </a:solidFill>
                <a:latin typeface="游ゴシック" panose="020B0400000000000000" pitchFamily="50" charset="-128"/>
                <a:ea typeface="游ゴシック" panose="020B0400000000000000" pitchFamily="50" charset="-128"/>
                <a:cs typeface="ＭＳ ゴシック"/>
              </a:rPr>
              <a:t>き</a:t>
            </a:r>
            <a:r>
              <a:rPr sz="1000" spc="-35" dirty="0">
                <a:solidFill>
                  <a:srgbClr val="231F20"/>
                </a:solidFill>
                <a:latin typeface="游ゴシック" panose="020B0400000000000000" pitchFamily="50" charset="-128"/>
                <a:ea typeface="游ゴシック" panose="020B0400000000000000" pitchFamily="50" charset="-128"/>
                <a:cs typeface="ＭＳ ゴシック"/>
              </a:rPr>
              <a:t>入</a:t>
            </a:r>
            <a:r>
              <a:rPr sz="1000" spc="-130" dirty="0">
                <a:solidFill>
                  <a:srgbClr val="231F20"/>
                </a:solidFill>
                <a:latin typeface="游ゴシック" panose="020B0400000000000000" pitchFamily="50" charset="-128"/>
                <a:ea typeface="游ゴシック" panose="020B0400000000000000" pitchFamily="50" charset="-128"/>
                <a:cs typeface="ＭＳ ゴシック"/>
              </a:rPr>
              <a:t>力</a:t>
            </a:r>
            <a:r>
              <a:rPr sz="1000" spc="-190" dirty="0">
                <a:solidFill>
                  <a:srgbClr val="231F20"/>
                </a:solidFill>
                <a:latin typeface="游ゴシック" panose="020B0400000000000000" pitchFamily="50" charset="-128"/>
                <a:ea typeface="游ゴシック" panose="020B0400000000000000" pitchFamily="50" charset="-128"/>
                <a:cs typeface="ＭＳ ゴシック"/>
              </a:rPr>
              <a:t>し</a:t>
            </a:r>
            <a:r>
              <a:rPr sz="1000" spc="-85" dirty="0">
                <a:solidFill>
                  <a:srgbClr val="231F20"/>
                </a:solidFill>
                <a:latin typeface="游ゴシック" panose="020B0400000000000000" pitchFamily="50" charset="-128"/>
                <a:ea typeface="游ゴシック" panose="020B0400000000000000" pitchFamily="50" charset="-128"/>
                <a:cs typeface="ＭＳ ゴシック"/>
              </a:rPr>
              <a:t>て</a:t>
            </a:r>
            <a:r>
              <a:rPr sz="1000" spc="-15" dirty="0">
                <a:solidFill>
                  <a:srgbClr val="231F20"/>
                </a:solidFill>
                <a:latin typeface="游ゴシック" panose="020B0400000000000000" pitchFamily="50" charset="-128"/>
                <a:ea typeface="游ゴシック" panose="020B0400000000000000" pitchFamily="50" charset="-128"/>
                <a:cs typeface="ＭＳ ゴシック"/>
              </a:rPr>
              <a:t>登</a:t>
            </a:r>
            <a:r>
              <a:rPr sz="1000" spc="-105" dirty="0">
                <a:solidFill>
                  <a:srgbClr val="231F20"/>
                </a:solidFill>
                <a:latin typeface="游ゴシック" panose="020B0400000000000000" pitchFamily="50" charset="-128"/>
                <a:ea typeface="游ゴシック" panose="020B0400000000000000" pitchFamily="50" charset="-128"/>
                <a:cs typeface="ＭＳ ゴシック"/>
              </a:rPr>
              <a:t>録し</a:t>
            </a:r>
            <a:r>
              <a:rPr sz="1000" spc="-40" dirty="0">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a:solidFill>
                  <a:srgbClr val="231F20"/>
                </a:solidFill>
                <a:latin typeface="游ゴシック" panose="020B0400000000000000" pitchFamily="50" charset="-128"/>
                <a:ea typeface="游ゴシック" panose="020B0400000000000000" pitchFamily="50" charset="-128"/>
                <a:cs typeface="ＭＳ ゴシック"/>
              </a:rPr>
              <a:t>す</a:t>
            </a:r>
            <a:r>
              <a:rPr sz="1000" spc="-560"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削</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除</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ボ</a:t>
            </a:r>
            <a:r>
              <a:rPr sz="1000" spc="-14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50"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は</a:t>
            </a:r>
            <a:r>
              <a:rPr sz="1000" spc="-275"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当</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該</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フ</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ィー</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ド</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バ</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削</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除</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a:p>
            <a:pPr marL="140335" marR="53975" indent="-128270">
              <a:lnSpc>
                <a:spcPct val="148200"/>
              </a:lnSpc>
              <a:buSzPct val="90000"/>
              <a:buAutoNum type="arabicPeriod"/>
              <a:tabLst>
                <a:tab pos="140970" algn="l"/>
              </a:tabLst>
            </a:pPr>
            <a:r>
              <a:rPr sz="1000" spc="-165" dirty="0">
                <a:solidFill>
                  <a:srgbClr val="231F20"/>
                </a:solidFill>
                <a:latin typeface="游ゴシック" panose="020B0400000000000000" pitchFamily="50" charset="-128"/>
                <a:ea typeface="游ゴシック" panose="020B0400000000000000" pitchFamily="50" charset="-128"/>
                <a:cs typeface="ＭＳ ゴシック"/>
              </a:rPr>
              <a:t>フ</a:t>
            </a:r>
            <a:r>
              <a:rPr sz="1000" spc="-145" dirty="0">
                <a:solidFill>
                  <a:srgbClr val="231F20"/>
                </a:solidFill>
                <a:latin typeface="游ゴシック" panose="020B0400000000000000" pitchFamily="50" charset="-128"/>
                <a:ea typeface="游ゴシック" panose="020B0400000000000000" pitchFamily="50" charset="-128"/>
                <a:cs typeface="ＭＳ ゴシック"/>
              </a:rPr>
              <a:t>ィー</a:t>
            </a:r>
            <a:r>
              <a:rPr sz="1000" spc="-105" dirty="0">
                <a:solidFill>
                  <a:srgbClr val="231F20"/>
                </a:solidFill>
                <a:latin typeface="游ゴシック" panose="020B0400000000000000" pitchFamily="50" charset="-128"/>
                <a:ea typeface="游ゴシック" panose="020B0400000000000000" pitchFamily="50" charset="-128"/>
                <a:cs typeface="ＭＳ ゴシック"/>
              </a:rPr>
              <a:t>ド</a:t>
            </a:r>
            <a:r>
              <a:rPr sz="1000" spc="-130" dirty="0">
                <a:solidFill>
                  <a:srgbClr val="231F20"/>
                </a:solidFill>
                <a:latin typeface="游ゴシック" panose="020B0400000000000000" pitchFamily="50" charset="-128"/>
                <a:ea typeface="游ゴシック" panose="020B0400000000000000" pitchFamily="50" charset="-128"/>
                <a:cs typeface="ＭＳ ゴシック"/>
              </a:rPr>
              <a:t>バ</a:t>
            </a:r>
            <a:r>
              <a:rPr sz="1000" spc="-95" dirty="0">
                <a:solidFill>
                  <a:srgbClr val="231F20"/>
                </a:solidFill>
                <a:latin typeface="游ゴシック" panose="020B0400000000000000" pitchFamily="50" charset="-128"/>
                <a:ea typeface="游ゴシック" panose="020B0400000000000000" pitchFamily="50" charset="-128"/>
                <a:cs typeface="ＭＳ ゴシック"/>
              </a:rPr>
              <a:t>ッ</a:t>
            </a:r>
            <a:r>
              <a:rPr sz="1000" spc="-215" dirty="0">
                <a:solidFill>
                  <a:srgbClr val="231F20"/>
                </a:solidFill>
                <a:latin typeface="游ゴシック" panose="020B0400000000000000" pitchFamily="50" charset="-128"/>
                <a:ea typeface="游ゴシック" panose="020B0400000000000000" pitchFamily="50" charset="-128"/>
                <a:cs typeface="ＭＳ ゴシック"/>
              </a:rPr>
              <a:t>ク</a:t>
            </a:r>
            <a:r>
              <a:rPr sz="1000" spc="-30" dirty="0">
                <a:solidFill>
                  <a:srgbClr val="231F20"/>
                </a:solidFill>
                <a:latin typeface="游ゴシック" panose="020B0400000000000000" pitchFamily="50" charset="-128"/>
                <a:ea typeface="游ゴシック" panose="020B0400000000000000" pitchFamily="50" charset="-128"/>
                <a:cs typeface="ＭＳ ゴシック"/>
              </a:rPr>
              <a:t>入</a:t>
            </a:r>
            <a:r>
              <a:rPr sz="1000" spc="-50" dirty="0">
                <a:solidFill>
                  <a:srgbClr val="231F20"/>
                </a:solidFill>
                <a:latin typeface="游ゴシック" panose="020B0400000000000000" pitchFamily="50" charset="-128"/>
                <a:ea typeface="游ゴシック" panose="020B0400000000000000" pitchFamily="50" charset="-128"/>
                <a:cs typeface="ＭＳ ゴシック"/>
              </a:rPr>
              <a:t>力</a:t>
            </a:r>
            <a:r>
              <a:rPr sz="1000" spc="-40" dirty="0">
                <a:solidFill>
                  <a:srgbClr val="231F20"/>
                </a:solidFill>
                <a:latin typeface="游ゴシック" panose="020B0400000000000000" pitchFamily="50" charset="-128"/>
                <a:ea typeface="游ゴシック" panose="020B0400000000000000" pitchFamily="50" charset="-128"/>
                <a:cs typeface="ＭＳ ゴシック"/>
              </a:rPr>
              <a:t>の</a:t>
            </a:r>
            <a:r>
              <a:rPr sz="1000" spc="-15" dirty="0">
                <a:solidFill>
                  <a:srgbClr val="231F20"/>
                </a:solidFill>
                <a:latin typeface="游ゴシック" panose="020B0400000000000000" pitchFamily="50" charset="-128"/>
                <a:ea typeface="游ゴシック" panose="020B0400000000000000" pitchFamily="50" charset="-128"/>
                <a:cs typeface="ＭＳ ゴシック"/>
              </a:rPr>
              <a:t>画</a:t>
            </a:r>
            <a:r>
              <a:rPr sz="1000" spc="-55" dirty="0">
                <a:solidFill>
                  <a:srgbClr val="231F20"/>
                </a:solidFill>
                <a:latin typeface="游ゴシック" panose="020B0400000000000000" pitchFamily="50" charset="-128"/>
                <a:ea typeface="游ゴシック" panose="020B0400000000000000" pitchFamily="50" charset="-128"/>
                <a:cs typeface="ＭＳ ゴシック"/>
              </a:rPr>
              <a:t>面</a:t>
            </a:r>
            <a:r>
              <a:rPr sz="1000" spc="-45" dirty="0">
                <a:solidFill>
                  <a:srgbClr val="231F20"/>
                </a:solidFill>
                <a:latin typeface="游ゴシック" panose="020B0400000000000000" pitchFamily="50" charset="-128"/>
                <a:ea typeface="游ゴシック" panose="020B0400000000000000" pitchFamily="50" charset="-128"/>
                <a:cs typeface="ＭＳ ゴシック"/>
              </a:rPr>
              <a:t>で</a:t>
            </a:r>
            <a:r>
              <a:rPr sz="1000" spc="-25" dirty="0">
                <a:solidFill>
                  <a:srgbClr val="231F20"/>
                </a:solidFill>
                <a:latin typeface="游ゴシック" panose="020B0400000000000000" pitchFamily="50" charset="-128"/>
                <a:ea typeface="游ゴシック" panose="020B0400000000000000" pitchFamily="50" charset="-128"/>
                <a:cs typeface="ＭＳ ゴシック"/>
              </a:rPr>
              <a:t>は</a:t>
            </a:r>
            <a:r>
              <a:rPr sz="1000" spc="15"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0" dirty="0">
                <a:solidFill>
                  <a:srgbClr val="231F20"/>
                </a:solidFill>
                <a:latin typeface="游ゴシック" panose="020B0400000000000000" pitchFamily="50" charset="-128"/>
                <a:ea typeface="游ゴシック" panose="020B0400000000000000" pitchFamily="50" charset="-128"/>
                <a:cs typeface="ＭＳ ゴシック"/>
              </a:rPr>
              <a:t>指導歯科医</a:t>
            </a:r>
            <a:r>
              <a:rPr sz="1000" spc="-150" dirty="0">
                <a:solidFill>
                  <a:srgbClr val="231F20"/>
                </a:solidFill>
                <a:latin typeface="游ゴシック" panose="020B0400000000000000" pitchFamily="50" charset="-128"/>
                <a:ea typeface="游ゴシック" panose="020B0400000000000000" pitchFamily="50" charset="-128"/>
                <a:cs typeface="ＭＳ ゴシック"/>
              </a:rPr>
              <a:t>・</a:t>
            </a:r>
            <a:r>
              <a:rPr lang="ja-JP" altLang="en-US" sz="1000" spc="-15" dirty="0">
                <a:solidFill>
                  <a:srgbClr val="231F20"/>
                </a:solidFill>
                <a:latin typeface="游ゴシック" panose="020B0400000000000000" pitchFamily="50" charset="-128"/>
                <a:ea typeface="游ゴシック" panose="020B0400000000000000" pitchFamily="50" charset="-128"/>
                <a:cs typeface="ＭＳ ゴシック"/>
              </a:rPr>
              <a:t>上級歯科医</a:t>
            </a:r>
            <a:r>
              <a:rPr sz="1000" spc="-140" dirty="0">
                <a:solidFill>
                  <a:srgbClr val="231F20"/>
                </a:solidFill>
                <a:latin typeface="游ゴシック" panose="020B0400000000000000" pitchFamily="50" charset="-128"/>
                <a:ea typeface="游ゴシック" panose="020B0400000000000000" pitchFamily="50" charset="-128"/>
                <a:cs typeface="ＭＳ ゴシック"/>
              </a:rPr>
              <a:t>・</a:t>
            </a:r>
            <a:r>
              <a:rPr sz="1000" spc="-150" dirty="0" err="1">
                <a:solidFill>
                  <a:srgbClr val="231F20"/>
                </a:solidFill>
                <a:latin typeface="游ゴシック" panose="020B0400000000000000" pitchFamily="50" charset="-128"/>
                <a:ea typeface="游ゴシック" panose="020B0400000000000000" pitchFamily="50" charset="-128"/>
                <a:cs typeface="ＭＳ ゴシック"/>
              </a:rPr>
              <a:t>メ</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デ</a:t>
            </a:r>
            <a:r>
              <a:rPr sz="1000" spc="-125" dirty="0" err="1">
                <a:solidFill>
                  <a:srgbClr val="231F20"/>
                </a:solidFill>
                <a:latin typeface="游ゴシック" panose="020B0400000000000000" pitchFamily="50" charset="-128"/>
                <a:ea typeface="游ゴシック" panose="020B0400000000000000" pitchFamily="50" charset="-128"/>
                <a:cs typeface="ＭＳ ゴシック"/>
              </a:rPr>
              <a:t>ィ</a:t>
            </a:r>
            <a:r>
              <a:rPr sz="1000" spc="-95" dirty="0" err="1">
                <a:solidFill>
                  <a:srgbClr val="231F20"/>
                </a:solidFill>
                <a:latin typeface="游ゴシック" panose="020B0400000000000000" pitchFamily="50" charset="-128"/>
                <a:ea typeface="游ゴシック" panose="020B0400000000000000" pitchFamily="50" charset="-128"/>
                <a:cs typeface="ＭＳ ゴシック"/>
              </a:rPr>
              <a:t>カ</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ル</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ス</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135"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フ</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か</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ら</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70"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コ</a:t>
            </a:r>
            <a:r>
              <a:rPr sz="1000" spc="-180" dirty="0" err="1">
                <a:solidFill>
                  <a:srgbClr val="231F20"/>
                </a:solidFill>
                <a:latin typeface="游ゴシック" panose="020B0400000000000000" pitchFamily="50" charset="-128"/>
                <a:ea typeface="游ゴシック" panose="020B0400000000000000" pitchFamily="50" charset="-128"/>
                <a:cs typeface="ＭＳ ゴシック"/>
              </a:rPr>
              <a:t>メ</a:t>
            </a:r>
            <a:r>
              <a:rPr sz="1000" spc="-160" dirty="0" err="1">
                <a:solidFill>
                  <a:srgbClr val="231F20"/>
                </a:solidFill>
                <a:latin typeface="游ゴシック" panose="020B0400000000000000" pitchFamily="50" charset="-128"/>
                <a:ea typeface="游ゴシック" panose="020B0400000000000000" pitchFamily="50" charset="-128"/>
                <a:cs typeface="ＭＳ ゴシック"/>
              </a:rPr>
              <a:t>ン</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ト</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dirty="0" err="1">
                <a:solidFill>
                  <a:srgbClr val="231F20"/>
                </a:solidFill>
                <a:latin typeface="游ゴシック" panose="020B0400000000000000" pitchFamily="50" charset="-128"/>
                <a:ea typeface="游ゴシック" panose="020B0400000000000000" pitchFamily="50" charset="-128"/>
                <a:cs typeface="ＭＳ ゴシック"/>
              </a:rPr>
              <a:t>確</a:t>
            </a:r>
            <a:r>
              <a:rPr sz="1000" spc="-25" dirty="0" err="1">
                <a:solidFill>
                  <a:srgbClr val="231F20"/>
                </a:solidFill>
                <a:latin typeface="游ゴシック" panose="020B0400000000000000" pitchFamily="50" charset="-128"/>
                <a:ea typeface="游ゴシック" panose="020B0400000000000000" pitchFamily="50" charset="-128"/>
                <a:cs typeface="ＭＳ ゴシック"/>
              </a:rPr>
              <a:t>認</a:t>
            </a:r>
            <a:r>
              <a:rPr sz="1000" spc="-135"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る</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こ</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と</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が</a:t>
            </a:r>
            <a:r>
              <a:rPr sz="1000" spc="-60" dirty="0" err="1">
                <a:solidFill>
                  <a:srgbClr val="231F20"/>
                </a:solidFill>
                <a:latin typeface="游ゴシック" panose="020B0400000000000000" pitchFamily="50" charset="-128"/>
                <a:ea typeface="游ゴシック" panose="020B0400000000000000" pitchFamily="50" charset="-128"/>
                <a:cs typeface="ＭＳ ゴシック"/>
              </a:rPr>
              <a:t>で</a:t>
            </a:r>
            <a:r>
              <a:rPr sz="100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ま</a:t>
            </a:r>
            <a:r>
              <a:rPr sz="1000" spc="-21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5" dirty="0" err="1">
                <a:solidFill>
                  <a:srgbClr val="231F20"/>
                </a:solidFill>
                <a:latin typeface="游ゴシック" panose="020B0400000000000000" pitchFamily="50" charset="-128"/>
                <a:ea typeface="游ゴシック" panose="020B0400000000000000" pitchFamily="50" charset="-128"/>
                <a:cs typeface="ＭＳ ゴシック"/>
              </a:rPr>
              <a:t>評</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価</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票</a:t>
            </a:r>
            <a:r>
              <a:rPr sz="1000" spc="-220" dirty="0" err="1">
                <a:solidFill>
                  <a:srgbClr val="231F20"/>
                </a:solidFill>
                <a:latin typeface="游ゴシック" panose="020B0400000000000000" pitchFamily="50" charset="-128"/>
                <a:ea typeface="游ゴシック" panose="020B0400000000000000" pitchFamily="50" charset="-128"/>
                <a:cs typeface="ＭＳ ゴシック"/>
              </a:rPr>
              <a:t>Ⅰ</a:t>
            </a:r>
            <a:r>
              <a:rPr sz="1000" spc="-110" dirty="0" err="1">
                <a:solidFill>
                  <a:srgbClr val="231F20"/>
                </a:solidFill>
                <a:latin typeface="游ゴシック" panose="020B0400000000000000" pitchFamily="50" charset="-128"/>
                <a:ea typeface="游ゴシック" panose="020B0400000000000000" pitchFamily="50" charset="-128"/>
                <a:cs typeface="ＭＳ ゴシック"/>
              </a:rPr>
              <a:t>～Ⅲ</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そ</a:t>
            </a:r>
            <a:r>
              <a:rPr sz="1000" spc="-85"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ぞ</a:t>
            </a:r>
            <a:r>
              <a:rPr sz="1000" spc="-20" dirty="0" err="1">
                <a:solidFill>
                  <a:srgbClr val="231F20"/>
                </a:solidFill>
                <a:latin typeface="游ゴシック" panose="020B0400000000000000" pitchFamily="50" charset="-128"/>
                <a:ea typeface="游ゴシック" panose="020B0400000000000000" pitchFamily="50" charset="-128"/>
                <a:cs typeface="ＭＳ ゴシック"/>
              </a:rPr>
              <a:t>れ</a:t>
            </a:r>
            <a:r>
              <a:rPr sz="1000" spc="-290" dirty="0" err="1">
                <a:solidFill>
                  <a:srgbClr val="231F20"/>
                </a:solidFill>
                <a:latin typeface="游ゴシック" panose="020B0400000000000000" pitchFamily="50" charset="-128"/>
                <a:ea typeface="游ゴシック" panose="020B0400000000000000" pitchFamily="50" charset="-128"/>
                <a:cs typeface="ＭＳ ゴシック"/>
              </a:rPr>
              <a:t>の</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良</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か</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っ</a:t>
            </a:r>
            <a:r>
              <a:rPr sz="1000" spc="-45" dirty="0" err="1">
                <a:solidFill>
                  <a:srgbClr val="231F20"/>
                </a:solidFill>
                <a:latin typeface="游ゴシック" panose="020B0400000000000000" pitchFamily="50" charset="-128"/>
                <a:ea typeface="游ゴシック" panose="020B0400000000000000" pitchFamily="50" charset="-128"/>
                <a:cs typeface="ＭＳ ゴシック"/>
              </a:rPr>
              <a:t>た</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点</a:t>
            </a:r>
            <a:r>
              <a:rPr sz="1000" spc="-535" dirty="0">
                <a:solidFill>
                  <a:srgbClr val="231F20"/>
                </a:solidFill>
                <a:latin typeface="游ゴシック" panose="020B0400000000000000" pitchFamily="50" charset="-128"/>
                <a:ea typeface="游ゴシック" panose="020B0400000000000000" pitchFamily="50" charset="-128"/>
                <a:cs typeface="ＭＳ ゴシック"/>
              </a:rPr>
              <a:t>」</a:t>
            </a:r>
            <a:r>
              <a:rPr sz="1000" spc="10" dirty="0">
                <a:solidFill>
                  <a:srgbClr val="231F20"/>
                </a:solidFill>
                <a:latin typeface="游ゴシック" panose="020B0400000000000000" pitchFamily="50" charset="-128"/>
                <a:ea typeface="游ゴシック" panose="020B0400000000000000" pitchFamily="50" charset="-128"/>
                <a:cs typeface="ＭＳ ゴシック"/>
              </a:rPr>
              <a:t>「</a:t>
            </a:r>
            <a:r>
              <a:rPr sz="1000" spc="-40" dirty="0" err="1">
                <a:solidFill>
                  <a:srgbClr val="231F20"/>
                </a:solidFill>
                <a:latin typeface="游ゴシック" panose="020B0400000000000000" pitchFamily="50" charset="-128"/>
                <a:ea typeface="游ゴシック" panose="020B0400000000000000" pitchFamily="50" charset="-128"/>
                <a:cs typeface="ＭＳ ゴシック"/>
              </a:rPr>
              <a:t>改</a:t>
            </a:r>
            <a:r>
              <a:rPr sz="1000" spc="-35" dirty="0" err="1">
                <a:solidFill>
                  <a:srgbClr val="231F20"/>
                </a:solidFill>
                <a:latin typeface="游ゴシック" panose="020B0400000000000000" pitchFamily="50" charset="-128"/>
                <a:ea typeface="游ゴシック" panose="020B0400000000000000" pitchFamily="50" charset="-128"/>
                <a:cs typeface="ＭＳ ゴシック"/>
              </a:rPr>
              <a:t>善</a:t>
            </a:r>
            <a:r>
              <a:rPr sz="1000" spc="-120" dirty="0" err="1">
                <a:solidFill>
                  <a:srgbClr val="231F20"/>
                </a:solidFill>
                <a:latin typeface="游ゴシック" panose="020B0400000000000000" pitchFamily="50" charset="-128"/>
                <a:ea typeface="游ゴシック" panose="020B0400000000000000" pitchFamily="50" charset="-128"/>
                <a:cs typeface="ＭＳ ゴシック"/>
              </a:rPr>
              <a:t>す</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べ</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き</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点</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に</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つ</a:t>
            </a:r>
            <a:r>
              <a:rPr sz="1000" spc="-90" dirty="0" err="1">
                <a:solidFill>
                  <a:srgbClr val="231F20"/>
                </a:solidFill>
                <a:latin typeface="游ゴシック" panose="020B0400000000000000" pitchFamily="50" charset="-128"/>
                <a:ea typeface="游ゴシック" panose="020B0400000000000000" pitchFamily="50" charset="-128"/>
                <a:cs typeface="ＭＳ ゴシック"/>
              </a:rPr>
              <a:t>い</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10" dirty="0" err="1">
                <a:solidFill>
                  <a:srgbClr val="231F20"/>
                </a:solidFill>
                <a:latin typeface="游ゴシック" panose="020B0400000000000000" pitchFamily="50" charset="-128"/>
                <a:ea typeface="游ゴシック" panose="020B0400000000000000" pitchFamily="50" charset="-128"/>
                <a:cs typeface="ＭＳ ゴシック"/>
              </a:rPr>
              <a:t>、</a:t>
            </a:r>
            <a:r>
              <a:rPr sz="1000" spc="-140" dirty="0" err="1">
                <a:solidFill>
                  <a:srgbClr val="231F20"/>
                </a:solidFill>
                <a:latin typeface="游ゴシック" panose="020B0400000000000000" pitchFamily="50" charset="-128"/>
                <a:ea typeface="游ゴシック" panose="020B0400000000000000" pitchFamily="50" charset="-128"/>
                <a:cs typeface="ＭＳ ゴシック"/>
              </a:rPr>
              <a:t>タ</a:t>
            </a:r>
            <a:r>
              <a:rPr sz="1000" spc="-80" dirty="0" err="1">
                <a:solidFill>
                  <a:srgbClr val="231F20"/>
                </a:solidFill>
                <a:latin typeface="游ゴシック" panose="020B0400000000000000" pitchFamily="50" charset="-128"/>
                <a:ea typeface="游ゴシック" panose="020B0400000000000000" pitchFamily="50" charset="-128"/>
                <a:cs typeface="ＭＳ ゴシック"/>
              </a:rPr>
              <a:t>ブ</a:t>
            </a:r>
            <a:r>
              <a:rPr sz="1000" spc="-55" dirty="0" err="1">
                <a:solidFill>
                  <a:srgbClr val="231F20"/>
                </a:solidFill>
                <a:latin typeface="游ゴシック" panose="020B0400000000000000" pitchFamily="50" charset="-128"/>
                <a:ea typeface="游ゴシック" panose="020B0400000000000000" pitchFamily="50" charset="-128"/>
                <a:cs typeface="ＭＳ ゴシック"/>
              </a:rPr>
              <a:t>を</a:t>
            </a:r>
            <a:r>
              <a:rPr sz="1000" spc="-165"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リ</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ッ</a:t>
            </a:r>
            <a:r>
              <a:rPr sz="1000" spc="-170" dirty="0" err="1">
                <a:solidFill>
                  <a:srgbClr val="231F20"/>
                </a:solidFill>
                <a:latin typeface="游ゴシック" panose="020B0400000000000000" pitchFamily="50" charset="-128"/>
                <a:ea typeface="游ゴシック" panose="020B0400000000000000" pitchFamily="50" charset="-128"/>
                <a:cs typeface="ＭＳ ゴシック"/>
              </a:rPr>
              <a:t>ク</a:t>
            </a:r>
            <a:r>
              <a:rPr sz="1000" spc="-19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7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30" dirty="0" err="1">
                <a:solidFill>
                  <a:srgbClr val="231F20"/>
                </a:solidFill>
                <a:latin typeface="游ゴシック" panose="020B0400000000000000" pitchFamily="50" charset="-128"/>
                <a:ea typeface="游ゴシック" panose="020B0400000000000000" pitchFamily="50" charset="-128"/>
                <a:cs typeface="ＭＳ ゴシック"/>
              </a:rPr>
              <a:t>参</a:t>
            </a:r>
            <a:r>
              <a:rPr sz="1000" spc="-114" dirty="0" err="1">
                <a:solidFill>
                  <a:srgbClr val="231F20"/>
                </a:solidFill>
                <a:latin typeface="游ゴシック" panose="020B0400000000000000" pitchFamily="50" charset="-128"/>
                <a:ea typeface="游ゴシック" panose="020B0400000000000000" pitchFamily="50" charset="-128"/>
                <a:cs typeface="ＭＳ ゴシック"/>
              </a:rPr>
              <a:t>照</a:t>
            </a:r>
            <a:r>
              <a:rPr sz="1000" spc="-190" dirty="0" err="1">
                <a:solidFill>
                  <a:srgbClr val="231F20"/>
                </a:solidFill>
                <a:latin typeface="游ゴシック" panose="020B0400000000000000" pitchFamily="50" charset="-128"/>
                <a:ea typeface="游ゴシック" panose="020B0400000000000000" pitchFamily="50" charset="-128"/>
                <a:cs typeface="ＭＳ ゴシック"/>
              </a:rPr>
              <a:t>し</a:t>
            </a:r>
            <a:r>
              <a:rPr sz="1000" spc="-215" dirty="0" err="1">
                <a:solidFill>
                  <a:srgbClr val="231F20"/>
                </a:solidFill>
                <a:latin typeface="游ゴシック" panose="020B0400000000000000" pitchFamily="50" charset="-128"/>
                <a:ea typeface="游ゴシック" panose="020B0400000000000000" pitchFamily="50" charset="-128"/>
                <a:cs typeface="ＭＳ ゴシック"/>
              </a:rPr>
              <a:t>て</a:t>
            </a:r>
            <a:r>
              <a:rPr sz="1000" spc="-155" dirty="0" err="1">
                <a:solidFill>
                  <a:srgbClr val="231F20"/>
                </a:solidFill>
                <a:latin typeface="游ゴシック" panose="020B0400000000000000" pitchFamily="50" charset="-128"/>
                <a:ea typeface="游ゴシック" panose="020B0400000000000000" pitchFamily="50" charset="-128"/>
                <a:cs typeface="ＭＳ ゴシック"/>
              </a:rPr>
              <a:t>く</a:t>
            </a:r>
            <a:r>
              <a:rPr sz="1000" spc="-105" dirty="0" err="1">
                <a:solidFill>
                  <a:srgbClr val="231F20"/>
                </a:solidFill>
                <a:latin typeface="游ゴシック" panose="020B0400000000000000" pitchFamily="50" charset="-128"/>
                <a:ea typeface="游ゴシック" panose="020B0400000000000000" pitchFamily="50" charset="-128"/>
                <a:cs typeface="ＭＳ ゴシック"/>
              </a:rPr>
              <a:t>だ</a:t>
            </a:r>
            <a:r>
              <a:rPr sz="1000" spc="-100" dirty="0" err="1">
                <a:solidFill>
                  <a:srgbClr val="231F20"/>
                </a:solidFill>
                <a:latin typeface="游ゴシック" panose="020B0400000000000000" pitchFamily="50" charset="-128"/>
                <a:ea typeface="游ゴシック" panose="020B0400000000000000" pitchFamily="50" charset="-128"/>
                <a:cs typeface="ＭＳ ゴシック"/>
              </a:rPr>
              <a:t>さ</a:t>
            </a:r>
            <a:r>
              <a:rPr sz="1000" spc="-65" dirty="0" err="1">
                <a:solidFill>
                  <a:srgbClr val="231F20"/>
                </a:solidFill>
                <a:latin typeface="游ゴシック" panose="020B0400000000000000" pitchFamily="50" charset="-128"/>
                <a:ea typeface="游ゴシック" panose="020B0400000000000000" pitchFamily="50" charset="-128"/>
                <a:cs typeface="ＭＳ ゴシック"/>
              </a:rPr>
              <a:t>い</a:t>
            </a:r>
            <a:r>
              <a:rPr lang="ja-JP" altLang="en-US" sz="1000" dirty="0">
                <a:solidFill>
                  <a:srgbClr val="231F20"/>
                </a:solidFill>
                <a:latin typeface="游ゴシック" panose="020B0400000000000000" pitchFamily="50" charset="-128"/>
                <a:ea typeface="游ゴシック" panose="020B0400000000000000" pitchFamily="50" charset="-128"/>
                <a:cs typeface="ＭＳ ゴシック"/>
              </a:rPr>
              <a:t>。</a:t>
            </a:r>
            <a:endParaRPr sz="1000" dirty="0">
              <a:latin typeface="游ゴシック" panose="020B0400000000000000" pitchFamily="50" charset="-128"/>
              <a:ea typeface="游ゴシック" panose="020B0400000000000000" pitchFamily="50" charset="-128"/>
              <a:cs typeface="ＭＳ ゴシック"/>
            </a:endParaRPr>
          </a:p>
        </p:txBody>
      </p:sp>
      <p:sp>
        <p:nvSpPr>
          <p:cNvPr id="13" name="object 13"/>
          <p:cNvSpPr/>
          <p:nvPr/>
        </p:nvSpPr>
        <p:spPr>
          <a:xfrm>
            <a:off x="4486649" y="5298366"/>
            <a:ext cx="2306505" cy="759055"/>
          </a:xfrm>
          <a:prstGeom prst="rect">
            <a:avLst/>
          </a:prstGeom>
          <a:blipFill>
            <a:blip r:embed="rId3"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nvGrpSpPr>
          <p:cNvPr id="14" name="object 14"/>
          <p:cNvGrpSpPr/>
          <p:nvPr/>
        </p:nvGrpSpPr>
        <p:grpSpPr>
          <a:xfrm>
            <a:off x="867700" y="5270586"/>
            <a:ext cx="3541395" cy="1099820"/>
            <a:chOff x="864977" y="5180831"/>
            <a:chExt cx="3541395" cy="1099820"/>
          </a:xfrm>
        </p:grpSpPr>
        <p:sp>
          <p:nvSpPr>
            <p:cNvPr id="15" name="object 15"/>
            <p:cNvSpPr/>
            <p:nvPr/>
          </p:nvSpPr>
          <p:spPr>
            <a:xfrm>
              <a:off x="877150" y="5193429"/>
              <a:ext cx="3512083" cy="1074224"/>
            </a:xfrm>
            <a:prstGeom prst="rect">
              <a:avLst/>
            </a:prstGeom>
            <a:blipFill>
              <a:blip r:embed="rId4"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16" name="object 16"/>
            <p:cNvSpPr/>
            <p:nvPr/>
          </p:nvSpPr>
          <p:spPr>
            <a:xfrm>
              <a:off x="871260" y="5187113"/>
              <a:ext cx="3528695" cy="1087120"/>
            </a:xfrm>
            <a:custGeom>
              <a:avLst/>
              <a:gdLst/>
              <a:ahLst/>
              <a:cxnLst/>
              <a:rect l="l" t="t" r="r" b="b"/>
              <a:pathLst>
                <a:path w="3528695" h="1087120">
                  <a:moveTo>
                    <a:pt x="0" y="0"/>
                  </a:moveTo>
                  <a:lnTo>
                    <a:pt x="3528350" y="0"/>
                  </a:lnTo>
                  <a:lnTo>
                    <a:pt x="3528350" y="1087034"/>
                  </a:lnTo>
                  <a:lnTo>
                    <a:pt x="0" y="1087034"/>
                  </a:lnTo>
                  <a:lnTo>
                    <a:pt x="0" y="0"/>
                  </a:lnTo>
                  <a:close/>
                </a:path>
              </a:pathLst>
            </a:custGeom>
            <a:ln w="12555">
              <a:solidFill>
                <a:srgbClr val="000000"/>
              </a:solidFill>
            </a:ln>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grpSp>
      <p:sp>
        <p:nvSpPr>
          <p:cNvPr id="17" name="object 17"/>
          <p:cNvSpPr/>
          <p:nvPr/>
        </p:nvSpPr>
        <p:spPr>
          <a:xfrm>
            <a:off x="875782" y="8638858"/>
            <a:ext cx="2644140" cy="1501140"/>
          </a:xfrm>
          <a:prstGeom prst="rect">
            <a:avLst/>
          </a:prstGeom>
          <a:blipFill>
            <a:blip r:embed="rId5" cstate="print"/>
            <a:stretch>
              <a:fillRect/>
            </a:stretch>
          </a:blipFill>
        </p:spPr>
        <p:txBody>
          <a:bodyPr wrap="square" lIns="0" tIns="0" rIns="0" bIns="0" rtlCol="0"/>
          <a:lstStyle/>
          <a:p>
            <a:endParaRPr dirty="0">
              <a:latin typeface="游ゴシック" panose="020B0400000000000000" pitchFamily="50" charset="-128"/>
              <a:ea typeface="游ゴシック" panose="020B0400000000000000" pitchFamily="50" charset="-128"/>
            </a:endParaRPr>
          </a:p>
        </p:txBody>
      </p:sp>
      <p:sp>
        <p:nvSpPr>
          <p:cNvPr id="22" name="object 22"/>
          <p:cNvSpPr txBox="1"/>
          <p:nvPr/>
        </p:nvSpPr>
        <p:spPr>
          <a:xfrm>
            <a:off x="800706" y="823689"/>
            <a:ext cx="5771112" cy="599523"/>
          </a:xfrm>
          <a:prstGeom prst="rect">
            <a:avLst/>
          </a:prstGeom>
          <a:noFill/>
        </p:spPr>
        <p:txBody>
          <a:bodyPr vert="horz" wrap="square" lIns="0" tIns="45085" rIns="0" bIns="0" rtlCol="0">
            <a:spAutoFit/>
          </a:bodyPr>
          <a:lstStyle/>
          <a:p>
            <a:pPr marL="231140">
              <a:lnSpc>
                <a:spcPct val="100000"/>
              </a:lnSpc>
              <a:spcBef>
                <a:spcPts val="355"/>
              </a:spcBef>
            </a:pPr>
            <a:r>
              <a:rPr lang="ja-JP" altLang="en-US" spc="15" dirty="0">
                <a:solidFill>
                  <a:srgbClr val="FFFFFF"/>
                </a:solidFill>
                <a:latin typeface="HGPｺﾞｼｯｸE" panose="020B0900000000000000" pitchFamily="50" charset="-128"/>
                <a:ea typeface="HGPｺﾞｼｯｸE" panose="020B0900000000000000" pitchFamily="50" charset="-128"/>
                <a:cs typeface="HGPｺﾞｼｯｸE"/>
              </a:rPr>
              <a:t>研修歯科医</a:t>
            </a:r>
            <a:r>
              <a:rPr spc="15" dirty="0" err="1">
                <a:solidFill>
                  <a:srgbClr val="FFFFFF"/>
                </a:solidFill>
                <a:latin typeface="HGPｺﾞｼｯｸE" panose="020B0900000000000000" pitchFamily="50" charset="-128"/>
                <a:ea typeface="HGPｺﾞｼｯｸE" panose="020B0900000000000000" pitchFamily="50" charset="-128"/>
                <a:cs typeface="HGPｺﾞｼｯｸE"/>
              </a:rPr>
              <a:t>評価票の</a:t>
            </a:r>
            <a:br>
              <a:rPr lang="en-US" spc="15" dirty="0">
                <a:solidFill>
                  <a:srgbClr val="FFFFFF"/>
                </a:solidFill>
                <a:latin typeface="HGPｺﾞｼｯｸE" panose="020B0900000000000000" pitchFamily="50" charset="-128"/>
                <a:ea typeface="HGPｺﾞｼｯｸE" panose="020B0900000000000000" pitchFamily="50" charset="-128"/>
                <a:cs typeface="HGPｺﾞｼｯｸE"/>
              </a:rPr>
            </a:br>
            <a:r>
              <a:rPr lang="ja-JP" altLang="en-US" spc="15" dirty="0">
                <a:solidFill>
                  <a:srgbClr val="FFFFFF"/>
                </a:solidFill>
                <a:latin typeface="HGPｺﾞｼｯｸE" panose="020B0900000000000000" pitchFamily="50" charset="-128"/>
                <a:ea typeface="HGPｺﾞｼｯｸE" panose="020B0900000000000000" pitchFamily="50" charset="-128"/>
                <a:cs typeface="HGPｺﾞｼｯｸE"/>
              </a:rPr>
              <a:t>　　　　　　　　　　　</a:t>
            </a:r>
            <a:r>
              <a:rPr spc="15" dirty="0" err="1">
                <a:solidFill>
                  <a:srgbClr val="FFFFFF"/>
                </a:solidFill>
                <a:latin typeface="HGPｺﾞｼｯｸE" panose="020B0900000000000000" pitchFamily="50" charset="-128"/>
                <a:ea typeface="HGPｺﾞｼｯｸE" panose="020B0900000000000000" pitchFamily="50" charset="-128"/>
                <a:cs typeface="HGPｺﾞｼｯｸE"/>
              </a:rPr>
              <a:t>要約ダウンロード</a:t>
            </a:r>
            <a:r>
              <a:rPr spc="-40" dirty="0" err="1">
                <a:solidFill>
                  <a:srgbClr val="FFFFFF"/>
                </a:solidFill>
                <a:latin typeface="HGPｺﾞｼｯｸE" panose="020B0900000000000000" pitchFamily="50" charset="-128"/>
                <a:ea typeface="HGPｺﾞｼｯｸE" panose="020B0900000000000000" pitchFamily="50" charset="-128"/>
                <a:cs typeface="HGPｺﾞｼｯｸE"/>
              </a:rPr>
              <a:t>／</a:t>
            </a:r>
            <a:r>
              <a:rPr spc="-60" dirty="0" err="1">
                <a:solidFill>
                  <a:srgbClr val="FFFFFF"/>
                </a:solidFill>
                <a:latin typeface="HGPｺﾞｼｯｸE" panose="020B0900000000000000" pitchFamily="50" charset="-128"/>
                <a:ea typeface="HGPｺﾞｼｯｸE" panose="020B0900000000000000" pitchFamily="50" charset="-128"/>
                <a:cs typeface="HGPｺﾞｼｯｸE"/>
              </a:rPr>
              <a:t>フ</a:t>
            </a:r>
            <a:r>
              <a:rPr spc="-50" dirty="0" err="1">
                <a:solidFill>
                  <a:srgbClr val="FFFFFF"/>
                </a:solidFill>
                <a:latin typeface="HGPｺﾞｼｯｸE" panose="020B0900000000000000" pitchFamily="50" charset="-128"/>
                <a:ea typeface="HGPｺﾞｼｯｸE" panose="020B0900000000000000" pitchFamily="50" charset="-128"/>
                <a:cs typeface="HGPｺﾞｼｯｸE"/>
              </a:rPr>
              <a:t>ィ</a:t>
            </a:r>
            <a:r>
              <a:rPr spc="25" dirty="0" err="1">
                <a:solidFill>
                  <a:srgbClr val="FFFFFF"/>
                </a:solidFill>
                <a:latin typeface="HGPｺﾞｼｯｸE" panose="020B0900000000000000" pitchFamily="50" charset="-128"/>
                <a:ea typeface="HGPｺﾞｼｯｸE" panose="020B0900000000000000" pitchFamily="50" charset="-128"/>
                <a:cs typeface="HGPｺﾞｼｯｸE"/>
              </a:rPr>
              <a:t>ー</a:t>
            </a:r>
            <a:r>
              <a:rPr spc="-190" dirty="0" err="1">
                <a:solidFill>
                  <a:srgbClr val="FFFFFF"/>
                </a:solidFill>
                <a:latin typeface="HGPｺﾞｼｯｸE" panose="020B0900000000000000" pitchFamily="50" charset="-128"/>
                <a:ea typeface="HGPｺﾞｼｯｸE" panose="020B0900000000000000" pitchFamily="50" charset="-128"/>
                <a:cs typeface="HGPｺﾞｼｯｸE"/>
              </a:rPr>
              <a:t>ド</a:t>
            </a:r>
            <a:r>
              <a:rPr spc="-100" dirty="0" err="1">
                <a:solidFill>
                  <a:srgbClr val="FFFFFF"/>
                </a:solidFill>
                <a:latin typeface="HGPｺﾞｼｯｸE" panose="020B0900000000000000" pitchFamily="50" charset="-128"/>
                <a:ea typeface="HGPｺﾞｼｯｸE" panose="020B0900000000000000" pitchFamily="50" charset="-128"/>
                <a:cs typeface="HGPｺﾞｼｯｸE"/>
              </a:rPr>
              <a:t>バ</a:t>
            </a:r>
            <a:r>
              <a:rPr spc="-10" dirty="0" err="1">
                <a:solidFill>
                  <a:srgbClr val="FFFFFF"/>
                </a:solidFill>
                <a:latin typeface="HGPｺﾞｼｯｸE" panose="020B0900000000000000" pitchFamily="50" charset="-128"/>
                <a:ea typeface="HGPｺﾞｼｯｸE" panose="020B0900000000000000" pitchFamily="50" charset="-128"/>
                <a:cs typeface="HGPｺﾞｼｯｸE"/>
              </a:rPr>
              <a:t>ッ</a:t>
            </a:r>
            <a:r>
              <a:rPr spc="-275" dirty="0" err="1">
                <a:solidFill>
                  <a:srgbClr val="FFFFFF"/>
                </a:solidFill>
                <a:latin typeface="HGPｺﾞｼｯｸE" panose="020B0900000000000000" pitchFamily="50" charset="-128"/>
                <a:ea typeface="HGPｺﾞｼｯｸE" panose="020B0900000000000000" pitchFamily="50" charset="-128"/>
                <a:cs typeface="HGPｺﾞｼｯｸE"/>
              </a:rPr>
              <a:t>ク</a:t>
            </a:r>
            <a:r>
              <a:rPr spc="5" dirty="0" err="1">
                <a:solidFill>
                  <a:srgbClr val="FFFFFF"/>
                </a:solidFill>
                <a:latin typeface="HGPｺﾞｼｯｸE" panose="020B0900000000000000" pitchFamily="50" charset="-128"/>
                <a:ea typeface="HGPｺﾞｼｯｸE" panose="020B0900000000000000" pitchFamily="50" charset="-128"/>
                <a:cs typeface="HGPｺﾞｼｯｸE"/>
              </a:rPr>
              <a:t>入</a:t>
            </a:r>
            <a:r>
              <a:rPr spc="30" dirty="0" err="1">
                <a:solidFill>
                  <a:srgbClr val="FFFFFF"/>
                </a:solidFill>
                <a:latin typeface="HGPｺﾞｼｯｸE" panose="020B0900000000000000" pitchFamily="50" charset="-128"/>
                <a:ea typeface="HGPｺﾞｼｯｸE" panose="020B0900000000000000" pitchFamily="50" charset="-128"/>
                <a:cs typeface="HGPｺﾞｼｯｸE"/>
              </a:rPr>
              <a:t>力</a:t>
            </a:r>
            <a:endParaRPr dirty="0">
              <a:latin typeface="HGPｺﾞｼｯｸE" panose="020B0900000000000000" pitchFamily="50" charset="-128"/>
              <a:ea typeface="HGPｺﾞｼｯｸE" panose="020B0900000000000000" pitchFamily="50" charset="-128"/>
              <a:cs typeface="HGPｺﾞｼｯｸE"/>
            </a:endParaRPr>
          </a:p>
        </p:txBody>
      </p:sp>
      <p:sp>
        <p:nvSpPr>
          <p:cNvPr id="24" name="object 24"/>
          <p:cNvSpPr txBox="1">
            <a:spLocks noGrp="1"/>
          </p:cNvSpPr>
          <p:nvPr>
            <p:ph type="sldNum" sz="quarter" idx="7"/>
          </p:nvPr>
        </p:nvSpPr>
        <p:spPr>
          <a:xfrm>
            <a:off x="3686262" y="10250712"/>
            <a:ext cx="186054" cy="112851"/>
          </a:xfrm>
          <a:prstGeom prst="rect">
            <a:avLst/>
          </a:prstGeom>
        </p:spPr>
        <p:txBody>
          <a:bodyPr vert="horz" wrap="square" lIns="0" tIns="5080" rIns="0" bIns="0" rtlCol="0">
            <a:spAutoFit/>
          </a:bodyPr>
          <a:lstStyle/>
          <a:p>
            <a:pPr marL="38100">
              <a:lnSpc>
                <a:spcPct val="100000"/>
              </a:lnSpc>
              <a:spcBef>
                <a:spcPts val="40"/>
              </a:spcBef>
            </a:pPr>
            <a:fld id="{81D60167-4931-47E6-BA6A-407CBD079E47}" type="slidenum">
              <a:rPr dirty="0">
                <a:latin typeface="游ゴシック" panose="020B0400000000000000" pitchFamily="50" charset="-128"/>
                <a:ea typeface="游ゴシック" panose="020B0400000000000000" pitchFamily="50" charset="-128"/>
              </a:rPr>
              <a:t>9</a:t>
            </a:fld>
            <a:endParaRPr dirty="0">
              <a:latin typeface="游ゴシック" panose="020B0400000000000000" pitchFamily="50" charset="-128"/>
              <a:ea typeface="游ゴシック" panose="020B0400000000000000" pitchFamily="50" charset="-128"/>
            </a:endParaRPr>
          </a:p>
        </p:txBody>
      </p:sp>
      <p:sp>
        <p:nvSpPr>
          <p:cNvPr id="23" name="object 23"/>
          <p:cNvSpPr txBox="1"/>
          <p:nvPr/>
        </p:nvSpPr>
        <p:spPr>
          <a:xfrm>
            <a:off x="734402" y="651599"/>
            <a:ext cx="6091555" cy="162224"/>
          </a:xfrm>
          <a:prstGeom prst="rect">
            <a:avLst/>
          </a:prstGeom>
          <a:solidFill>
            <a:srgbClr val="FFFFFF">
              <a:alpha val="29998"/>
            </a:srgbClr>
          </a:solidFill>
        </p:spPr>
        <p:txBody>
          <a:bodyPr vert="horz" wrap="square" lIns="0" tIns="8255" rIns="0" bIns="0" rtlCol="0">
            <a:spAutoFit/>
          </a:bodyPr>
          <a:lstStyle/>
          <a:p>
            <a:pPr algn="ctr">
              <a:lnSpc>
                <a:spcPct val="100000"/>
              </a:lnSpc>
              <a:spcBef>
                <a:spcPts val="65"/>
              </a:spcBef>
            </a:pPr>
            <a:r>
              <a:rPr sz="1000" spc="-25" dirty="0">
                <a:solidFill>
                  <a:srgbClr val="FFFFFF"/>
                </a:solidFill>
                <a:latin typeface="游ゴシック" panose="020B0400000000000000" pitchFamily="50" charset="-128"/>
                <a:ea typeface="游ゴシック" panose="020B0400000000000000" pitchFamily="50" charset="-128"/>
                <a:cs typeface="ＭＳ Ｐゴシック"/>
              </a:rPr>
              <a:t>〈</a:t>
            </a:r>
            <a:r>
              <a:rPr lang="ja-JP" altLang="en-US" sz="1000" spc="15" dirty="0">
                <a:solidFill>
                  <a:srgbClr val="FFFFFF"/>
                </a:solidFill>
                <a:latin typeface="游ゴシック" panose="020B0400000000000000" pitchFamily="50" charset="-128"/>
                <a:ea typeface="游ゴシック" panose="020B0400000000000000" pitchFamily="50" charset="-128"/>
                <a:cs typeface="ＭＳ Ｐゴシック"/>
              </a:rPr>
              <a:t>研修歯科医</a:t>
            </a:r>
            <a:r>
              <a:rPr sz="1000" spc="-5" dirty="0">
                <a:solidFill>
                  <a:srgbClr val="FFFFFF"/>
                </a:solidFill>
                <a:latin typeface="游ゴシック" panose="020B0400000000000000" pitchFamily="50" charset="-128"/>
                <a:ea typeface="游ゴシック" panose="020B0400000000000000" pitchFamily="50" charset="-128"/>
                <a:cs typeface="ＭＳ Ｐゴシック"/>
              </a:rPr>
              <a:t>評</a:t>
            </a:r>
            <a:r>
              <a:rPr sz="1000" spc="-15" dirty="0">
                <a:solidFill>
                  <a:srgbClr val="FFFFFF"/>
                </a:solidFill>
                <a:latin typeface="游ゴシック" panose="020B0400000000000000" pitchFamily="50" charset="-128"/>
                <a:ea typeface="游ゴシック" panose="020B0400000000000000" pitchFamily="50" charset="-128"/>
                <a:cs typeface="ＭＳ Ｐゴシック"/>
              </a:rPr>
              <a:t>価</a:t>
            </a:r>
            <a:r>
              <a:rPr sz="1000" spc="-5" dirty="0">
                <a:solidFill>
                  <a:srgbClr val="FFFFFF"/>
                </a:solidFill>
                <a:latin typeface="游ゴシック" panose="020B0400000000000000" pitchFamily="50" charset="-128"/>
                <a:ea typeface="游ゴシック" panose="020B0400000000000000" pitchFamily="50" charset="-128"/>
                <a:cs typeface="ＭＳ Ｐゴシック"/>
              </a:rPr>
              <a:t>〉</a:t>
            </a:r>
            <a:endParaRPr sz="1000" dirty="0">
              <a:latin typeface="游ゴシック" panose="020B0400000000000000" pitchFamily="50" charset="-128"/>
              <a:ea typeface="游ゴシック" panose="020B0400000000000000" pitchFamily="50" charset="-128"/>
              <a:cs typeface="ＭＳ Ｐゴシック"/>
            </a:endParaRPr>
          </a:p>
        </p:txBody>
      </p:sp>
      <p:sp>
        <p:nvSpPr>
          <p:cNvPr id="5" name="角丸四角形 4"/>
          <p:cNvSpPr/>
          <p:nvPr/>
        </p:nvSpPr>
        <p:spPr>
          <a:xfrm>
            <a:off x="1113973" y="1855055"/>
            <a:ext cx="5679181" cy="381000"/>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4531220" y="2007455"/>
            <a:ext cx="1078553" cy="152400"/>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5838373" y="1999170"/>
            <a:ext cx="849953" cy="152400"/>
          </a:xfrm>
          <a:prstGeom prst="roundRect">
            <a:avLst/>
          </a:prstGeom>
          <a:noFill/>
          <a:ln w="12700">
            <a:solidFill>
              <a:srgbClr val="DA21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1"/>
          <p:cNvSpPr/>
          <p:nvPr/>
        </p:nvSpPr>
        <p:spPr>
          <a:xfrm>
            <a:off x="5220876" y="1684285"/>
            <a:ext cx="1613671" cy="232669"/>
          </a:xfrm>
          <a:custGeom>
            <a:avLst/>
            <a:gdLst/>
            <a:ahLst/>
            <a:cxnLst/>
            <a:rect l="l" t="t" r="r" b="b"/>
            <a:pathLst>
              <a:path w="1329689" h="259714">
                <a:moveTo>
                  <a:pt x="1329296" y="0"/>
                </a:moveTo>
                <a:lnTo>
                  <a:pt x="247903" y="0"/>
                </a:lnTo>
                <a:lnTo>
                  <a:pt x="0" y="259194"/>
                </a:lnTo>
                <a:lnTo>
                  <a:pt x="1329296" y="259194"/>
                </a:lnTo>
                <a:lnTo>
                  <a:pt x="1329296" y="0"/>
                </a:lnTo>
                <a:close/>
              </a:path>
            </a:pathLst>
          </a:custGeom>
          <a:solidFill>
            <a:srgbClr val="DA2128"/>
          </a:solidFill>
        </p:spPr>
        <p:txBody>
          <a:bodyPr wrap="square" lIns="0" tIns="0" rIns="0" bIns="0" rtlCol="0"/>
          <a:lstStyle/>
          <a:p>
            <a:endParaRPr>
              <a:solidFill>
                <a:srgbClr val="DA2128"/>
              </a:solidFill>
            </a:endParaRPr>
          </a:p>
        </p:txBody>
      </p:sp>
      <p:sp>
        <p:nvSpPr>
          <p:cNvPr id="28" name="object 14"/>
          <p:cNvSpPr txBox="1"/>
          <p:nvPr/>
        </p:nvSpPr>
        <p:spPr>
          <a:xfrm>
            <a:off x="5558320" y="1713034"/>
            <a:ext cx="1129886"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dirty="0">
                <a:solidFill>
                  <a:srgbClr val="FFFFFF"/>
                </a:solidFill>
                <a:latin typeface="ＭＳ ゴシック"/>
                <a:cs typeface="ＭＳ ゴシック"/>
              </a:rPr>
              <a:t>研修歯科医一覧エリア</a:t>
            </a:r>
            <a:endParaRPr sz="900" dirty="0">
              <a:latin typeface="ＭＳ ゴシック"/>
              <a:cs typeface="ＭＳ ゴシック"/>
            </a:endParaRPr>
          </a:p>
        </p:txBody>
      </p:sp>
    </p:spTree>
    <p:extLst>
      <p:ext uri="{BB962C8B-B14F-4D97-AF65-F5344CB8AC3E}">
        <p14:creationId xmlns:p14="http://schemas.microsoft.com/office/powerpoint/2010/main" val="3032079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29488</TotalTime>
  <Words>9623</Words>
  <Application>Microsoft Office PowerPoint</Application>
  <PresentationFormat>ユーザー設定</PresentationFormat>
  <Paragraphs>1067</Paragraphs>
  <Slides>59</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59</vt:i4>
      </vt:variant>
    </vt:vector>
  </HeadingPairs>
  <TitlesOfParts>
    <vt:vector size="68" baseType="lpstr">
      <vt:lpstr>HGPｺﾞｼｯｸE</vt:lpstr>
      <vt:lpstr>HGS明朝E</vt:lpstr>
      <vt:lpstr>HGｺﾞｼｯｸE</vt:lpstr>
      <vt:lpstr>ＭＳ Ｐゴシック</vt:lpstr>
      <vt:lpstr>ＭＳ ゴシック</vt:lpstr>
      <vt:lpstr>游ゴシック</vt:lpstr>
      <vt:lpstr>Arial</vt:lpstr>
      <vt:lpstr>Calibri</vt:lpstr>
      <vt:lpstr>Office Theme</vt:lpstr>
      <vt:lpstr>オンライン臨床教育評価システム</vt:lpstr>
      <vt:lpstr>「プログラム」メニューの操作方法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「施設」メニューの操作方法　1/2</vt:lpstr>
      <vt:lpstr>「施設」メニューの操作方法　2/2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DEBUT2 管理者用マニュアル</dc:title>
  <dc:creator>小口 絵理香</dc:creator>
  <cp:lastModifiedBy>寺下 雄也</cp:lastModifiedBy>
  <cp:revision>287</cp:revision>
  <cp:lastPrinted>2024-09-20T02:11:35Z</cp:lastPrinted>
  <dcterms:created xsi:type="dcterms:W3CDTF">2020-09-14T09:48:34Z</dcterms:created>
  <dcterms:modified xsi:type="dcterms:W3CDTF">2026-02-24T01:39:29Z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2020-03-30T00:00:00Z</vt:filetime>
  </property>
  <property fmtid="{D5CDD505-2E9C-101B-9397-08002B2CF9AE}" pid="3" name="Creator">
    <vt:lpwstr>Adobe InDesign 15.0 (Windows)</vt:lpwstr>
  </property>
  <property fmtid="{D5CDD505-2E9C-101B-9397-08002B2CF9AE}" pid="4" name="LastSaved">
    <vt:filetime>2020-09-14T00:00:00Z</vt:filetime>
  </property>
</Properties>
</file>