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6.jpg" ContentType="image/jpeg"/>
  <Override PartName="/ppt/media/image7.jpg" ContentType="image/jpeg"/>
  <Override PartName="/ppt/media/image10.jpg" ContentType="image/jpeg"/>
  <Override PartName="/ppt/media/image13.jpg" ContentType="image/jpeg"/>
  <Override PartName="/ppt/media/image14.jpg" ContentType="image/jpeg"/>
  <Override PartName="/ppt/media/image15.jpg" ContentType="image/jpeg"/>
  <Override PartName="/ppt/media/image1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73" r:id="rId3"/>
    <p:sldId id="280" r:id="rId4"/>
    <p:sldId id="258" r:id="rId5"/>
    <p:sldId id="259" r:id="rId6"/>
    <p:sldId id="260" r:id="rId7"/>
    <p:sldId id="261" r:id="rId8"/>
    <p:sldId id="262" r:id="rId9"/>
    <p:sldId id="282" r:id="rId10"/>
    <p:sldId id="283" r:id="rId11"/>
    <p:sldId id="264" r:id="rId12"/>
    <p:sldId id="267" r:id="rId13"/>
    <p:sldId id="268" r:id="rId14"/>
    <p:sldId id="269" r:id="rId15"/>
    <p:sldId id="271" r:id="rId16"/>
    <p:sldId id="272" r:id="rId17"/>
  </p:sldIdLst>
  <p:sldSz cx="7556500" cy="10693400"/>
  <p:notesSz cx="7556500" cy="10693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4329D8-2841-47C5-AF9A-16D5A92CC322}" v="26" dt="2022-02-22T00:50:04.424"/>
    <p1510:client id="{9D59F636-A47A-4720-AA7F-D141547CB141}" v="1" dt="2022-02-22T01:00:33.6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96" d="100"/>
          <a:sy n="196" d="100"/>
        </p:scale>
        <p:origin x="-870" y="-648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moire GiG" userId="eb1ebdc0c30d447c" providerId="LiveId" clId="{9D59F636-A47A-4720-AA7F-D141547CB141}"/>
    <pc:docChg chg="modSld">
      <pc:chgData name="Grimoire GiG" userId="eb1ebdc0c30d447c" providerId="LiveId" clId="{9D59F636-A47A-4720-AA7F-D141547CB141}" dt="2022-02-22T01:00:33.618" v="0"/>
      <pc:docMkLst>
        <pc:docMk/>
      </pc:docMkLst>
      <pc:sldChg chg="modSp">
        <pc:chgData name="Grimoire GiG" userId="eb1ebdc0c30d447c" providerId="LiveId" clId="{9D59F636-A47A-4720-AA7F-D141547CB141}" dt="2022-02-22T01:00:33.618" v="0"/>
        <pc:sldMkLst>
          <pc:docMk/>
          <pc:sldMk cId="0" sldId="257"/>
        </pc:sldMkLst>
        <pc:spChg chg="mod">
          <ac:chgData name="Grimoire GiG" userId="eb1ebdc0c30d447c" providerId="LiveId" clId="{9D59F636-A47A-4720-AA7F-D141547CB141}" dt="2022-02-22T01:00:33.618" v="0"/>
          <ac:spMkLst>
            <pc:docMk/>
            <pc:sldMk cId="0" sldId="257"/>
            <ac:spMk id="12" creationId="{00000000-0000-0000-0000-000000000000}"/>
          </ac:spMkLst>
        </pc:spChg>
        <pc:spChg chg="mod">
          <ac:chgData name="Grimoire GiG" userId="eb1ebdc0c30d447c" providerId="LiveId" clId="{9D59F636-A47A-4720-AA7F-D141547CB141}" dt="2022-02-22T01:00:33.618" v="0"/>
          <ac:spMkLst>
            <pc:docMk/>
            <pc:sldMk cId="0" sldId="257"/>
            <ac:spMk id="17" creationId="{00000000-0000-0000-0000-000000000000}"/>
          </ac:spMkLst>
        </pc:spChg>
      </pc:sldChg>
      <pc:sldChg chg="modSp">
        <pc:chgData name="Grimoire GiG" userId="eb1ebdc0c30d447c" providerId="LiveId" clId="{9D59F636-A47A-4720-AA7F-D141547CB141}" dt="2022-02-22T01:00:33.618" v="0"/>
        <pc:sldMkLst>
          <pc:docMk/>
          <pc:sldMk cId="0" sldId="258"/>
        </pc:sldMkLst>
        <pc:spChg chg="mod">
          <ac:chgData name="Grimoire GiG" userId="eb1ebdc0c30d447c" providerId="LiveId" clId="{9D59F636-A47A-4720-AA7F-D141547CB141}" dt="2022-02-22T01:00:33.618" v="0"/>
          <ac:spMkLst>
            <pc:docMk/>
            <pc:sldMk cId="0" sldId="258"/>
            <ac:spMk id="58" creationId="{00000000-0000-0000-0000-000000000000}"/>
          </ac:spMkLst>
        </pc:spChg>
      </pc:sldChg>
      <pc:sldChg chg="modSp">
        <pc:chgData name="Grimoire GiG" userId="eb1ebdc0c30d447c" providerId="LiveId" clId="{9D59F636-A47A-4720-AA7F-D141547CB141}" dt="2022-02-22T01:00:33.618" v="0"/>
        <pc:sldMkLst>
          <pc:docMk/>
          <pc:sldMk cId="0" sldId="259"/>
        </pc:sldMkLst>
        <pc:spChg chg="mod">
          <ac:chgData name="Grimoire GiG" userId="eb1ebdc0c30d447c" providerId="LiveId" clId="{9D59F636-A47A-4720-AA7F-D141547CB141}" dt="2022-02-22T01:00:33.618" v="0"/>
          <ac:spMkLst>
            <pc:docMk/>
            <pc:sldMk cId="0" sldId="259"/>
            <ac:spMk id="2" creationId="{00000000-0000-0000-0000-000000000000}"/>
          </ac:spMkLst>
        </pc:spChg>
      </pc:sldChg>
      <pc:sldChg chg="modSp">
        <pc:chgData name="Grimoire GiG" userId="eb1ebdc0c30d447c" providerId="LiveId" clId="{9D59F636-A47A-4720-AA7F-D141547CB141}" dt="2022-02-22T01:00:33.618" v="0"/>
        <pc:sldMkLst>
          <pc:docMk/>
          <pc:sldMk cId="0" sldId="261"/>
        </pc:sldMkLst>
        <pc:spChg chg="mod">
          <ac:chgData name="Grimoire GiG" userId="eb1ebdc0c30d447c" providerId="LiveId" clId="{9D59F636-A47A-4720-AA7F-D141547CB141}" dt="2022-02-22T01:00:33.618" v="0"/>
          <ac:spMkLst>
            <pc:docMk/>
            <pc:sldMk cId="0" sldId="261"/>
            <ac:spMk id="2" creationId="{00000000-0000-0000-0000-000000000000}"/>
          </ac:spMkLst>
        </pc:spChg>
      </pc:sldChg>
      <pc:sldChg chg="modSp">
        <pc:chgData name="Grimoire GiG" userId="eb1ebdc0c30d447c" providerId="LiveId" clId="{9D59F636-A47A-4720-AA7F-D141547CB141}" dt="2022-02-22T01:00:33.618" v="0"/>
        <pc:sldMkLst>
          <pc:docMk/>
          <pc:sldMk cId="0" sldId="266"/>
        </pc:sldMkLst>
        <pc:spChg chg="mod">
          <ac:chgData name="Grimoire GiG" userId="eb1ebdc0c30d447c" providerId="LiveId" clId="{9D59F636-A47A-4720-AA7F-D141547CB141}" dt="2022-02-22T01:00:33.618" v="0"/>
          <ac:spMkLst>
            <pc:docMk/>
            <pc:sldMk cId="0" sldId="266"/>
            <ac:spMk id="2" creationId="{00000000-0000-0000-0000-000000000000}"/>
          </ac:spMkLst>
        </pc:spChg>
      </pc:sldChg>
      <pc:sldChg chg="modSp">
        <pc:chgData name="Grimoire GiG" userId="eb1ebdc0c30d447c" providerId="LiveId" clId="{9D59F636-A47A-4720-AA7F-D141547CB141}" dt="2022-02-22T01:00:33.618" v="0"/>
        <pc:sldMkLst>
          <pc:docMk/>
          <pc:sldMk cId="0" sldId="267"/>
        </pc:sldMkLst>
        <pc:spChg chg="mod">
          <ac:chgData name="Grimoire GiG" userId="eb1ebdc0c30d447c" providerId="LiveId" clId="{9D59F636-A47A-4720-AA7F-D141547CB141}" dt="2022-02-22T01:00:33.618" v="0"/>
          <ac:spMkLst>
            <pc:docMk/>
            <pc:sldMk cId="0" sldId="267"/>
            <ac:spMk id="5" creationId="{00000000-0000-0000-0000-000000000000}"/>
          </ac:spMkLst>
        </pc:spChg>
      </pc:sldChg>
      <pc:sldChg chg="modSp">
        <pc:chgData name="Grimoire GiG" userId="eb1ebdc0c30d447c" providerId="LiveId" clId="{9D59F636-A47A-4720-AA7F-D141547CB141}" dt="2022-02-22T01:00:33.618" v="0"/>
        <pc:sldMkLst>
          <pc:docMk/>
          <pc:sldMk cId="0" sldId="271"/>
        </pc:sldMkLst>
        <pc:spChg chg="mod">
          <ac:chgData name="Grimoire GiG" userId="eb1ebdc0c30d447c" providerId="LiveId" clId="{9D59F636-A47A-4720-AA7F-D141547CB141}" dt="2022-02-22T01:00:33.618" v="0"/>
          <ac:spMkLst>
            <pc:docMk/>
            <pc:sldMk cId="0" sldId="271"/>
            <ac:spMk id="9" creationId="{00000000-0000-0000-0000-000000000000}"/>
          </ac:spMkLst>
        </pc:spChg>
        <pc:spChg chg="mod">
          <ac:chgData name="Grimoire GiG" userId="eb1ebdc0c30d447c" providerId="LiveId" clId="{9D59F636-A47A-4720-AA7F-D141547CB141}" dt="2022-02-22T01:00:33.618" v="0"/>
          <ac:spMkLst>
            <pc:docMk/>
            <pc:sldMk cId="0" sldId="271"/>
            <ac:spMk id="21" creationId="{00000000-0000-0000-0000-000000000000}"/>
          </ac:spMkLst>
        </pc:spChg>
      </pc:sldChg>
    </pc:docChg>
  </pc:docChgLst>
  <pc:docChgLst>
    <pc:chgData name="Grimoire GiG" userId="eb1ebdc0c30d447c" providerId="Windows Live" clId="Web-{164329D8-2841-47C5-AF9A-16D5A92CC322}"/>
    <pc:docChg chg="addSld delSld modSld addMainMaster">
      <pc:chgData name="Grimoire GiG" userId="eb1ebdc0c30d447c" providerId="Windows Live" clId="Web-{164329D8-2841-47C5-AF9A-16D5A92CC322}" dt="2022-02-22T00:50:00.189" v="12" actId="20577"/>
      <pc:docMkLst>
        <pc:docMk/>
      </pc:docMkLst>
      <pc:sldChg chg="del">
        <pc:chgData name="Grimoire GiG" userId="eb1ebdc0c30d447c" providerId="Windows Live" clId="Web-{164329D8-2841-47C5-AF9A-16D5A92CC322}" dt="2022-02-22T00:49:39.486" v="1"/>
        <pc:sldMkLst>
          <pc:docMk/>
          <pc:sldMk cId="0" sldId="256"/>
        </pc:sldMkLst>
      </pc:sldChg>
      <pc:sldChg chg="modSp add">
        <pc:chgData name="Grimoire GiG" userId="eb1ebdc0c30d447c" providerId="Windows Live" clId="Web-{164329D8-2841-47C5-AF9A-16D5A92CC322}" dt="2022-02-22T00:50:00.189" v="12" actId="20577"/>
        <pc:sldMkLst>
          <pc:docMk/>
          <pc:sldMk cId="2134812419" sldId="273"/>
        </pc:sldMkLst>
        <pc:spChg chg="mod">
          <ac:chgData name="Grimoire GiG" userId="eb1ebdc0c30d447c" providerId="Windows Live" clId="Web-{164329D8-2841-47C5-AF9A-16D5A92CC322}" dt="2022-02-22T00:50:00.189" v="12" actId="20577"/>
          <ac:spMkLst>
            <pc:docMk/>
            <pc:sldMk cId="2134812419" sldId="273"/>
            <ac:spMk id="3" creationId="{00000000-0000-0000-0000-000000000000}"/>
          </ac:spMkLst>
        </pc:spChg>
      </pc:sldChg>
      <pc:sldMasterChg chg="add addSldLayout">
        <pc:chgData name="Grimoire GiG" userId="eb1ebdc0c30d447c" providerId="Windows Live" clId="Web-{164329D8-2841-47C5-AF9A-16D5A92CC322}" dt="2022-02-22T00:49:33.048" v="0"/>
        <pc:sldMasterMkLst>
          <pc:docMk/>
          <pc:sldMasterMk cId="0" sldId="2147483666"/>
        </pc:sldMasterMkLst>
        <pc:sldLayoutChg chg="add">
          <pc:chgData name="Grimoire GiG" userId="eb1ebdc0c30d447c" providerId="Windows Live" clId="Web-{164329D8-2841-47C5-AF9A-16D5A92CC322}" dt="2022-02-22T00:49:33.048" v="0"/>
          <pc:sldLayoutMkLst>
            <pc:docMk/>
            <pc:sldMasterMk cId="0" sldId="2147483666"/>
            <pc:sldLayoutMk cId="0" sldId="2147483667"/>
          </pc:sldLayoutMkLst>
        </pc:sldLayoutChg>
        <pc:sldLayoutChg chg="add">
          <pc:chgData name="Grimoire GiG" userId="eb1ebdc0c30d447c" providerId="Windows Live" clId="Web-{164329D8-2841-47C5-AF9A-16D5A92CC322}" dt="2022-02-22T00:49:33.048" v="0"/>
          <pc:sldLayoutMkLst>
            <pc:docMk/>
            <pc:sldMasterMk cId="0" sldId="2147483666"/>
            <pc:sldLayoutMk cId="0" sldId="2147483668"/>
          </pc:sldLayoutMkLst>
        </pc:sldLayoutChg>
        <pc:sldLayoutChg chg="add">
          <pc:chgData name="Grimoire GiG" userId="eb1ebdc0c30d447c" providerId="Windows Live" clId="Web-{164329D8-2841-47C5-AF9A-16D5A92CC322}" dt="2022-02-22T00:49:33.048" v="0"/>
          <pc:sldLayoutMkLst>
            <pc:docMk/>
            <pc:sldMasterMk cId="0" sldId="2147483666"/>
            <pc:sldLayoutMk cId="0" sldId="2147483669"/>
          </pc:sldLayoutMkLst>
        </pc:sldLayoutChg>
        <pc:sldLayoutChg chg="add">
          <pc:chgData name="Grimoire GiG" userId="eb1ebdc0c30d447c" providerId="Windows Live" clId="Web-{164329D8-2841-47C5-AF9A-16D5A92CC322}" dt="2022-02-22T00:49:33.048" v="0"/>
          <pc:sldLayoutMkLst>
            <pc:docMk/>
            <pc:sldMasterMk cId="0" sldId="2147483666"/>
            <pc:sldLayoutMk cId="0" sldId="2147483670"/>
          </pc:sldLayoutMkLst>
        </pc:sldLayoutChg>
        <pc:sldLayoutChg chg="add">
          <pc:chgData name="Grimoire GiG" userId="eb1ebdc0c30d447c" providerId="Windows Live" clId="Web-{164329D8-2841-47C5-AF9A-16D5A92CC322}" dt="2022-02-22T00:49:33.048" v="0"/>
          <pc:sldLayoutMkLst>
            <pc:docMk/>
            <pc:sldMasterMk cId="0" sldId="2147483666"/>
            <pc:sldLayoutMk cId="0"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4" name="Holder 4"/>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90" y="1803"/>
            <a:ext cx="7558405" cy="10690225"/>
          </a:xfrm>
          <a:custGeom>
            <a:avLst/>
            <a:gdLst/>
            <a:ahLst/>
            <a:cxnLst/>
            <a:rect l="l" t="t" r="r" b="b"/>
            <a:pathLst>
              <a:path w="7558405" h="10690225">
                <a:moveTo>
                  <a:pt x="7558201" y="0"/>
                </a:moveTo>
                <a:lnTo>
                  <a:pt x="0" y="0"/>
                </a:lnTo>
                <a:lnTo>
                  <a:pt x="0" y="10690199"/>
                </a:lnTo>
                <a:lnTo>
                  <a:pt x="7558201" y="10690199"/>
                </a:lnTo>
                <a:lnTo>
                  <a:pt x="7558201" y="0"/>
                </a:lnTo>
                <a:close/>
              </a:path>
            </a:pathLst>
          </a:custGeom>
          <a:solidFill>
            <a:srgbClr val="46976D"/>
          </a:solidFill>
        </p:spPr>
        <p:txBody>
          <a:bodyPr wrap="square" lIns="0" tIns="0" rIns="0" bIns="0" rtlCol="0"/>
          <a:lstStyle/>
          <a:p>
            <a:endParaRPr/>
          </a:p>
        </p:txBody>
      </p:sp>
      <p:sp>
        <p:nvSpPr>
          <p:cNvPr id="17" name="bg object 17"/>
          <p:cNvSpPr/>
          <p:nvPr/>
        </p:nvSpPr>
        <p:spPr>
          <a:xfrm>
            <a:off x="0" y="2599207"/>
            <a:ext cx="7560309" cy="191770"/>
          </a:xfrm>
          <a:custGeom>
            <a:avLst/>
            <a:gdLst/>
            <a:ahLst/>
            <a:cxnLst/>
            <a:rect l="l" t="t" r="r" b="b"/>
            <a:pathLst>
              <a:path w="7560309" h="191769">
                <a:moveTo>
                  <a:pt x="7560005" y="0"/>
                </a:moveTo>
                <a:lnTo>
                  <a:pt x="0" y="0"/>
                </a:lnTo>
                <a:lnTo>
                  <a:pt x="0" y="191516"/>
                </a:lnTo>
                <a:lnTo>
                  <a:pt x="7560005" y="191516"/>
                </a:lnTo>
                <a:lnTo>
                  <a:pt x="7560005" y="0"/>
                </a:lnTo>
                <a:close/>
              </a:path>
            </a:pathLst>
          </a:custGeom>
          <a:solidFill>
            <a:srgbClr val="FFFFFF">
              <a:alpha val="29998"/>
            </a:srgbClr>
          </a:solidFill>
        </p:spPr>
        <p:txBody>
          <a:bodyPr wrap="square" lIns="0" tIns="0" rIns="0" bIns="0" rtlCol="0"/>
          <a:lstStyle/>
          <a:p>
            <a:endParaRPr/>
          </a:p>
        </p:txBody>
      </p:sp>
      <p:sp>
        <p:nvSpPr>
          <p:cNvPr id="18" name="bg object 18"/>
          <p:cNvSpPr/>
          <p:nvPr/>
        </p:nvSpPr>
        <p:spPr>
          <a:xfrm>
            <a:off x="0" y="3236963"/>
            <a:ext cx="7560309" cy="27940"/>
          </a:xfrm>
          <a:custGeom>
            <a:avLst/>
            <a:gdLst/>
            <a:ahLst/>
            <a:cxnLst/>
            <a:rect l="l" t="t" r="r" b="b"/>
            <a:pathLst>
              <a:path w="7560309" h="27939">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19" name="bg object 19"/>
          <p:cNvSpPr/>
          <p:nvPr/>
        </p:nvSpPr>
        <p:spPr>
          <a:xfrm>
            <a:off x="0" y="3695306"/>
            <a:ext cx="7560309" cy="27940"/>
          </a:xfrm>
          <a:custGeom>
            <a:avLst/>
            <a:gdLst/>
            <a:ahLst/>
            <a:cxnLst/>
            <a:rect l="l" t="t" r="r" b="b"/>
            <a:pathLst>
              <a:path w="7560309" h="27939">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20" name="bg object 20"/>
          <p:cNvSpPr/>
          <p:nvPr/>
        </p:nvSpPr>
        <p:spPr>
          <a:xfrm>
            <a:off x="0" y="4153636"/>
            <a:ext cx="7560309" cy="27940"/>
          </a:xfrm>
          <a:custGeom>
            <a:avLst/>
            <a:gdLst/>
            <a:ahLst/>
            <a:cxnLst/>
            <a:rect l="l" t="t" r="r" b="b"/>
            <a:pathLst>
              <a:path w="7560309" h="27939">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21" name="bg object 21"/>
          <p:cNvSpPr/>
          <p:nvPr/>
        </p:nvSpPr>
        <p:spPr>
          <a:xfrm>
            <a:off x="0" y="8458072"/>
            <a:ext cx="7560309" cy="191770"/>
          </a:xfrm>
          <a:custGeom>
            <a:avLst/>
            <a:gdLst/>
            <a:ahLst/>
            <a:cxnLst/>
            <a:rect l="l" t="t" r="r" b="b"/>
            <a:pathLst>
              <a:path w="7560309" h="191770">
                <a:moveTo>
                  <a:pt x="7560005" y="0"/>
                </a:moveTo>
                <a:lnTo>
                  <a:pt x="0" y="0"/>
                </a:lnTo>
                <a:lnTo>
                  <a:pt x="0" y="191515"/>
                </a:lnTo>
                <a:lnTo>
                  <a:pt x="7560005" y="191515"/>
                </a:lnTo>
                <a:lnTo>
                  <a:pt x="7560005" y="0"/>
                </a:lnTo>
                <a:close/>
              </a:path>
            </a:pathLst>
          </a:custGeom>
          <a:solidFill>
            <a:srgbClr val="FFFFFF">
              <a:alpha val="29998"/>
            </a:srgbClr>
          </a:solidFill>
        </p:spPr>
        <p:txBody>
          <a:bodyPr wrap="square" lIns="0" tIns="0" rIns="0" bIns="0" rtlCol="0"/>
          <a:lstStyle/>
          <a:p>
            <a:endParaRPr/>
          </a:p>
        </p:txBody>
      </p:sp>
      <p:sp>
        <p:nvSpPr>
          <p:cNvPr id="22" name="bg object 22"/>
          <p:cNvSpPr/>
          <p:nvPr/>
        </p:nvSpPr>
        <p:spPr>
          <a:xfrm>
            <a:off x="0" y="9095841"/>
            <a:ext cx="7560309" cy="27940"/>
          </a:xfrm>
          <a:custGeom>
            <a:avLst/>
            <a:gdLst/>
            <a:ahLst/>
            <a:cxnLst/>
            <a:rect l="l" t="t" r="r" b="b"/>
            <a:pathLst>
              <a:path w="7560309" h="27940">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23" name="bg object 23"/>
          <p:cNvSpPr/>
          <p:nvPr/>
        </p:nvSpPr>
        <p:spPr>
          <a:xfrm>
            <a:off x="0" y="9554185"/>
            <a:ext cx="7560309" cy="27940"/>
          </a:xfrm>
          <a:custGeom>
            <a:avLst/>
            <a:gdLst/>
            <a:ahLst/>
            <a:cxnLst/>
            <a:rect l="l" t="t" r="r" b="b"/>
            <a:pathLst>
              <a:path w="7560309" h="27940">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24" name="bg object 24"/>
          <p:cNvSpPr/>
          <p:nvPr/>
        </p:nvSpPr>
        <p:spPr>
          <a:xfrm>
            <a:off x="0" y="10012515"/>
            <a:ext cx="7560309" cy="27940"/>
          </a:xfrm>
          <a:custGeom>
            <a:avLst/>
            <a:gdLst/>
            <a:ahLst/>
            <a:cxnLst/>
            <a:rect l="l" t="t" r="r" b="b"/>
            <a:pathLst>
              <a:path w="7560309" h="27940">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25" name="bg object 25"/>
          <p:cNvSpPr/>
          <p:nvPr/>
        </p:nvSpPr>
        <p:spPr>
          <a:xfrm>
            <a:off x="0" y="4611966"/>
            <a:ext cx="7560309" cy="27940"/>
          </a:xfrm>
          <a:custGeom>
            <a:avLst/>
            <a:gdLst/>
            <a:ahLst/>
            <a:cxnLst/>
            <a:rect l="l" t="t" r="r" b="b"/>
            <a:pathLst>
              <a:path w="7560309" h="27939">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26" name="bg object 26"/>
          <p:cNvSpPr/>
          <p:nvPr/>
        </p:nvSpPr>
        <p:spPr>
          <a:xfrm>
            <a:off x="0" y="5070309"/>
            <a:ext cx="7560309" cy="191770"/>
          </a:xfrm>
          <a:custGeom>
            <a:avLst/>
            <a:gdLst/>
            <a:ahLst/>
            <a:cxnLst/>
            <a:rect l="l" t="t" r="r" b="b"/>
            <a:pathLst>
              <a:path w="7560309" h="191770">
                <a:moveTo>
                  <a:pt x="7560005" y="0"/>
                </a:moveTo>
                <a:lnTo>
                  <a:pt x="0" y="0"/>
                </a:lnTo>
                <a:lnTo>
                  <a:pt x="0" y="191515"/>
                </a:lnTo>
                <a:lnTo>
                  <a:pt x="7560005" y="191515"/>
                </a:lnTo>
                <a:lnTo>
                  <a:pt x="7560005" y="0"/>
                </a:lnTo>
                <a:close/>
              </a:path>
            </a:pathLst>
          </a:custGeom>
          <a:solidFill>
            <a:srgbClr val="FFFFFF">
              <a:alpha val="29998"/>
            </a:srgbClr>
          </a:solidFill>
        </p:spPr>
        <p:txBody>
          <a:bodyPr wrap="square" lIns="0" tIns="0" rIns="0" bIns="0" rtlCol="0"/>
          <a:lstStyle/>
          <a:p>
            <a:endParaRPr/>
          </a:p>
        </p:txBody>
      </p:sp>
      <p:sp>
        <p:nvSpPr>
          <p:cNvPr id="27" name="bg object 27"/>
          <p:cNvSpPr/>
          <p:nvPr/>
        </p:nvSpPr>
        <p:spPr>
          <a:xfrm>
            <a:off x="0" y="5708065"/>
            <a:ext cx="7560309" cy="27940"/>
          </a:xfrm>
          <a:custGeom>
            <a:avLst/>
            <a:gdLst/>
            <a:ahLst/>
            <a:cxnLst/>
            <a:rect l="l" t="t" r="r" b="b"/>
            <a:pathLst>
              <a:path w="7560309" h="27939">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28" name="bg object 28"/>
          <p:cNvSpPr/>
          <p:nvPr/>
        </p:nvSpPr>
        <p:spPr>
          <a:xfrm>
            <a:off x="0" y="6166408"/>
            <a:ext cx="7560309" cy="27940"/>
          </a:xfrm>
          <a:custGeom>
            <a:avLst/>
            <a:gdLst/>
            <a:ahLst/>
            <a:cxnLst/>
            <a:rect l="l" t="t" r="r" b="b"/>
            <a:pathLst>
              <a:path w="7560309" h="27939">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29" name="bg object 29"/>
          <p:cNvSpPr/>
          <p:nvPr/>
        </p:nvSpPr>
        <p:spPr>
          <a:xfrm>
            <a:off x="0" y="6624739"/>
            <a:ext cx="7560309" cy="27940"/>
          </a:xfrm>
          <a:custGeom>
            <a:avLst/>
            <a:gdLst/>
            <a:ahLst/>
            <a:cxnLst/>
            <a:rect l="l" t="t" r="r" b="b"/>
            <a:pathLst>
              <a:path w="7560309" h="27940">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30" name="bg object 30"/>
          <p:cNvSpPr/>
          <p:nvPr/>
        </p:nvSpPr>
        <p:spPr>
          <a:xfrm>
            <a:off x="0" y="7083082"/>
            <a:ext cx="7560309" cy="27940"/>
          </a:xfrm>
          <a:custGeom>
            <a:avLst/>
            <a:gdLst/>
            <a:ahLst/>
            <a:cxnLst/>
            <a:rect l="l" t="t" r="r" b="b"/>
            <a:pathLst>
              <a:path w="7560309" h="27940">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31" name="bg object 31"/>
          <p:cNvSpPr/>
          <p:nvPr/>
        </p:nvSpPr>
        <p:spPr>
          <a:xfrm>
            <a:off x="0" y="7541412"/>
            <a:ext cx="7560309" cy="27940"/>
          </a:xfrm>
          <a:custGeom>
            <a:avLst/>
            <a:gdLst/>
            <a:ahLst/>
            <a:cxnLst/>
            <a:rect l="l" t="t" r="r" b="b"/>
            <a:pathLst>
              <a:path w="7560309" h="27940">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32" name="bg object 32"/>
          <p:cNvSpPr/>
          <p:nvPr/>
        </p:nvSpPr>
        <p:spPr>
          <a:xfrm>
            <a:off x="0" y="7999742"/>
            <a:ext cx="7560309" cy="27940"/>
          </a:xfrm>
          <a:custGeom>
            <a:avLst/>
            <a:gdLst/>
            <a:ahLst/>
            <a:cxnLst/>
            <a:rect l="l" t="t" r="r" b="b"/>
            <a:pathLst>
              <a:path w="7560309" h="27940">
                <a:moveTo>
                  <a:pt x="7560005" y="0"/>
                </a:moveTo>
                <a:lnTo>
                  <a:pt x="0" y="0"/>
                </a:lnTo>
                <a:lnTo>
                  <a:pt x="0" y="27889"/>
                </a:lnTo>
                <a:lnTo>
                  <a:pt x="7560005" y="27889"/>
                </a:lnTo>
                <a:lnTo>
                  <a:pt x="7560005" y="0"/>
                </a:lnTo>
                <a:close/>
              </a:path>
            </a:pathLst>
          </a:custGeom>
          <a:solidFill>
            <a:srgbClr val="FFFFFF">
              <a:alpha val="2999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50" b="0" i="0">
                <a:solidFill>
                  <a:schemeClr val="bg1"/>
                </a:solidFill>
                <a:latin typeface="HGS明朝E"/>
                <a:cs typeface="HGS明朝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HGS明朝E"/>
                <a:cs typeface="HGS明朝E"/>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7" name="Holder 7"/>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HGS明朝E"/>
                <a:cs typeface="HGS明朝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5" name="Holder 5"/>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4" name="Holder 4"/>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03" y="1803"/>
            <a:ext cx="7560309"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D6C00"/>
          </a:solidFill>
        </p:spPr>
        <p:txBody>
          <a:bodyPr wrap="square" lIns="0" tIns="0" rIns="0" bIns="0" rtlCol="0"/>
          <a:lstStyle/>
          <a:p>
            <a:endParaRPr/>
          </a:p>
        </p:txBody>
      </p:sp>
      <p:sp>
        <p:nvSpPr>
          <p:cNvPr id="17" name="bg object 17"/>
          <p:cNvSpPr/>
          <p:nvPr/>
        </p:nvSpPr>
        <p:spPr>
          <a:xfrm>
            <a:off x="0" y="2599207"/>
            <a:ext cx="7560309" cy="181610"/>
          </a:xfrm>
          <a:custGeom>
            <a:avLst/>
            <a:gdLst/>
            <a:ahLst/>
            <a:cxnLst/>
            <a:rect l="l" t="t" r="r" b="b"/>
            <a:pathLst>
              <a:path w="7560309" h="181610">
                <a:moveTo>
                  <a:pt x="7560005" y="0"/>
                </a:moveTo>
                <a:lnTo>
                  <a:pt x="0" y="0"/>
                </a:lnTo>
                <a:lnTo>
                  <a:pt x="0" y="181063"/>
                </a:lnTo>
                <a:lnTo>
                  <a:pt x="7560005" y="181063"/>
                </a:lnTo>
                <a:lnTo>
                  <a:pt x="7560005" y="0"/>
                </a:lnTo>
                <a:close/>
              </a:path>
            </a:pathLst>
          </a:custGeom>
          <a:solidFill>
            <a:srgbClr val="FFFFFF">
              <a:alpha val="29998"/>
            </a:srgbClr>
          </a:solidFill>
        </p:spPr>
        <p:txBody>
          <a:bodyPr wrap="square" lIns="0" tIns="0" rIns="0" bIns="0" rtlCol="0"/>
          <a:lstStyle/>
          <a:p>
            <a:endParaRPr/>
          </a:p>
        </p:txBody>
      </p:sp>
      <p:sp>
        <p:nvSpPr>
          <p:cNvPr id="18" name="bg object 18"/>
          <p:cNvSpPr/>
          <p:nvPr/>
        </p:nvSpPr>
        <p:spPr>
          <a:xfrm>
            <a:off x="0" y="3202165"/>
            <a:ext cx="7560309" cy="26670"/>
          </a:xfrm>
          <a:custGeom>
            <a:avLst/>
            <a:gdLst/>
            <a:ahLst/>
            <a:cxnLst/>
            <a:rect l="l" t="t" r="r" b="b"/>
            <a:pathLst>
              <a:path w="7560309" h="26669">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a:p>
        </p:txBody>
      </p:sp>
      <p:sp>
        <p:nvSpPr>
          <p:cNvPr id="19" name="bg object 19"/>
          <p:cNvSpPr/>
          <p:nvPr/>
        </p:nvSpPr>
        <p:spPr>
          <a:xfrm>
            <a:off x="0" y="3635489"/>
            <a:ext cx="7560309" cy="26670"/>
          </a:xfrm>
          <a:custGeom>
            <a:avLst/>
            <a:gdLst/>
            <a:ahLst/>
            <a:cxnLst/>
            <a:rect l="l" t="t" r="r" b="b"/>
            <a:pathLst>
              <a:path w="7560309" h="26670">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a:p>
        </p:txBody>
      </p:sp>
      <p:sp>
        <p:nvSpPr>
          <p:cNvPr id="20" name="bg object 20"/>
          <p:cNvSpPr/>
          <p:nvPr/>
        </p:nvSpPr>
        <p:spPr>
          <a:xfrm>
            <a:off x="0" y="4068813"/>
            <a:ext cx="7560309" cy="26670"/>
          </a:xfrm>
          <a:custGeom>
            <a:avLst/>
            <a:gdLst/>
            <a:ahLst/>
            <a:cxnLst/>
            <a:rect l="l" t="t" r="r" b="b"/>
            <a:pathLst>
              <a:path w="7560309" h="26670">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a:p>
        </p:txBody>
      </p:sp>
      <p:sp>
        <p:nvSpPr>
          <p:cNvPr id="21" name="bg object 21"/>
          <p:cNvSpPr/>
          <p:nvPr/>
        </p:nvSpPr>
        <p:spPr>
          <a:xfrm>
            <a:off x="0" y="4518012"/>
            <a:ext cx="7560309" cy="26670"/>
          </a:xfrm>
          <a:custGeom>
            <a:avLst/>
            <a:gdLst/>
            <a:ahLst/>
            <a:cxnLst/>
            <a:rect l="l" t="t" r="r" b="b"/>
            <a:pathLst>
              <a:path w="7560309" h="26670">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7" name="Holder 7"/>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5" name="Holder 5"/>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34402" y="10290962"/>
            <a:ext cx="2959735" cy="36830"/>
          </a:xfrm>
          <a:custGeom>
            <a:avLst/>
            <a:gdLst/>
            <a:ahLst/>
            <a:cxnLst/>
            <a:rect l="l" t="t" r="r" b="b"/>
            <a:pathLst>
              <a:path w="2959735" h="36829">
                <a:moveTo>
                  <a:pt x="0" y="36626"/>
                </a:moveTo>
                <a:lnTo>
                  <a:pt x="2959201" y="36626"/>
                </a:lnTo>
                <a:lnTo>
                  <a:pt x="2959201" y="0"/>
                </a:lnTo>
                <a:lnTo>
                  <a:pt x="0" y="0"/>
                </a:lnTo>
                <a:lnTo>
                  <a:pt x="0" y="36626"/>
                </a:lnTo>
                <a:close/>
              </a:path>
            </a:pathLst>
          </a:custGeom>
          <a:solidFill>
            <a:srgbClr val="46976D"/>
          </a:solidFill>
        </p:spPr>
        <p:txBody>
          <a:bodyPr wrap="square" lIns="0" tIns="0" rIns="0" bIns="0" rtlCol="0"/>
          <a:lstStyle/>
          <a:p>
            <a:endParaRPr/>
          </a:p>
        </p:txBody>
      </p:sp>
      <p:sp>
        <p:nvSpPr>
          <p:cNvPr id="17" name="bg object 17"/>
          <p:cNvSpPr/>
          <p:nvPr/>
        </p:nvSpPr>
        <p:spPr>
          <a:xfrm>
            <a:off x="3866400" y="10290962"/>
            <a:ext cx="2959735" cy="36830"/>
          </a:xfrm>
          <a:custGeom>
            <a:avLst/>
            <a:gdLst/>
            <a:ahLst/>
            <a:cxnLst/>
            <a:rect l="l" t="t" r="r" b="b"/>
            <a:pathLst>
              <a:path w="2959734" h="36829">
                <a:moveTo>
                  <a:pt x="0" y="36626"/>
                </a:moveTo>
                <a:lnTo>
                  <a:pt x="2959201" y="36626"/>
                </a:lnTo>
                <a:lnTo>
                  <a:pt x="2959201" y="0"/>
                </a:lnTo>
                <a:lnTo>
                  <a:pt x="0" y="0"/>
                </a:lnTo>
                <a:lnTo>
                  <a:pt x="0" y="36626"/>
                </a:lnTo>
                <a:close/>
              </a:path>
            </a:pathLst>
          </a:custGeom>
          <a:solidFill>
            <a:srgbClr val="46976D"/>
          </a:solidFill>
        </p:spPr>
        <p:txBody>
          <a:bodyPr wrap="square" lIns="0" tIns="0" rIns="0" bIns="0" rtlCol="0"/>
          <a:lstStyle/>
          <a:p>
            <a:endParaRPr/>
          </a:p>
        </p:txBody>
      </p:sp>
      <p:sp>
        <p:nvSpPr>
          <p:cNvPr id="2" name="Holder 2"/>
          <p:cNvSpPr>
            <a:spLocks noGrp="1"/>
          </p:cNvSpPr>
          <p:nvPr>
            <p:ph type="title"/>
          </p:nvPr>
        </p:nvSpPr>
        <p:spPr>
          <a:xfrm>
            <a:off x="559700" y="868544"/>
            <a:ext cx="6443449" cy="447040"/>
          </a:xfrm>
          <a:prstGeom prst="rect">
            <a:avLst/>
          </a:prstGeom>
        </p:spPr>
        <p:txBody>
          <a:bodyPr wrap="square" lIns="0" tIns="0" rIns="0" bIns="0">
            <a:spAutoFit/>
          </a:bodyPr>
          <a:lstStyle>
            <a:lvl1pPr>
              <a:defRPr sz="2750" b="0" i="0">
                <a:solidFill>
                  <a:schemeClr val="bg1"/>
                </a:solidFill>
                <a:latin typeface="HGS明朝E"/>
                <a:cs typeface="HGS明朝E"/>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a:xfrm>
            <a:off x="3688715" y="10250712"/>
            <a:ext cx="175895" cy="126365"/>
          </a:xfrm>
          <a:prstGeom prst="rect">
            <a:avLst/>
          </a:prstGeom>
        </p:spPr>
        <p:txBody>
          <a:bodyPr wrap="square" lIns="0" tIns="0" rIns="0" bIns="0">
            <a:spAutoFit/>
          </a:bodyPr>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34402" y="10290962"/>
            <a:ext cx="2959735" cy="36830"/>
          </a:xfrm>
          <a:custGeom>
            <a:avLst/>
            <a:gdLst/>
            <a:ahLst/>
            <a:cxnLst/>
            <a:rect l="l" t="t" r="r" b="b"/>
            <a:pathLst>
              <a:path w="2959735" h="36829">
                <a:moveTo>
                  <a:pt x="0" y="36626"/>
                </a:moveTo>
                <a:lnTo>
                  <a:pt x="2959201" y="36626"/>
                </a:lnTo>
                <a:lnTo>
                  <a:pt x="2959201" y="0"/>
                </a:lnTo>
                <a:lnTo>
                  <a:pt x="0" y="0"/>
                </a:lnTo>
                <a:lnTo>
                  <a:pt x="0" y="36626"/>
                </a:lnTo>
                <a:close/>
              </a:path>
            </a:pathLst>
          </a:custGeom>
          <a:solidFill>
            <a:srgbClr val="ED6C00"/>
          </a:solidFill>
        </p:spPr>
        <p:txBody>
          <a:bodyPr wrap="square" lIns="0" tIns="0" rIns="0" bIns="0" rtlCol="0"/>
          <a:lstStyle/>
          <a:p>
            <a:endParaRPr/>
          </a:p>
        </p:txBody>
      </p:sp>
      <p:sp>
        <p:nvSpPr>
          <p:cNvPr id="17" name="bg object 17"/>
          <p:cNvSpPr/>
          <p:nvPr/>
        </p:nvSpPr>
        <p:spPr>
          <a:xfrm>
            <a:off x="3866400" y="10290962"/>
            <a:ext cx="2959735" cy="36830"/>
          </a:xfrm>
          <a:custGeom>
            <a:avLst/>
            <a:gdLst/>
            <a:ahLst/>
            <a:cxnLst/>
            <a:rect l="l" t="t" r="r" b="b"/>
            <a:pathLst>
              <a:path w="2959734" h="36829">
                <a:moveTo>
                  <a:pt x="0" y="36626"/>
                </a:moveTo>
                <a:lnTo>
                  <a:pt x="2959201" y="36626"/>
                </a:lnTo>
                <a:lnTo>
                  <a:pt x="2959201" y="0"/>
                </a:lnTo>
                <a:lnTo>
                  <a:pt x="0" y="0"/>
                </a:lnTo>
                <a:lnTo>
                  <a:pt x="0" y="36626"/>
                </a:lnTo>
                <a:close/>
              </a:path>
            </a:pathLst>
          </a:custGeom>
          <a:solidFill>
            <a:srgbClr val="ED6C00"/>
          </a:solidFill>
        </p:spPr>
        <p:txBody>
          <a:bodyPr wrap="square" lIns="0" tIns="0" rIns="0" bIns="0" rtlCol="0"/>
          <a:lstStyle/>
          <a:p>
            <a:endParaRPr/>
          </a:p>
        </p:txBody>
      </p:sp>
      <p:sp>
        <p:nvSpPr>
          <p:cNvPr id="2" name="Holder 2"/>
          <p:cNvSpPr>
            <a:spLocks noGrp="1"/>
          </p:cNvSpPr>
          <p:nvPr>
            <p:ph type="title"/>
          </p:nvPr>
        </p:nvSpPr>
        <p:spPr>
          <a:xfrm>
            <a:off x="721700" y="1944945"/>
            <a:ext cx="6119449" cy="447039"/>
          </a:xfrm>
          <a:prstGeom prst="rect">
            <a:avLst/>
          </a:prstGeom>
        </p:spPr>
        <p:txBody>
          <a:bodyPr wrap="square" lIns="0" tIns="0" rIns="0" bIns="0">
            <a:spAutoFit/>
          </a:bodyPr>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12/12/2023</a:t>
            </a:fld>
            <a:endParaRPr lang="en-US"/>
          </a:p>
        </p:txBody>
      </p:sp>
      <p:sp>
        <p:nvSpPr>
          <p:cNvPr id="6" name="Holder 6"/>
          <p:cNvSpPr>
            <a:spLocks noGrp="1"/>
          </p:cNvSpPr>
          <p:nvPr>
            <p:ph type="sldNum" sz="quarter" idx="7"/>
          </p:nvPr>
        </p:nvSpPr>
        <p:spPr>
          <a:xfrm>
            <a:off x="3686262" y="10250712"/>
            <a:ext cx="186054" cy="126365"/>
          </a:xfrm>
          <a:prstGeom prst="rect">
            <a:avLst/>
          </a:prstGeom>
        </p:spPr>
        <p:txBody>
          <a:bodyPr wrap="square" lIns="0" tIns="0" rIns="0" bIns="0">
            <a:spAutoFit/>
          </a:bodyPr>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1065" y="1572869"/>
            <a:ext cx="6428422" cy="369332"/>
          </a:xfrm>
        </p:spPr>
        <p:txBody>
          <a:bodyPr/>
          <a:lstStyle/>
          <a:p>
            <a:pPr algn="ctr"/>
            <a:r>
              <a:rPr kumimoji="1" lang="ja-JP" altLang="en-US" sz="2400" dirty="0">
                <a:solidFill>
                  <a:schemeClr val="bg1">
                    <a:lumMod val="95000"/>
                  </a:schemeClr>
                </a:solidFill>
              </a:rPr>
              <a:t>オンライン臨床教育評価システム</a:t>
            </a:r>
          </a:p>
        </p:txBody>
      </p:sp>
      <p:sp>
        <p:nvSpPr>
          <p:cNvPr id="3" name="サブタイトル 2"/>
          <p:cNvSpPr>
            <a:spLocks noGrp="1"/>
          </p:cNvSpPr>
          <p:nvPr>
            <p:ph type="subTitle" idx="4"/>
          </p:nvPr>
        </p:nvSpPr>
        <p:spPr>
          <a:xfrm>
            <a:off x="656209" y="5988304"/>
            <a:ext cx="6428422" cy="276999"/>
          </a:xfrm>
        </p:spPr>
        <p:txBody>
          <a:bodyPr wrap="square" lIns="0" tIns="0" rIns="0" bIns="0" anchor="t">
            <a:spAutoFit/>
          </a:bodyPr>
          <a:lstStyle/>
          <a:p>
            <a:pPr algn="ctr"/>
            <a:r>
              <a:rPr kumimoji="1" lang="en-US" altLang="ja-JP" dirty="0">
                <a:solidFill>
                  <a:schemeClr val="tx1"/>
                </a:solidFill>
                <a:latin typeface="ＭＳ Ｐゴシック"/>
                <a:ea typeface="ＭＳ Ｐゴシック"/>
              </a:rPr>
              <a:t>【</a:t>
            </a:r>
            <a:r>
              <a:rPr kumimoji="1" lang="ja-JP" altLang="en-US">
                <a:solidFill>
                  <a:schemeClr val="tx1"/>
                </a:solidFill>
                <a:latin typeface="ＭＳ Ｐゴシック"/>
                <a:ea typeface="ＭＳ Ｐゴシック"/>
              </a:rPr>
              <a:t>　指導歯科医用マニュアル　</a:t>
            </a:r>
            <a:r>
              <a:rPr kumimoji="1" lang="en-US" altLang="ja-JP" dirty="0">
                <a:solidFill>
                  <a:schemeClr val="tx1"/>
                </a:solidFill>
                <a:latin typeface="ＭＳ Ｐゴシック"/>
                <a:ea typeface="ＭＳ Ｐゴシック"/>
              </a:rPr>
              <a:t>】</a:t>
            </a:r>
            <a:endParaRPr lang="ja-JP" altLang="en-US" dirty="0">
              <a:solidFill>
                <a:schemeClr val="tx1"/>
              </a:solidFill>
              <a:latin typeface="ＭＳ Ｐゴシック"/>
              <a:ea typeface="ＭＳ Ｐゴシック"/>
            </a:endParaRPr>
          </a:p>
        </p:txBody>
      </p:sp>
      <p:sp>
        <p:nvSpPr>
          <p:cNvPr id="4" name="タイトル 1"/>
          <p:cNvSpPr txBox="1">
            <a:spLocks/>
          </p:cNvSpPr>
          <p:nvPr/>
        </p:nvSpPr>
        <p:spPr>
          <a:xfrm>
            <a:off x="656209" y="1990993"/>
            <a:ext cx="6428422" cy="83099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5400" b="1" kern="0" dirty="0">
                <a:solidFill>
                  <a:schemeClr val="bg1">
                    <a:lumMod val="95000"/>
                  </a:schemeClr>
                </a:solidFill>
              </a:rPr>
              <a:t>D E B U T 2</a:t>
            </a:r>
            <a:endParaRPr kumimoji="1" lang="ja-JP" altLang="en-US" sz="5400" b="1" kern="0" dirty="0">
              <a:solidFill>
                <a:schemeClr val="bg1">
                  <a:lumMod val="95000"/>
                </a:schemeClr>
              </a:solidFill>
            </a:endParaRPr>
          </a:p>
        </p:txBody>
      </p:sp>
      <p:sp>
        <p:nvSpPr>
          <p:cNvPr id="5" name="タイトル 1"/>
          <p:cNvSpPr txBox="1">
            <a:spLocks/>
          </p:cNvSpPr>
          <p:nvPr/>
        </p:nvSpPr>
        <p:spPr>
          <a:xfrm>
            <a:off x="656209" y="2870783"/>
            <a:ext cx="6428422" cy="30777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2000" kern="0" dirty="0">
                <a:solidFill>
                  <a:schemeClr val="bg1">
                    <a:lumMod val="95000"/>
                  </a:schemeClr>
                </a:solidFill>
              </a:rPr>
              <a:t>Dental training Evaluation and </a:t>
            </a:r>
            <a:r>
              <a:rPr lang="en-US" altLang="ja-JP" sz="2000" kern="0" dirty="0" err="1">
                <a:solidFill>
                  <a:schemeClr val="bg1">
                    <a:lumMod val="95000"/>
                  </a:schemeClr>
                </a:solidFill>
              </a:rPr>
              <a:t>taBUlation</a:t>
            </a:r>
            <a:r>
              <a:rPr lang="en-US" altLang="ja-JP" sz="2000" kern="0" dirty="0">
                <a:solidFill>
                  <a:schemeClr val="bg1">
                    <a:lumMod val="95000"/>
                  </a:schemeClr>
                </a:solidFill>
              </a:rPr>
              <a:t> </a:t>
            </a:r>
            <a:r>
              <a:rPr lang="en-US" altLang="ja-JP" sz="2000" kern="0" dirty="0" err="1" smtClean="0">
                <a:solidFill>
                  <a:schemeClr val="bg1">
                    <a:lumMod val="95000"/>
                  </a:schemeClr>
                </a:solidFill>
              </a:rPr>
              <a:t>sysTem</a:t>
            </a:r>
            <a:endParaRPr kumimoji="1" lang="ja-JP" altLang="en-US" sz="2000" kern="0" dirty="0">
              <a:solidFill>
                <a:schemeClr val="bg1">
                  <a:lumMod val="95000"/>
                </a:schemeClr>
              </a:solidFill>
            </a:endParaRPr>
          </a:p>
        </p:txBody>
      </p:sp>
      <p:sp>
        <p:nvSpPr>
          <p:cNvPr id="6" name="object 41"/>
          <p:cNvSpPr txBox="1">
            <a:spLocks noGrp="1"/>
          </p:cNvSpPr>
          <p:nvPr>
            <p:ph type="sldNum" sz="quarter" idx="7"/>
          </p:nvPr>
        </p:nvSpPr>
        <p:spPr>
          <a:xfrm>
            <a:off x="3686906" y="10250712"/>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a:t>
            </a:fld>
            <a:endParaRPr dirty="0"/>
          </a:p>
        </p:txBody>
      </p:sp>
    </p:spTree>
    <p:extLst>
      <p:ext uri="{BB962C8B-B14F-4D97-AF65-F5344CB8AC3E}">
        <p14:creationId xmlns:p14="http://schemas.microsoft.com/office/powerpoint/2010/main" val="2134812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p>
        </p:txBody>
      </p:sp>
      <p:sp>
        <p:nvSpPr>
          <p:cNvPr id="3" name="object 3"/>
          <p:cNvSpPr/>
          <p:nvPr/>
        </p:nvSpPr>
        <p:spPr>
          <a:xfrm>
            <a:off x="3779999" y="1773003"/>
            <a:ext cx="2155697" cy="4009152"/>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734402" y="1776496"/>
            <a:ext cx="2113356" cy="1844830"/>
            <a:chOff x="734402" y="1776496"/>
            <a:chExt cx="2113356" cy="1844830"/>
          </a:xfrm>
        </p:grpSpPr>
        <p:sp>
          <p:nvSpPr>
            <p:cNvPr id="5" name="object 5"/>
            <p:cNvSpPr/>
            <p:nvPr/>
          </p:nvSpPr>
          <p:spPr>
            <a:xfrm>
              <a:off x="734402" y="1776496"/>
              <a:ext cx="2113356" cy="184483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69499" y="1799103"/>
              <a:ext cx="2035810" cy="805180"/>
            </a:xfrm>
            <a:custGeom>
              <a:avLst/>
              <a:gdLst/>
              <a:ahLst/>
              <a:cxnLst/>
              <a:rect l="l" t="t" r="r" b="b"/>
              <a:pathLst>
                <a:path w="2035810" h="805180">
                  <a:moveTo>
                    <a:pt x="108000" y="0"/>
                  </a:moveTo>
                  <a:lnTo>
                    <a:pt x="65960" y="8486"/>
                  </a:lnTo>
                  <a:lnTo>
                    <a:pt x="31630" y="31630"/>
                  </a:lnTo>
                  <a:lnTo>
                    <a:pt x="8486" y="65960"/>
                  </a:lnTo>
                  <a:lnTo>
                    <a:pt x="0" y="108000"/>
                  </a:lnTo>
                  <a:lnTo>
                    <a:pt x="0" y="696595"/>
                  </a:lnTo>
                  <a:lnTo>
                    <a:pt x="8486" y="738635"/>
                  </a:lnTo>
                  <a:lnTo>
                    <a:pt x="31630" y="772964"/>
                  </a:lnTo>
                  <a:lnTo>
                    <a:pt x="65960" y="796109"/>
                  </a:lnTo>
                  <a:lnTo>
                    <a:pt x="108000" y="804595"/>
                  </a:lnTo>
                  <a:lnTo>
                    <a:pt x="1927796" y="804595"/>
                  </a:lnTo>
                  <a:lnTo>
                    <a:pt x="1969837" y="796109"/>
                  </a:lnTo>
                  <a:lnTo>
                    <a:pt x="2004166" y="772964"/>
                  </a:lnTo>
                  <a:lnTo>
                    <a:pt x="2027310" y="738635"/>
                  </a:lnTo>
                  <a:lnTo>
                    <a:pt x="2035797" y="696595"/>
                  </a:lnTo>
                  <a:lnTo>
                    <a:pt x="2035797" y="108000"/>
                  </a:lnTo>
                  <a:lnTo>
                    <a:pt x="2027310" y="65960"/>
                  </a:lnTo>
                  <a:lnTo>
                    <a:pt x="2004166" y="31630"/>
                  </a:lnTo>
                  <a:lnTo>
                    <a:pt x="1969837" y="8486"/>
                  </a:lnTo>
                  <a:lnTo>
                    <a:pt x="1927796" y="0"/>
                  </a:lnTo>
                  <a:lnTo>
                    <a:pt x="108000" y="0"/>
                  </a:lnTo>
                  <a:close/>
                </a:path>
              </a:pathLst>
            </a:custGeom>
            <a:ln w="12598">
              <a:solidFill>
                <a:srgbClr val="DA2128"/>
              </a:solidFill>
            </a:ln>
          </p:spPr>
          <p:txBody>
            <a:bodyPr wrap="square" lIns="0" tIns="0" rIns="0" bIns="0" rtlCol="0"/>
            <a:lstStyle/>
            <a:p>
              <a:endParaRPr/>
            </a:p>
          </p:txBody>
        </p:sp>
        <p:sp>
          <p:nvSpPr>
            <p:cNvPr id="9" name="object 9"/>
            <p:cNvSpPr/>
            <p:nvPr/>
          </p:nvSpPr>
          <p:spPr>
            <a:xfrm>
              <a:off x="769499" y="2857503"/>
              <a:ext cx="2035810" cy="682625"/>
            </a:xfrm>
            <a:custGeom>
              <a:avLst/>
              <a:gdLst/>
              <a:ahLst/>
              <a:cxnLst/>
              <a:rect l="l" t="t" r="r" b="b"/>
              <a:pathLst>
                <a:path w="2035810" h="682625">
                  <a:moveTo>
                    <a:pt x="108000" y="0"/>
                  </a:moveTo>
                  <a:lnTo>
                    <a:pt x="65960" y="8486"/>
                  </a:lnTo>
                  <a:lnTo>
                    <a:pt x="31630" y="31630"/>
                  </a:lnTo>
                  <a:lnTo>
                    <a:pt x="8486" y="65960"/>
                  </a:lnTo>
                  <a:lnTo>
                    <a:pt x="0" y="108000"/>
                  </a:lnTo>
                  <a:lnTo>
                    <a:pt x="0" y="574205"/>
                  </a:lnTo>
                  <a:lnTo>
                    <a:pt x="8486" y="616238"/>
                  </a:lnTo>
                  <a:lnTo>
                    <a:pt x="31630" y="650563"/>
                  </a:lnTo>
                  <a:lnTo>
                    <a:pt x="65960" y="673706"/>
                  </a:lnTo>
                  <a:lnTo>
                    <a:pt x="108000" y="682193"/>
                  </a:lnTo>
                  <a:lnTo>
                    <a:pt x="1927796" y="682193"/>
                  </a:lnTo>
                  <a:lnTo>
                    <a:pt x="1969837" y="673706"/>
                  </a:lnTo>
                  <a:lnTo>
                    <a:pt x="2004166" y="650563"/>
                  </a:lnTo>
                  <a:lnTo>
                    <a:pt x="2027310" y="616238"/>
                  </a:lnTo>
                  <a:lnTo>
                    <a:pt x="2035797" y="574205"/>
                  </a:lnTo>
                  <a:lnTo>
                    <a:pt x="2035797" y="108000"/>
                  </a:lnTo>
                  <a:lnTo>
                    <a:pt x="2027310" y="65960"/>
                  </a:lnTo>
                  <a:lnTo>
                    <a:pt x="2004166" y="31630"/>
                  </a:lnTo>
                  <a:lnTo>
                    <a:pt x="1969837" y="8486"/>
                  </a:lnTo>
                  <a:lnTo>
                    <a:pt x="1927796" y="0"/>
                  </a:lnTo>
                  <a:lnTo>
                    <a:pt x="108000" y="0"/>
                  </a:lnTo>
                  <a:close/>
                </a:path>
              </a:pathLst>
            </a:custGeom>
            <a:ln w="12598">
              <a:solidFill>
                <a:srgbClr val="DA2128"/>
              </a:solidFill>
            </a:ln>
          </p:spPr>
          <p:txBody>
            <a:bodyPr wrap="square" lIns="0" tIns="0" rIns="0" bIns="0" rtlCol="0"/>
            <a:lstStyle/>
            <a:p>
              <a:endParaRPr/>
            </a:p>
          </p:txBody>
        </p:sp>
      </p:grpSp>
      <p:sp>
        <p:nvSpPr>
          <p:cNvPr id="12" name="object 12"/>
          <p:cNvSpPr txBox="1"/>
          <p:nvPr/>
        </p:nvSpPr>
        <p:spPr>
          <a:xfrm>
            <a:off x="721700" y="6042659"/>
            <a:ext cx="6485550" cy="2436495"/>
          </a:xfrm>
          <a:prstGeom prst="rect">
            <a:avLst/>
          </a:prstGeom>
        </p:spPr>
        <p:txBody>
          <a:bodyPr vert="horz" wrap="square" lIns="0" tIns="12700" rIns="0" bIns="0" rtlCol="0">
            <a:spAutoFit/>
          </a:bodyPr>
          <a:lstStyle/>
          <a:p>
            <a:pPr marL="140335">
              <a:lnSpc>
                <a:spcPct val="100000"/>
              </a:lnSpc>
              <a:spcBef>
                <a:spcPts val="100"/>
              </a:spcBef>
            </a:pPr>
            <a:r>
              <a:rPr lang="ja-JP" altLang="en-US" sz="1000" spc="5" dirty="0">
                <a:solidFill>
                  <a:srgbClr val="231F20"/>
                </a:solidFill>
                <a:latin typeface="ＭＳ ゴシック"/>
                <a:cs typeface="ＭＳ ゴシック"/>
              </a:rPr>
              <a:t>研修歯科医</a:t>
            </a:r>
            <a:r>
              <a:rPr sz="1000" spc="-20" dirty="0" err="1">
                <a:solidFill>
                  <a:srgbClr val="231F20"/>
                </a:solidFill>
                <a:latin typeface="ＭＳ ゴシック"/>
                <a:cs typeface="ＭＳ ゴシック"/>
              </a:rPr>
              <a:t>の</a:t>
            </a:r>
            <a:r>
              <a:rPr sz="1000" spc="5" dirty="0" err="1">
                <a:solidFill>
                  <a:srgbClr val="231F20"/>
                </a:solidFill>
                <a:latin typeface="ＭＳ ゴシック"/>
                <a:cs typeface="ＭＳ ゴシック"/>
              </a:rPr>
              <a:t>研</a:t>
            </a:r>
            <a:r>
              <a:rPr sz="1000" spc="-30" dirty="0" err="1">
                <a:solidFill>
                  <a:srgbClr val="231F20"/>
                </a:solidFill>
                <a:latin typeface="ＭＳ ゴシック"/>
                <a:cs typeface="ＭＳ ゴシック"/>
              </a:rPr>
              <a:t>修</a:t>
            </a:r>
            <a:r>
              <a:rPr sz="1000" dirty="0" err="1">
                <a:solidFill>
                  <a:srgbClr val="231F20"/>
                </a:solidFill>
                <a:latin typeface="ＭＳ ゴシック"/>
                <a:cs typeface="ＭＳ ゴシック"/>
              </a:rPr>
              <a:t>履</a:t>
            </a:r>
            <a:r>
              <a:rPr sz="1000" spc="-55" dirty="0" err="1">
                <a:solidFill>
                  <a:srgbClr val="231F20"/>
                </a:solidFill>
                <a:latin typeface="ＭＳ ゴシック"/>
                <a:cs typeface="ＭＳ ゴシック"/>
              </a:rPr>
              <a:t>歴</a:t>
            </a:r>
            <a:r>
              <a:rPr sz="1000" spc="-3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確</a:t>
            </a:r>
            <a:r>
              <a:rPr sz="1000" spc="-110" dirty="0" err="1">
                <a:solidFill>
                  <a:srgbClr val="231F20"/>
                </a:solidFill>
                <a:latin typeface="ＭＳ ゴシック"/>
                <a:cs typeface="ＭＳ ゴシック"/>
              </a:rPr>
              <a:t>認</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0" dirty="0">
                <a:solidFill>
                  <a:srgbClr val="46976D"/>
                </a:solidFill>
                <a:latin typeface="ＭＳ ゴシック"/>
                <a:cs typeface="ＭＳ ゴシック"/>
              </a:rPr>
              <a:t>■</a:t>
            </a:r>
            <a:r>
              <a:rPr sz="1000" spc="5" dirty="0">
                <a:solidFill>
                  <a:srgbClr val="46976D"/>
                </a:solidFill>
                <a:latin typeface="ＭＳ ゴシック"/>
                <a:cs typeface="ＭＳ ゴシック"/>
              </a:rPr>
              <a:t>研</a:t>
            </a:r>
            <a:r>
              <a:rPr sz="1000" spc="-30" dirty="0">
                <a:solidFill>
                  <a:srgbClr val="46976D"/>
                </a:solidFill>
                <a:latin typeface="ＭＳ ゴシック"/>
                <a:cs typeface="ＭＳ ゴシック"/>
              </a:rPr>
              <a:t>修</a:t>
            </a:r>
            <a:r>
              <a:rPr sz="1000" dirty="0">
                <a:solidFill>
                  <a:srgbClr val="46976D"/>
                </a:solidFill>
                <a:latin typeface="ＭＳ ゴシック"/>
                <a:cs typeface="ＭＳ ゴシック"/>
              </a:rPr>
              <a:t>履</a:t>
            </a:r>
            <a:r>
              <a:rPr sz="1000" spc="-20" dirty="0">
                <a:solidFill>
                  <a:srgbClr val="46976D"/>
                </a:solidFill>
                <a:latin typeface="ＭＳ ゴシック"/>
                <a:cs typeface="ＭＳ ゴシック"/>
              </a:rPr>
              <a:t>歴</a:t>
            </a:r>
            <a:r>
              <a:rPr sz="1000" spc="-15" dirty="0">
                <a:solidFill>
                  <a:srgbClr val="46976D"/>
                </a:solidFill>
                <a:latin typeface="ＭＳ ゴシック"/>
                <a:cs typeface="ＭＳ ゴシック"/>
              </a:rPr>
              <a:t>の</a:t>
            </a:r>
            <a:r>
              <a:rPr sz="1000" spc="-10" dirty="0">
                <a:solidFill>
                  <a:srgbClr val="46976D"/>
                </a:solidFill>
                <a:latin typeface="ＭＳ ゴシック"/>
                <a:cs typeface="ＭＳ ゴシック"/>
              </a:rPr>
              <a:t>確</a:t>
            </a:r>
            <a:r>
              <a:rPr sz="1000" dirty="0">
                <a:solidFill>
                  <a:srgbClr val="46976D"/>
                </a:solidFill>
                <a:latin typeface="ＭＳ ゴシック"/>
                <a:cs typeface="ＭＳ ゴシック"/>
              </a:rPr>
              <a:t>認</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0" dirty="0">
                <a:solidFill>
                  <a:srgbClr val="231F20"/>
                </a:solidFill>
                <a:latin typeface="ＭＳ ゴシック"/>
                <a:cs typeface="ＭＳ ゴシック"/>
              </a:rPr>
              <a:t> </a:t>
            </a:r>
            <a:r>
              <a:rPr sz="1000" spc="-55" dirty="0" err="1">
                <a:solidFill>
                  <a:srgbClr val="231F20"/>
                </a:solidFill>
                <a:latin typeface="ＭＳ ゴシック"/>
                <a:cs typeface="ＭＳ ゴシック"/>
              </a:rPr>
              <a:t>に</a:t>
            </a:r>
            <a:r>
              <a:rPr sz="1000" spc="-25" dirty="0" err="1">
                <a:solidFill>
                  <a:srgbClr val="231F20"/>
                </a:solidFill>
                <a:latin typeface="ＭＳ ゴシック"/>
                <a:cs typeface="ＭＳ ゴシック"/>
              </a:rPr>
              <a:t>は</a:t>
            </a:r>
            <a:r>
              <a:rPr sz="1000" spc="10" dirty="0" err="1">
                <a:solidFill>
                  <a:srgbClr val="231F20"/>
                </a:solidFill>
                <a:latin typeface="ＭＳ ゴシック"/>
                <a:cs typeface="ＭＳ ゴシック"/>
              </a:rPr>
              <a:t>、</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75" dirty="0" err="1">
                <a:solidFill>
                  <a:srgbClr val="231F20"/>
                </a:solidFill>
                <a:latin typeface="ＭＳ ゴシック"/>
                <a:cs typeface="ＭＳ ゴシック"/>
              </a:rPr>
              <a:t>プ</a:t>
            </a:r>
            <a:r>
              <a:rPr sz="1000" spc="-95" dirty="0" err="1">
                <a:solidFill>
                  <a:srgbClr val="231F20"/>
                </a:solidFill>
                <a:latin typeface="ＭＳ ゴシック"/>
                <a:cs typeface="ＭＳ ゴシック"/>
              </a:rPr>
              <a:t>ロ</a:t>
            </a:r>
            <a:r>
              <a:rPr sz="1000" spc="-70" dirty="0" err="1">
                <a:solidFill>
                  <a:srgbClr val="231F20"/>
                </a:solidFill>
                <a:latin typeface="ＭＳ ゴシック"/>
                <a:cs typeface="ＭＳ ゴシック"/>
              </a:rPr>
              <a:t>グ</a:t>
            </a:r>
            <a:r>
              <a:rPr sz="1000" spc="-114" dirty="0" err="1">
                <a:solidFill>
                  <a:srgbClr val="231F20"/>
                </a:solidFill>
                <a:latin typeface="ＭＳ ゴシック"/>
                <a:cs typeface="ＭＳ ゴシック"/>
              </a:rPr>
              <a:t>ラ</a:t>
            </a:r>
            <a:r>
              <a:rPr sz="1000" spc="-55" dirty="0" err="1">
                <a:solidFill>
                  <a:srgbClr val="231F20"/>
                </a:solidFill>
                <a:latin typeface="ＭＳ ゴシック"/>
                <a:cs typeface="ＭＳ ゴシック"/>
              </a:rPr>
              <a:t>ム</a:t>
            </a:r>
            <a:r>
              <a:rPr sz="1000" spc="-120" dirty="0" err="1">
                <a:solidFill>
                  <a:srgbClr val="231F20"/>
                </a:solidFill>
                <a:latin typeface="ＭＳ ゴシック"/>
                <a:cs typeface="ＭＳ ゴシック"/>
              </a:rPr>
              <a:t>名</a:t>
            </a:r>
            <a:r>
              <a:rPr sz="1000" spc="-95" dirty="0" err="1">
                <a:solidFill>
                  <a:srgbClr val="231F20"/>
                </a:solidFill>
                <a:latin typeface="ＭＳ ゴシック"/>
                <a:cs typeface="ＭＳ ゴシック"/>
              </a:rPr>
              <a:t>と</a:t>
            </a:r>
            <a:r>
              <a:rPr lang="ja-JP" altLang="en-US" sz="1000" spc="5" dirty="0">
                <a:solidFill>
                  <a:srgbClr val="231F20"/>
                </a:solidFill>
                <a:latin typeface="ＭＳ ゴシック"/>
                <a:cs typeface="ＭＳ ゴシック"/>
              </a:rPr>
              <a:t>研修歯科医</a:t>
            </a:r>
            <a:r>
              <a:rPr sz="1000" spc="-75" dirty="0" err="1">
                <a:solidFill>
                  <a:srgbClr val="231F20"/>
                </a:solidFill>
                <a:latin typeface="ＭＳ ゴシック"/>
                <a:cs typeface="ＭＳ ゴシック"/>
              </a:rPr>
              <a:t>の</a:t>
            </a:r>
            <a:r>
              <a:rPr sz="1000" spc="-35" dirty="0" err="1">
                <a:solidFill>
                  <a:srgbClr val="231F20"/>
                </a:solidFill>
                <a:latin typeface="ＭＳ ゴシック"/>
                <a:cs typeface="ＭＳ ゴシック"/>
              </a:rPr>
              <a:t>氏</a:t>
            </a:r>
            <a:r>
              <a:rPr sz="1000" spc="-65" dirty="0" err="1">
                <a:solidFill>
                  <a:srgbClr val="231F20"/>
                </a:solidFill>
                <a:latin typeface="ＭＳ ゴシック"/>
                <a:cs typeface="ＭＳ ゴシック"/>
              </a:rPr>
              <a:t>名</a:t>
            </a:r>
            <a:r>
              <a:rPr sz="1000" spc="-35" dirty="0" err="1">
                <a:solidFill>
                  <a:srgbClr val="231F20"/>
                </a:solidFill>
                <a:latin typeface="ＭＳ ゴシック"/>
                <a:cs typeface="ＭＳ ゴシック"/>
              </a:rPr>
              <a:t>が</a:t>
            </a:r>
            <a:r>
              <a:rPr sz="1000" spc="-50" dirty="0" err="1">
                <a:solidFill>
                  <a:srgbClr val="231F20"/>
                </a:solidFill>
                <a:latin typeface="ＭＳ ゴシック"/>
                <a:cs typeface="ＭＳ ゴシック"/>
              </a:rPr>
              <a:t>一</a:t>
            </a:r>
            <a:r>
              <a:rPr sz="1000" spc="-40" dirty="0" err="1">
                <a:solidFill>
                  <a:srgbClr val="231F20"/>
                </a:solidFill>
                <a:latin typeface="ＭＳ ゴシック"/>
                <a:cs typeface="ＭＳ ゴシック"/>
              </a:rPr>
              <a:t>覧</a:t>
            </a: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140" dirty="0" err="1">
                <a:solidFill>
                  <a:srgbClr val="231F20"/>
                </a:solidFill>
                <a:latin typeface="ＭＳ ゴシック"/>
                <a:cs typeface="ＭＳ ゴシック"/>
              </a:rPr>
              <a:t>れ</a:t>
            </a:r>
            <a:r>
              <a:rPr sz="1000" spc="-80" dirty="0" err="1">
                <a:solidFill>
                  <a:srgbClr val="231F20"/>
                </a:solidFill>
                <a:latin typeface="ＭＳ ゴシック"/>
                <a:cs typeface="ＭＳ ゴシック"/>
              </a:rPr>
              <a:t>て</a:t>
            </a:r>
            <a:r>
              <a:rPr sz="1000" spc="-85" dirty="0" err="1">
                <a:solidFill>
                  <a:srgbClr val="231F20"/>
                </a:solidFill>
                <a:latin typeface="ＭＳ ゴシック"/>
                <a:cs typeface="ＭＳ ゴシック"/>
              </a:rPr>
              <a:t>い</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25" dirty="0" err="1">
                <a:solidFill>
                  <a:srgbClr val="231F20"/>
                </a:solidFill>
                <a:latin typeface="ＭＳ ゴシック"/>
                <a:cs typeface="ＭＳ ゴシック"/>
              </a:rPr>
              <a:t>表</a:t>
            </a:r>
            <a:r>
              <a:rPr sz="1000" spc="-80" dirty="0" err="1">
                <a:solidFill>
                  <a:srgbClr val="231F20"/>
                </a:solidFill>
                <a:latin typeface="ＭＳ ゴシック"/>
                <a:cs typeface="ＭＳ ゴシック"/>
              </a:rPr>
              <a:t>示さ</a:t>
            </a:r>
            <a:r>
              <a:rPr sz="1000" spc="-130" dirty="0" err="1">
                <a:solidFill>
                  <a:srgbClr val="231F20"/>
                </a:solidFill>
                <a:latin typeface="ＭＳ ゴシック"/>
                <a:cs typeface="ＭＳ ゴシック"/>
              </a:rPr>
              <a:t>れ</a:t>
            </a:r>
            <a:r>
              <a:rPr sz="1000" spc="-70" dirty="0" err="1">
                <a:solidFill>
                  <a:srgbClr val="231F20"/>
                </a:solidFill>
                <a:latin typeface="ＭＳ ゴシック"/>
                <a:cs typeface="ＭＳ ゴシック"/>
              </a:rPr>
              <a:t>て</a:t>
            </a:r>
            <a:r>
              <a:rPr sz="1000" spc="-40" dirty="0" err="1">
                <a:solidFill>
                  <a:srgbClr val="231F20"/>
                </a:solidFill>
                <a:latin typeface="ＭＳ ゴシック"/>
                <a:cs typeface="ＭＳ ゴシック"/>
              </a:rPr>
              <a:t>い</a:t>
            </a:r>
            <a:r>
              <a:rPr sz="1000" spc="-50" dirty="0" err="1">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が</a:t>
            </a:r>
            <a:r>
              <a:rPr sz="1000" spc="-55" dirty="0" err="1">
                <a:solidFill>
                  <a:srgbClr val="231F20"/>
                </a:solidFill>
                <a:latin typeface="ＭＳ ゴシック"/>
                <a:cs typeface="ＭＳ ゴシック"/>
              </a:rPr>
              <a:t>多</a:t>
            </a:r>
            <a:r>
              <a:rPr sz="1000" spc="-15" dirty="0" err="1">
                <a:solidFill>
                  <a:srgbClr val="231F20"/>
                </a:solidFill>
                <a:latin typeface="ＭＳ ゴシック"/>
                <a:cs typeface="ＭＳ ゴシック"/>
              </a:rPr>
              <a:t>い</a:t>
            </a:r>
            <a:r>
              <a:rPr sz="1000" spc="-5" dirty="0" err="1">
                <a:solidFill>
                  <a:srgbClr val="231F20"/>
                </a:solidFill>
                <a:latin typeface="ＭＳ ゴシック"/>
                <a:cs typeface="ＭＳ ゴシック"/>
              </a:rPr>
              <a:t>場</a:t>
            </a:r>
            <a:r>
              <a:rPr sz="1000" spc="-3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lang="ja-JP" altLang="en-US" sz="1000" spc="10" dirty="0">
                <a:solidFill>
                  <a:srgbClr val="231F20"/>
                </a:solidFill>
                <a:latin typeface="ＭＳ ゴシック"/>
                <a:cs typeface="ＭＳ ゴシック"/>
              </a:rPr>
              <a:t>研修歯科医</a:t>
            </a:r>
            <a:r>
              <a:rPr sz="1000" spc="-95" dirty="0" err="1">
                <a:solidFill>
                  <a:srgbClr val="231F20"/>
                </a:solidFill>
                <a:latin typeface="ＭＳ ゴシック"/>
                <a:cs typeface="ＭＳ ゴシック"/>
              </a:rPr>
              <a:t>絞り</a:t>
            </a:r>
            <a:r>
              <a:rPr sz="1000" spc="-5" dirty="0" err="1">
                <a:solidFill>
                  <a:srgbClr val="231F20"/>
                </a:solidFill>
                <a:latin typeface="ＭＳ ゴシック"/>
                <a:cs typeface="ＭＳ ゴシック"/>
              </a:rPr>
              <a:t>込</a:t>
            </a:r>
            <a:r>
              <a:rPr sz="1000" spc="-40" dirty="0" err="1">
                <a:solidFill>
                  <a:srgbClr val="231F20"/>
                </a:solidFill>
                <a:latin typeface="ＭＳ ゴシック"/>
                <a:cs typeface="ＭＳ ゴシック"/>
              </a:rPr>
              <a:t>み</a:t>
            </a:r>
            <a:r>
              <a:rPr sz="1000" spc="-155" dirty="0" err="1">
                <a:solidFill>
                  <a:srgbClr val="231F20"/>
                </a:solidFill>
                <a:latin typeface="ＭＳ ゴシック"/>
                <a:cs typeface="ＭＳ ゴシック"/>
              </a:rPr>
              <a:t>エ</a:t>
            </a:r>
            <a:r>
              <a:rPr sz="1000" spc="-120" dirty="0" err="1">
                <a:solidFill>
                  <a:srgbClr val="231F20"/>
                </a:solidFill>
                <a:latin typeface="ＭＳ ゴシック"/>
                <a:cs typeface="ＭＳ ゴシック"/>
              </a:rPr>
              <a:t>リ</a:t>
            </a:r>
            <a:r>
              <a:rPr sz="1000" spc="-150" dirty="0" err="1">
                <a:solidFill>
                  <a:srgbClr val="231F20"/>
                </a:solidFill>
                <a:latin typeface="ＭＳ ゴシック"/>
                <a:cs typeface="ＭＳ ゴシック"/>
              </a:rPr>
              <a:t>ア</a:t>
            </a:r>
            <a:r>
              <a:rPr sz="1000" spc="15" dirty="0" err="1">
                <a:solidFill>
                  <a:srgbClr val="231F20"/>
                </a:solidFill>
                <a:latin typeface="ＭＳ ゴシック"/>
                <a:cs typeface="ＭＳ ゴシック"/>
              </a:rPr>
              <a:t>」</a:t>
            </a:r>
            <a:r>
              <a:rPr sz="1000" spc="-65" dirty="0" err="1">
                <a:solidFill>
                  <a:srgbClr val="231F20"/>
                </a:solidFill>
                <a:latin typeface="ＭＳ ゴシック"/>
                <a:cs typeface="ＭＳ ゴシック"/>
              </a:rPr>
              <a:t>に</a:t>
            </a:r>
            <a:r>
              <a:rPr sz="1000" spc="-80" dirty="0" err="1">
                <a:solidFill>
                  <a:srgbClr val="231F20"/>
                </a:solidFill>
                <a:latin typeface="ＭＳ ゴシック"/>
                <a:cs typeface="ＭＳ ゴシック"/>
              </a:rPr>
              <a:t>て</a:t>
            </a:r>
            <a:r>
              <a:rPr sz="1000" spc="-25" dirty="0" err="1">
                <a:solidFill>
                  <a:srgbClr val="231F20"/>
                </a:solidFill>
                <a:latin typeface="ＭＳ ゴシック"/>
                <a:cs typeface="ＭＳ ゴシック"/>
              </a:rPr>
              <a:t>氏</a:t>
            </a:r>
            <a:r>
              <a:rPr sz="1000" spc="-80" dirty="0" err="1">
                <a:solidFill>
                  <a:srgbClr val="231F20"/>
                </a:solidFill>
                <a:latin typeface="ＭＳ ゴシック"/>
                <a:cs typeface="ＭＳ ゴシック"/>
              </a:rPr>
              <a:t>名</a:t>
            </a:r>
            <a:r>
              <a:rPr sz="1000" spc="-114" dirty="0" err="1">
                <a:solidFill>
                  <a:srgbClr val="231F20"/>
                </a:solidFill>
                <a:latin typeface="ＭＳ ゴシック"/>
                <a:cs typeface="ＭＳ ゴシック"/>
              </a:rPr>
              <a:t>や</a:t>
            </a:r>
            <a:r>
              <a:rPr sz="1000" spc="15" dirty="0">
                <a:solidFill>
                  <a:srgbClr val="231F20"/>
                </a:solidFill>
                <a:latin typeface="ＭＳ ゴシック"/>
                <a:cs typeface="ＭＳ ゴシック"/>
              </a:rPr>
              <a:t>、</a:t>
            </a:r>
            <a:r>
              <a:rPr lang="en-US" sz="1000" spc="15" dirty="0">
                <a:solidFill>
                  <a:srgbClr val="231F20"/>
                </a:solidFill>
                <a:latin typeface="ＭＳ ゴシック"/>
                <a:cs typeface="ＭＳ ゴシック"/>
              </a:rPr>
              <a:t/>
            </a:r>
            <a:br>
              <a:rPr lang="en-US" sz="1000" spc="15" dirty="0">
                <a:solidFill>
                  <a:srgbClr val="231F20"/>
                </a:solidFill>
                <a:latin typeface="ＭＳ ゴシック"/>
                <a:cs typeface="ＭＳ ゴシック"/>
              </a:rPr>
            </a:br>
            <a:r>
              <a:rPr sz="1000" spc="-50" dirty="0" err="1">
                <a:solidFill>
                  <a:srgbClr val="231F20"/>
                </a:solidFill>
                <a:latin typeface="ＭＳ ゴシック"/>
                <a:cs typeface="ＭＳ ゴシック"/>
              </a:rPr>
              <a:t>あ</a:t>
            </a:r>
            <a:r>
              <a:rPr sz="1000" spc="-110" dirty="0" err="1">
                <a:solidFill>
                  <a:srgbClr val="231F20"/>
                </a:solidFill>
                <a:latin typeface="ＭＳ ゴシック"/>
                <a:cs typeface="ＭＳ ゴシック"/>
              </a:rPr>
              <a:t>い</a:t>
            </a:r>
            <a:r>
              <a:rPr sz="1000" spc="-160" dirty="0" err="1">
                <a:solidFill>
                  <a:srgbClr val="231F20"/>
                </a:solidFill>
                <a:latin typeface="ＭＳ ゴシック"/>
                <a:cs typeface="ＭＳ ゴシック"/>
              </a:rPr>
              <a:t>う</a:t>
            </a:r>
            <a:r>
              <a:rPr sz="1000" spc="-55" dirty="0" err="1">
                <a:solidFill>
                  <a:srgbClr val="231F20"/>
                </a:solidFill>
                <a:latin typeface="ＭＳ ゴシック"/>
                <a:cs typeface="ＭＳ ゴシック"/>
              </a:rPr>
              <a:t>え</a:t>
            </a:r>
            <a:r>
              <a:rPr sz="1000" spc="-35" dirty="0" err="1">
                <a:solidFill>
                  <a:srgbClr val="231F20"/>
                </a:solidFill>
                <a:latin typeface="ＭＳ ゴシック"/>
                <a:cs typeface="ＭＳ ゴシック"/>
              </a:rPr>
              <a:t>お</a:t>
            </a:r>
            <a:r>
              <a:rPr sz="1000" spc="-45" dirty="0" err="1">
                <a:solidFill>
                  <a:srgbClr val="231F20"/>
                </a:solidFill>
                <a:latin typeface="ＭＳ ゴシック"/>
                <a:cs typeface="ＭＳ ゴシック"/>
              </a:rPr>
              <a:t>順</a:t>
            </a:r>
            <a:r>
              <a:rPr sz="1000" spc="-40" dirty="0" err="1">
                <a:solidFill>
                  <a:srgbClr val="231F20"/>
                </a:solidFill>
                <a:latin typeface="ＭＳ ゴシック"/>
                <a:cs typeface="ＭＳ ゴシック"/>
              </a:rPr>
              <a:t>で</a:t>
            </a:r>
            <a:r>
              <a:rPr sz="1000" spc="-10" dirty="0" err="1">
                <a:solidFill>
                  <a:srgbClr val="231F20"/>
                </a:solidFill>
                <a:latin typeface="ＭＳ ゴシック"/>
                <a:cs typeface="ＭＳ ゴシック"/>
              </a:rPr>
              <a:t>の</a:t>
            </a:r>
            <a:r>
              <a:rPr sz="1000" spc="-95" dirty="0" err="1">
                <a:solidFill>
                  <a:srgbClr val="231F20"/>
                </a:solidFill>
                <a:latin typeface="ＭＳ ゴシック"/>
                <a:cs typeface="ＭＳ ゴシック"/>
              </a:rPr>
              <a:t>絞り</a:t>
            </a:r>
            <a:r>
              <a:rPr sz="1000" spc="-5" dirty="0" err="1">
                <a:solidFill>
                  <a:srgbClr val="231F20"/>
                </a:solidFill>
                <a:latin typeface="ＭＳ ゴシック"/>
                <a:cs typeface="ＭＳ ゴシック"/>
              </a:rPr>
              <a:t>込</a:t>
            </a:r>
            <a:r>
              <a:rPr sz="1000" spc="-55" dirty="0" err="1">
                <a:solidFill>
                  <a:srgbClr val="231F20"/>
                </a:solidFill>
                <a:latin typeface="ＭＳ ゴシック"/>
                <a:cs typeface="ＭＳ ゴシック"/>
              </a:rPr>
              <a:t>み</a:t>
            </a:r>
            <a:r>
              <a:rPr sz="1000" spc="-45" dirty="0" err="1">
                <a:solidFill>
                  <a:srgbClr val="231F20"/>
                </a:solidFill>
                <a:latin typeface="ＭＳ ゴシック"/>
                <a:cs typeface="ＭＳ ゴシック"/>
              </a:rPr>
              <a:t>が</a:t>
            </a:r>
            <a:r>
              <a:rPr sz="1000" spc="-60" dirty="0" err="1">
                <a:solidFill>
                  <a:srgbClr val="231F20"/>
                </a:solidFill>
                <a:latin typeface="ＭＳ ゴシック"/>
                <a:cs typeface="ＭＳ ゴシック"/>
              </a:rPr>
              <a:t>で</a:t>
            </a:r>
            <a:r>
              <a:rPr sz="100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marL="140335" marR="1132205" indent="-128270">
              <a:lnSpc>
                <a:spcPct val="148200"/>
              </a:lnSpc>
              <a:spcBef>
                <a:spcPts val="5"/>
              </a:spcBef>
              <a:buSzPct val="90000"/>
              <a:buAutoNum type="arabicPeriod" startAt="2"/>
              <a:tabLst>
                <a:tab pos="146685" algn="l"/>
              </a:tabLst>
            </a:pPr>
            <a:r>
              <a:rPr sz="1000" spc="5" dirty="0" err="1">
                <a:solidFill>
                  <a:srgbClr val="231F20"/>
                </a:solidFill>
                <a:latin typeface="ＭＳ ゴシック"/>
                <a:cs typeface="ＭＳ ゴシック"/>
              </a:rPr>
              <a:t>研</a:t>
            </a:r>
            <a:r>
              <a:rPr sz="1000" spc="-30" dirty="0" err="1">
                <a:solidFill>
                  <a:srgbClr val="231F20"/>
                </a:solidFill>
                <a:latin typeface="ＭＳ ゴシック"/>
                <a:cs typeface="ＭＳ ゴシック"/>
              </a:rPr>
              <a:t>修</a:t>
            </a:r>
            <a:r>
              <a:rPr sz="1000" dirty="0" err="1">
                <a:solidFill>
                  <a:srgbClr val="231F20"/>
                </a:solidFill>
                <a:latin typeface="ＭＳ ゴシック"/>
                <a:cs typeface="ＭＳ ゴシック"/>
              </a:rPr>
              <a:t>履</a:t>
            </a:r>
            <a:r>
              <a:rPr sz="1000" spc="-55" dirty="0" err="1">
                <a:solidFill>
                  <a:srgbClr val="231F20"/>
                </a:solidFill>
                <a:latin typeface="ＭＳ ゴシック"/>
                <a:cs typeface="ＭＳ ゴシック"/>
              </a:rPr>
              <a:t>歴</a:t>
            </a:r>
            <a:r>
              <a:rPr sz="1000" spc="-3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確</a:t>
            </a:r>
            <a:r>
              <a:rPr sz="1000" spc="-110" dirty="0" err="1">
                <a:solidFill>
                  <a:srgbClr val="231F20"/>
                </a:solidFill>
                <a:latin typeface="ＭＳ ゴシック"/>
                <a:cs typeface="ＭＳ ゴシック"/>
              </a:rPr>
              <a:t>認</a:t>
            </a:r>
            <a:r>
              <a:rPr sz="1000" spc="-9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err="1">
                <a:solidFill>
                  <a:srgbClr val="231F20"/>
                </a:solidFill>
                <a:latin typeface="ＭＳ ゴシック"/>
                <a:cs typeface="ＭＳ ゴシック"/>
              </a:rPr>
              <a:t>を</a:t>
            </a:r>
            <a:r>
              <a:rPr sz="1000" spc="-45" dirty="0" err="1">
                <a:solidFill>
                  <a:srgbClr val="231F20"/>
                </a:solidFill>
                <a:latin typeface="ＭＳ ゴシック"/>
                <a:cs typeface="ＭＳ ゴシック"/>
              </a:rPr>
              <a:t>選</a:t>
            </a:r>
            <a:r>
              <a:rPr sz="1000" spc="-80" dirty="0" err="1">
                <a:solidFill>
                  <a:srgbClr val="231F20"/>
                </a:solidFill>
                <a:latin typeface="ＭＳ ゴシック"/>
                <a:cs typeface="ＭＳ ゴシック"/>
              </a:rPr>
              <a:t>び</a:t>
            </a:r>
            <a:r>
              <a:rPr sz="1000" spc="10" dirty="0" err="1">
                <a:solidFill>
                  <a:srgbClr val="231F20"/>
                </a:solidFill>
                <a:latin typeface="ＭＳ ゴシック"/>
                <a:cs typeface="ＭＳ ゴシック"/>
              </a:rPr>
              <a:t>、</a:t>
            </a:r>
            <a:r>
              <a:rPr sz="1000" spc="-50" dirty="0" err="1">
                <a:solidFill>
                  <a:srgbClr val="231F20"/>
                </a:solidFill>
                <a:latin typeface="ＭＳ ゴシック"/>
                <a:cs typeface="ＭＳ ゴシック"/>
              </a:rPr>
              <a:t>右</a:t>
            </a:r>
            <a:r>
              <a:rPr sz="1000" spc="-30" dirty="0" err="1">
                <a:solidFill>
                  <a:srgbClr val="231F20"/>
                </a:solidFill>
                <a:latin typeface="ＭＳ ゴシック"/>
                <a:cs typeface="ＭＳ ゴシック"/>
              </a:rPr>
              <a:t>側</a:t>
            </a:r>
            <a:r>
              <a:rPr sz="1000" spc="-65" dirty="0" err="1">
                <a:solidFill>
                  <a:srgbClr val="231F20"/>
                </a:solidFill>
                <a:latin typeface="ＭＳ ゴシック"/>
                <a:cs typeface="ＭＳ ゴシック"/>
              </a:rPr>
              <a:t>に</a:t>
            </a:r>
            <a:r>
              <a:rPr sz="1000" spc="-55" dirty="0" err="1">
                <a:solidFill>
                  <a:srgbClr val="231F20"/>
                </a:solidFill>
                <a:latin typeface="ＭＳ ゴシック"/>
                <a:cs typeface="ＭＳ ゴシック"/>
              </a:rPr>
              <a:t>あ</a:t>
            </a:r>
            <a:r>
              <a:rPr sz="1000" spc="-320"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a:t>
            </a:r>
            <a:r>
              <a:rPr sz="1000" spc="-30" dirty="0" err="1">
                <a:solidFill>
                  <a:srgbClr val="231F20"/>
                </a:solidFill>
                <a:latin typeface="ＭＳ ゴシック"/>
                <a:cs typeface="ＭＳ ゴシック"/>
              </a:rPr>
              <a:t>参</a:t>
            </a:r>
            <a:r>
              <a:rPr sz="1000" spc="-20" dirty="0" err="1">
                <a:solidFill>
                  <a:srgbClr val="231F20"/>
                </a:solidFill>
                <a:latin typeface="ＭＳ ゴシック"/>
                <a:cs typeface="ＭＳ ゴシック"/>
              </a:rPr>
              <a:t>照</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90" dirty="0" err="1">
                <a:solidFill>
                  <a:srgbClr val="231F20"/>
                </a:solidFill>
                <a:latin typeface="ＭＳ ゴシック"/>
                <a:cs typeface="ＭＳ ゴシック"/>
              </a:rPr>
              <a:t>し</a:t>
            </a:r>
            <a:r>
              <a:rPr sz="1000" spc="-215" dirty="0" err="1">
                <a:solidFill>
                  <a:srgbClr val="231F20"/>
                </a:solidFill>
                <a:latin typeface="ＭＳ ゴシック"/>
                <a:cs typeface="ＭＳ ゴシック"/>
              </a:rPr>
              <a:t>て</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spc="-50" dirty="0" err="1">
                <a:solidFill>
                  <a:srgbClr val="231F20"/>
                </a:solidFill>
                <a:latin typeface="ＭＳ ゴシック"/>
                <a:cs typeface="ＭＳ ゴシック"/>
              </a:rPr>
              <a:t>そ</a:t>
            </a:r>
            <a:r>
              <a:rPr sz="1000" spc="-20" dirty="0" err="1">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20" dirty="0">
                <a:solidFill>
                  <a:srgbClr val="231F20"/>
                </a:solidFill>
                <a:latin typeface="ＭＳ ゴシック"/>
                <a:cs typeface="ＭＳ ゴシック"/>
              </a:rPr>
              <a:t>歴</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buSzPct val="90000"/>
              <a:buAutoNum type="arabicPeriod" startAt="2"/>
              <a:tabLst>
                <a:tab pos="137795" algn="l"/>
              </a:tabLst>
            </a:pP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20" dirty="0">
                <a:solidFill>
                  <a:srgbClr val="231F20"/>
                </a:solidFill>
                <a:latin typeface="ＭＳ ゴシック"/>
                <a:cs typeface="ＭＳ ゴシック"/>
              </a:rPr>
              <a:t>歴</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345" dirty="0">
                <a:solidFill>
                  <a:srgbClr val="231F20"/>
                </a:solidFill>
                <a:latin typeface="ＭＳ ゴシック"/>
                <a:cs typeface="ＭＳ ゴシック"/>
              </a:rPr>
              <a:t> </a:t>
            </a:r>
            <a:r>
              <a:rPr sz="1000" spc="-50" dirty="0" err="1">
                <a:solidFill>
                  <a:srgbClr val="231F20"/>
                </a:solidFill>
                <a:latin typeface="ＭＳ ゴシック"/>
                <a:cs typeface="ＭＳ ゴシック"/>
              </a:rPr>
              <a:t>で</a:t>
            </a:r>
            <a:r>
              <a:rPr sz="1000" spc="-135" dirty="0" err="1">
                <a:solidFill>
                  <a:srgbClr val="231F20"/>
                </a:solidFill>
                <a:latin typeface="ＭＳ ゴシック"/>
                <a:cs typeface="ＭＳ ゴシック"/>
              </a:rPr>
              <a:t>は</a:t>
            </a:r>
            <a:r>
              <a:rPr sz="1000" spc="-894" dirty="0">
                <a:solidFill>
                  <a:srgbClr val="231F20"/>
                </a:solidFill>
                <a:latin typeface="ＭＳ ゴシック"/>
                <a:cs typeface="ＭＳ ゴシック"/>
              </a:rPr>
              <a:t>「</a:t>
            </a:r>
            <a:r>
              <a:rPr sz="1000" spc="-100" dirty="0">
                <a:solidFill>
                  <a:srgbClr val="231F20"/>
                </a:solidFill>
                <a:latin typeface="ＭＳ ゴシック"/>
                <a:cs typeface="ＭＳ ゴシック"/>
              </a:rPr>
              <a:t>、</a:t>
            </a:r>
            <a:r>
              <a:rPr lang="ja-JP" altLang="en-US" sz="1000" spc="-1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情</a:t>
            </a:r>
            <a:r>
              <a:rPr sz="1000" spc="-10" dirty="0" err="1">
                <a:solidFill>
                  <a:srgbClr val="231F20"/>
                </a:solidFill>
                <a:latin typeface="ＭＳ ゴシック"/>
                <a:cs typeface="ＭＳ ゴシック"/>
              </a:rPr>
              <a:t>報</a:t>
            </a:r>
            <a:r>
              <a:rPr sz="1000" spc="-69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65" dirty="0" err="1">
                <a:solidFill>
                  <a:srgbClr val="231F20"/>
                </a:solidFill>
                <a:latin typeface="ＭＳ ゴシック"/>
                <a:cs typeface="ＭＳ ゴシック"/>
              </a:rPr>
              <a:t>主</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00" dirty="0" err="1">
                <a:solidFill>
                  <a:srgbClr val="231F20"/>
                </a:solidFill>
                <a:latin typeface="ＭＳ ゴシック"/>
                <a:cs typeface="ＭＳ ゴシック"/>
              </a:rPr>
              <a:t>ブ</a:t>
            </a:r>
            <a:r>
              <a:rPr sz="1000" spc="-135" dirty="0" err="1">
                <a:solidFill>
                  <a:srgbClr val="231F20"/>
                </a:solidFill>
                <a:latin typeface="ＭＳ ゴシック"/>
                <a:cs typeface="ＭＳ ゴシック"/>
              </a:rPr>
              <a:t>ロ</a:t>
            </a:r>
            <a:r>
              <a:rPr sz="1000" spc="-100" dirty="0" err="1">
                <a:solidFill>
                  <a:srgbClr val="231F20"/>
                </a:solidFill>
                <a:latin typeface="ＭＳ ゴシック"/>
                <a:cs typeface="ＭＳ ゴシック"/>
              </a:rPr>
              <a:t>ッ</a:t>
            </a:r>
            <a:r>
              <a:rPr sz="1000" spc="-185" dirty="0" err="1">
                <a:solidFill>
                  <a:srgbClr val="231F20"/>
                </a:solidFill>
                <a:latin typeface="ＭＳ ゴシック"/>
                <a:cs typeface="ＭＳ ゴシック"/>
              </a:rPr>
              <a:t>ク</a:t>
            </a:r>
            <a:r>
              <a:rPr sz="1000" spc="-69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45" dirty="0" err="1">
                <a:solidFill>
                  <a:srgbClr val="231F20"/>
                </a:solidFill>
                <a:latin typeface="ＭＳ ゴシック"/>
                <a:cs typeface="ＭＳ ゴシック"/>
              </a:rPr>
              <a:t>外</a:t>
            </a:r>
            <a:r>
              <a:rPr sz="1000" spc="-15" dirty="0" err="1">
                <a:solidFill>
                  <a:srgbClr val="231F20"/>
                </a:solidFill>
                <a:latin typeface="ＭＳ ゴシック"/>
                <a:cs typeface="ＭＳ ゴシック"/>
              </a:rPr>
              <a:t>来</a:t>
            </a:r>
            <a:r>
              <a:rPr sz="1000" spc="5" dirty="0" err="1">
                <a:solidFill>
                  <a:srgbClr val="231F20"/>
                </a:solidFill>
                <a:latin typeface="ＭＳ ゴシック"/>
                <a:cs typeface="ＭＳ ゴシック"/>
              </a:rPr>
              <a:t>研</a:t>
            </a:r>
            <a:r>
              <a:rPr sz="1000" spc="-30" dirty="0" err="1">
                <a:solidFill>
                  <a:srgbClr val="231F20"/>
                </a:solidFill>
                <a:latin typeface="ＭＳ ゴシック"/>
                <a:cs typeface="ＭＳ ゴシック"/>
              </a:rPr>
              <a:t>修</a:t>
            </a:r>
            <a:r>
              <a:rPr sz="1000" dirty="0" err="1">
                <a:solidFill>
                  <a:srgbClr val="231F20"/>
                </a:solidFill>
                <a:latin typeface="ＭＳ ゴシック"/>
                <a:cs typeface="ＭＳ ゴシック"/>
              </a:rPr>
              <a:t>履</a:t>
            </a:r>
            <a:r>
              <a:rPr sz="1000" spc="-15" dirty="0" err="1">
                <a:solidFill>
                  <a:srgbClr val="231F20"/>
                </a:solidFill>
                <a:latin typeface="ＭＳ ゴシック"/>
                <a:cs typeface="ＭＳ ゴシック"/>
              </a:rPr>
              <a:t>歴</a:t>
            </a:r>
            <a:r>
              <a:rPr sz="1000" spc="-69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40" dirty="0" err="1">
                <a:solidFill>
                  <a:srgbClr val="231F20"/>
                </a:solidFill>
                <a:latin typeface="ＭＳ ゴシック"/>
                <a:cs typeface="ＭＳ ゴシック"/>
              </a:rPr>
              <a:t>並</a:t>
            </a:r>
            <a:r>
              <a:rPr sz="1000" spc="-25" dirty="0" err="1">
                <a:solidFill>
                  <a:srgbClr val="231F20"/>
                </a:solidFill>
                <a:latin typeface="ＭＳ ゴシック"/>
                <a:cs typeface="ＭＳ ゴシック"/>
              </a:rPr>
              <a:t>行</a:t>
            </a:r>
            <a:r>
              <a:rPr sz="1000" spc="5" dirty="0" err="1">
                <a:solidFill>
                  <a:srgbClr val="231F20"/>
                </a:solidFill>
                <a:latin typeface="ＭＳ ゴシック"/>
                <a:cs typeface="ＭＳ ゴシック"/>
              </a:rPr>
              <a:t>研</a:t>
            </a:r>
            <a:r>
              <a:rPr sz="1000" spc="-90" dirty="0" err="1">
                <a:solidFill>
                  <a:srgbClr val="231F20"/>
                </a:solidFill>
                <a:latin typeface="ＭＳ ゴシック"/>
                <a:cs typeface="ＭＳ ゴシック"/>
              </a:rPr>
              <a:t>修</a:t>
            </a:r>
            <a:r>
              <a:rPr sz="1000" spc="-155" dirty="0" err="1">
                <a:solidFill>
                  <a:srgbClr val="231F20"/>
                </a:solidFill>
                <a:latin typeface="ＭＳ ゴシック"/>
                <a:cs typeface="ＭＳ ゴシック"/>
              </a:rPr>
              <a:t>」</a:t>
            </a:r>
            <a:r>
              <a:rPr sz="1000" spc="-130" dirty="0" err="1">
                <a:solidFill>
                  <a:srgbClr val="231F20"/>
                </a:solidFill>
                <a:latin typeface="ＭＳ ゴシック"/>
                <a:cs typeface="ＭＳ ゴシック"/>
              </a:rPr>
              <a:t>そ</a:t>
            </a:r>
            <a:r>
              <a:rPr sz="1000" spc="-190" dirty="0" err="1">
                <a:solidFill>
                  <a:srgbClr val="231F20"/>
                </a:solidFill>
                <a:latin typeface="ＭＳ ゴシック"/>
                <a:cs typeface="ＭＳ ゴシック"/>
              </a:rPr>
              <a:t>し</a:t>
            </a:r>
            <a:r>
              <a:rPr sz="1000" spc="-475" dirty="0" err="1">
                <a:solidFill>
                  <a:srgbClr val="231F20"/>
                </a:solidFill>
                <a:latin typeface="ＭＳ ゴシック"/>
                <a:cs typeface="ＭＳ ゴシック"/>
              </a:rPr>
              <a:t>て</a:t>
            </a:r>
            <a:r>
              <a:rPr sz="1000" spc="10" dirty="0" err="1">
                <a:solidFill>
                  <a:srgbClr val="231F20"/>
                </a:solidFill>
                <a:latin typeface="ＭＳ ゴシック"/>
                <a:cs typeface="ＭＳ ゴシック"/>
              </a:rPr>
              <a:t>「</a:t>
            </a:r>
            <a:r>
              <a:rPr sz="1000" spc="5" dirty="0" err="1">
                <a:solidFill>
                  <a:srgbClr val="231F20"/>
                </a:solidFill>
                <a:latin typeface="ＭＳ ゴシック"/>
                <a:cs typeface="ＭＳ ゴシック"/>
              </a:rPr>
              <a:t>研</a:t>
            </a:r>
            <a:r>
              <a:rPr sz="1000" spc="-80" dirty="0" err="1">
                <a:solidFill>
                  <a:srgbClr val="231F20"/>
                </a:solidFill>
                <a:latin typeface="ＭＳ ゴシック"/>
                <a:cs typeface="ＭＳ ゴシック"/>
              </a:rPr>
              <a:t>修</a:t>
            </a:r>
            <a:r>
              <a:rPr sz="1000" spc="-100" dirty="0" err="1">
                <a:solidFill>
                  <a:srgbClr val="231F20"/>
                </a:solidFill>
                <a:latin typeface="ＭＳ ゴシック"/>
                <a:cs typeface="ＭＳ ゴシック"/>
              </a:rPr>
              <a:t>ブ</a:t>
            </a:r>
            <a:r>
              <a:rPr sz="1000" spc="-135" dirty="0" err="1">
                <a:solidFill>
                  <a:srgbClr val="231F20"/>
                </a:solidFill>
                <a:latin typeface="ＭＳ ゴシック"/>
                <a:cs typeface="ＭＳ ゴシック"/>
              </a:rPr>
              <a:t>ロ</a:t>
            </a:r>
            <a:r>
              <a:rPr sz="1000" dirty="0" err="1">
                <a:solidFill>
                  <a:srgbClr val="231F20"/>
                </a:solidFill>
                <a:latin typeface="ＭＳ ゴシック"/>
                <a:cs typeface="ＭＳ ゴシック"/>
              </a:rPr>
              <a:t>ッ</a:t>
            </a:r>
            <a:r>
              <a:rPr lang="ja-JP" altLang="en-US" sz="1000" dirty="0">
                <a:solidFill>
                  <a:srgbClr val="231F20"/>
                </a:solidFill>
                <a:latin typeface="ＭＳ ゴシック"/>
                <a:cs typeface="ＭＳ ゴシック"/>
              </a:rPr>
              <a:t>　　　</a:t>
            </a:r>
            <a:r>
              <a:rPr sz="1000" spc="-85" dirty="0" err="1">
                <a:solidFill>
                  <a:srgbClr val="231F20"/>
                </a:solidFill>
                <a:latin typeface="ＭＳ ゴシック"/>
                <a:cs typeface="ＭＳ ゴシック"/>
              </a:rPr>
              <a:t>ク</a:t>
            </a:r>
            <a:r>
              <a:rPr sz="1000" spc="-25" dirty="0" err="1">
                <a:solidFill>
                  <a:srgbClr val="231F20"/>
                </a:solidFill>
                <a:latin typeface="ＭＳ ゴシック"/>
                <a:cs typeface="ＭＳ ゴシック"/>
              </a:rPr>
              <a:t>毎</a:t>
            </a:r>
            <a:r>
              <a:rPr sz="1000" spc="-20" dirty="0" err="1">
                <a:solidFill>
                  <a:srgbClr val="231F20"/>
                </a:solidFill>
                <a:latin typeface="ＭＳ ゴシック"/>
                <a:cs typeface="ＭＳ ゴシック"/>
              </a:rPr>
              <a:t>の</a:t>
            </a:r>
            <a:r>
              <a:rPr sz="1000" spc="-5" dirty="0" err="1">
                <a:solidFill>
                  <a:srgbClr val="231F20"/>
                </a:solidFill>
                <a:latin typeface="ＭＳ ゴシック"/>
                <a:cs typeface="ＭＳ ゴシック"/>
              </a:rPr>
              <a:t>経</a:t>
            </a:r>
            <a:r>
              <a:rPr sz="1000" spc="-65" dirty="0" err="1">
                <a:solidFill>
                  <a:srgbClr val="231F20"/>
                </a:solidFill>
                <a:latin typeface="ＭＳ ゴシック"/>
                <a:cs typeface="ＭＳ ゴシック"/>
              </a:rPr>
              <a:t>験</a:t>
            </a:r>
            <a:r>
              <a:rPr sz="1000" spc="-70" dirty="0" err="1">
                <a:solidFill>
                  <a:srgbClr val="231F20"/>
                </a:solidFill>
                <a:latin typeface="ＭＳ ゴシック"/>
                <a:cs typeface="ＭＳ ゴシック"/>
              </a:rPr>
              <a:t>日</a:t>
            </a:r>
            <a:r>
              <a:rPr sz="1000" spc="-15" dirty="0" err="1">
                <a:solidFill>
                  <a:srgbClr val="231F20"/>
                </a:solidFill>
                <a:latin typeface="ＭＳ ゴシック"/>
                <a:cs typeface="ＭＳ ゴシック"/>
              </a:rPr>
              <a:t>数</a:t>
            </a:r>
            <a:r>
              <a:rPr sz="1000" spc="10" dirty="0" err="1">
                <a:solidFill>
                  <a:srgbClr val="231F20"/>
                </a:solidFill>
                <a:latin typeface="ＭＳ ゴシック"/>
                <a:cs typeface="ＭＳ ゴシック"/>
              </a:rPr>
              <a:t>」</a:t>
            </a:r>
            <a:r>
              <a:rPr sz="1000" spc="-15" dirty="0" err="1">
                <a:solidFill>
                  <a:srgbClr val="231F20"/>
                </a:solidFill>
                <a:latin typeface="ＭＳ ゴシック"/>
                <a:cs typeface="ＭＳ ゴシック"/>
              </a:rPr>
              <a:t>の</a:t>
            </a:r>
            <a:r>
              <a:rPr sz="1000" spc="-10" dirty="0" err="1">
                <a:solidFill>
                  <a:srgbClr val="231F20"/>
                </a:solidFill>
                <a:latin typeface="ＭＳ ゴシック"/>
                <a:cs typeface="ＭＳ ゴシック"/>
              </a:rPr>
              <a:t>確</a:t>
            </a:r>
            <a:r>
              <a:rPr sz="1000" dirty="0" err="1">
                <a:solidFill>
                  <a:srgbClr val="231F20"/>
                </a:solidFill>
                <a:latin typeface="ＭＳ ゴシック"/>
                <a:cs typeface="ＭＳ ゴシック"/>
              </a:rPr>
              <a:t>認</a:t>
            </a:r>
            <a:r>
              <a:rPr sz="1000" spc="-55" dirty="0" err="1">
                <a:solidFill>
                  <a:srgbClr val="231F20"/>
                </a:solidFill>
                <a:latin typeface="ＭＳ ゴシック"/>
                <a:cs typeface="ＭＳ ゴシック"/>
              </a:rPr>
              <a:t>が</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7320" indent="-135255">
              <a:lnSpc>
                <a:spcPct val="100000"/>
              </a:lnSpc>
              <a:spcBef>
                <a:spcPts val="575"/>
              </a:spcBef>
              <a:buSzPct val="90000"/>
              <a:buAutoNum type="arabicPeriod" startAt="2"/>
              <a:tabLst>
                <a:tab pos="147955" algn="l"/>
              </a:tabLst>
            </a:pPr>
            <a:r>
              <a:rPr sz="1000" spc="-10" dirty="0" err="1">
                <a:solidFill>
                  <a:srgbClr val="231F20"/>
                </a:solidFill>
                <a:latin typeface="ＭＳ ゴシック"/>
                <a:cs typeface="ＭＳ ゴシック"/>
              </a:rPr>
              <a:t>確</a:t>
            </a:r>
            <a:r>
              <a:rPr sz="1000" dirty="0" err="1">
                <a:solidFill>
                  <a:srgbClr val="231F20"/>
                </a:solidFill>
                <a:latin typeface="ＭＳ ゴシック"/>
                <a:cs typeface="ＭＳ ゴシック"/>
              </a:rPr>
              <a:t>認</a:t>
            </a:r>
            <a:r>
              <a:rPr sz="1000" spc="-25" dirty="0" err="1">
                <a:solidFill>
                  <a:srgbClr val="231F20"/>
                </a:solidFill>
                <a:latin typeface="ＭＳ ゴシック"/>
                <a:cs typeface="ＭＳ ゴシック"/>
              </a:rPr>
              <a:t>が</a:t>
            </a:r>
            <a:r>
              <a:rPr sz="1000" spc="-60" dirty="0" err="1">
                <a:solidFill>
                  <a:srgbClr val="231F20"/>
                </a:solidFill>
                <a:latin typeface="ＭＳ ゴシック"/>
                <a:cs typeface="ＭＳ ゴシック"/>
              </a:rPr>
              <a:t>終</a:t>
            </a:r>
            <a:r>
              <a:rPr sz="1000" spc="-70" dirty="0" err="1">
                <a:solidFill>
                  <a:srgbClr val="231F20"/>
                </a:solidFill>
                <a:latin typeface="ＭＳ ゴシック"/>
                <a:cs typeface="ＭＳ ゴシック"/>
              </a:rPr>
              <a:t>わ</a:t>
            </a:r>
            <a:r>
              <a:rPr sz="1000" spc="-114" dirty="0" err="1">
                <a:solidFill>
                  <a:srgbClr val="231F20"/>
                </a:solidFill>
                <a:latin typeface="ＭＳ ゴシック"/>
                <a:cs typeface="ＭＳ ゴシック"/>
              </a:rPr>
              <a:t>っ</a:t>
            </a:r>
            <a:r>
              <a:rPr sz="1000" spc="-125" dirty="0" err="1">
                <a:solidFill>
                  <a:srgbClr val="231F20"/>
                </a:solidFill>
                <a:latin typeface="ＭＳ ゴシック"/>
                <a:cs typeface="ＭＳ ゴシック"/>
              </a:rPr>
              <a:t>た</a:t>
            </a:r>
            <a:r>
              <a:rPr sz="1000" spc="-85" dirty="0" err="1">
                <a:solidFill>
                  <a:srgbClr val="231F20"/>
                </a:solidFill>
                <a:latin typeface="ＭＳ ゴシック"/>
                <a:cs typeface="ＭＳ ゴシック"/>
              </a:rPr>
              <a:t>ら</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55" dirty="0" err="1">
                <a:solidFill>
                  <a:srgbClr val="231F20"/>
                </a:solidFill>
                <a:latin typeface="ＭＳ ゴシック"/>
                <a:cs typeface="ＭＳ ゴシック"/>
              </a:rPr>
              <a:t>戻</a:t>
            </a:r>
            <a:r>
              <a:rPr sz="1000" spc="-100"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3" name="object 13"/>
          <p:cNvSpPr txBox="1"/>
          <p:nvPr/>
        </p:nvSpPr>
        <p:spPr>
          <a:xfrm>
            <a:off x="721700" y="1524522"/>
            <a:ext cx="1120140" cy="320601"/>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4" name="object 14"/>
          <p:cNvSpPr txBox="1"/>
          <p:nvPr/>
        </p:nvSpPr>
        <p:spPr>
          <a:xfrm>
            <a:off x="3767292" y="1524522"/>
            <a:ext cx="137731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20" dirty="0">
                <a:solidFill>
                  <a:srgbClr val="231F20"/>
                </a:solidFill>
                <a:latin typeface="ＭＳ ゴシック"/>
                <a:cs typeface="ＭＳ ゴシック"/>
              </a:rPr>
              <a:t>歴</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a:latin typeface="ＭＳ ゴシック"/>
              <a:cs typeface="ＭＳ ゴシック"/>
            </a:endParaRPr>
          </a:p>
        </p:txBody>
      </p:sp>
      <p:sp>
        <p:nvSpPr>
          <p:cNvPr id="19" name="object 19"/>
          <p:cNvSpPr/>
          <p:nvPr/>
        </p:nvSpPr>
        <p:spPr>
          <a:xfrm>
            <a:off x="2358002" y="2710803"/>
            <a:ext cx="1178560" cy="259715"/>
          </a:xfrm>
          <a:custGeom>
            <a:avLst/>
            <a:gdLst/>
            <a:ahLst/>
            <a:cxnLst/>
            <a:rect l="l" t="t" r="r" b="b"/>
            <a:pathLst>
              <a:path w="1178560" h="259714">
                <a:moveTo>
                  <a:pt x="1178102" y="0"/>
                </a:moveTo>
                <a:lnTo>
                  <a:pt x="251142" y="0"/>
                </a:lnTo>
                <a:lnTo>
                  <a:pt x="0" y="259194"/>
                </a:lnTo>
                <a:lnTo>
                  <a:pt x="1178102" y="259194"/>
                </a:lnTo>
                <a:lnTo>
                  <a:pt x="1178102" y="0"/>
                </a:lnTo>
                <a:close/>
              </a:path>
            </a:pathLst>
          </a:custGeom>
          <a:solidFill>
            <a:srgbClr val="DA2128"/>
          </a:solidFill>
        </p:spPr>
        <p:txBody>
          <a:bodyPr wrap="square" lIns="0" tIns="0" rIns="0" bIns="0" rtlCol="0"/>
          <a:lstStyle/>
          <a:p>
            <a:endParaRPr/>
          </a:p>
        </p:txBody>
      </p:sp>
      <p:sp>
        <p:nvSpPr>
          <p:cNvPr id="20" name="object 20"/>
          <p:cNvSpPr txBox="1"/>
          <p:nvPr/>
        </p:nvSpPr>
        <p:spPr>
          <a:xfrm>
            <a:off x="2670022" y="2750983"/>
            <a:ext cx="96240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a:t>
            </a:r>
            <a:r>
              <a:rPr sz="900" spc="-40" dirty="0" err="1">
                <a:solidFill>
                  <a:srgbClr val="FFFFFF"/>
                </a:solidFill>
                <a:latin typeface="ＭＳ ゴシック"/>
                <a:cs typeface="ＭＳ ゴシック"/>
              </a:rPr>
              <a:t>一</a:t>
            </a:r>
            <a:r>
              <a:rPr sz="900" dirty="0" err="1">
                <a:solidFill>
                  <a:srgbClr val="FFFFFF"/>
                </a:solidFill>
                <a:latin typeface="ＭＳ ゴシック"/>
                <a:cs typeface="ＭＳ ゴシック"/>
              </a:rPr>
              <a:t>覧</a:t>
            </a:r>
            <a:endParaRPr sz="900" dirty="0">
              <a:latin typeface="ＭＳ ゴシック"/>
              <a:cs typeface="ＭＳ ゴシック"/>
            </a:endParaRPr>
          </a:p>
        </p:txBody>
      </p:sp>
      <p:sp>
        <p:nvSpPr>
          <p:cNvPr id="23" name="object 2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10</a:t>
            </a:fld>
            <a:endParaRPr dirty="0"/>
          </a:p>
        </p:txBody>
      </p:sp>
      <p:sp>
        <p:nvSpPr>
          <p:cNvPr id="21" name="object 21"/>
          <p:cNvSpPr txBox="1"/>
          <p:nvPr/>
        </p:nvSpPr>
        <p:spPr>
          <a:xfrm>
            <a:off x="734402" y="837006"/>
            <a:ext cx="6091555" cy="429895"/>
          </a:xfrm>
          <a:prstGeom prst="rect">
            <a:avLst/>
          </a:prstGeom>
          <a:solidFill>
            <a:srgbClr val="46976D"/>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25" dirty="0">
                <a:solidFill>
                  <a:srgbClr val="FFFFFF"/>
                </a:solidFill>
                <a:latin typeface="HGPｺﾞｼｯｸE"/>
                <a:cs typeface="HGPｺﾞｼｯｸE"/>
              </a:rPr>
              <a:t>修</a:t>
            </a:r>
            <a:r>
              <a:rPr sz="2200" spc="45" dirty="0">
                <a:solidFill>
                  <a:srgbClr val="FFFFFF"/>
                </a:solidFill>
                <a:latin typeface="HGPｺﾞｼｯｸE"/>
                <a:cs typeface="HGPｺﾞｼｯｸE"/>
              </a:rPr>
              <a:t>履</a:t>
            </a:r>
            <a:r>
              <a:rPr sz="2200" spc="-10" dirty="0">
                <a:solidFill>
                  <a:srgbClr val="FFFFFF"/>
                </a:solidFill>
                <a:latin typeface="HGPｺﾞｼｯｸE"/>
                <a:cs typeface="HGPｺﾞｼｯｸE"/>
              </a:rPr>
              <a:t>歴</a:t>
            </a:r>
            <a:r>
              <a:rPr sz="2200" spc="5" dirty="0">
                <a:solidFill>
                  <a:srgbClr val="FFFFFF"/>
                </a:solidFill>
                <a:latin typeface="HGPｺﾞｼｯｸE"/>
                <a:cs typeface="HGPｺﾞｼｯｸE"/>
              </a:rPr>
              <a:t>の</a:t>
            </a:r>
            <a:r>
              <a:rPr sz="2200" spc="20" dirty="0">
                <a:solidFill>
                  <a:srgbClr val="FFFFFF"/>
                </a:solidFill>
                <a:latin typeface="HGPｺﾞｼｯｸE"/>
                <a:cs typeface="HGPｺﾞｼｯｸE"/>
              </a:rPr>
              <a:t>確</a:t>
            </a:r>
            <a:r>
              <a:rPr sz="2200" spc="-5" dirty="0">
                <a:solidFill>
                  <a:srgbClr val="FFFFFF"/>
                </a:solidFill>
                <a:latin typeface="HGPｺﾞｼｯｸE"/>
                <a:cs typeface="HGPｺﾞｼｯｸE"/>
              </a:rPr>
              <a:t>認</a:t>
            </a:r>
            <a:endParaRPr sz="2200" dirty="0">
              <a:latin typeface="HGPｺﾞｼｯｸE"/>
              <a:cs typeface="HGPｺﾞｼｯｸE"/>
            </a:endParaRPr>
          </a:p>
        </p:txBody>
      </p:sp>
      <p:sp>
        <p:nvSpPr>
          <p:cNvPr id="22" name="object 22"/>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15" dirty="0">
                <a:solidFill>
                  <a:srgbClr val="FFFFFF"/>
                </a:solidFill>
                <a:latin typeface="ＭＳ Ｐゴシック"/>
                <a:cs typeface="ＭＳ Ｐゴシック"/>
              </a:rPr>
              <a:t>研</a:t>
            </a:r>
            <a:r>
              <a:rPr sz="1000" spc="-15" dirty="0">
                <a:solidFill>
                  <a:srgbClr val="FFFFFF"/>
                </a:solidFill>
                <a:latin typeface="ＭＳ Ｐゴシック"/>
                <a:cs typeface="ＭＳ Ｐゴシック"/>
              </a:rPr>
              <a:t>修記</a:t>
            </a:r>
            <a:r>
              <a:rPr sz="1000" spc="-20" dirty="0">
                <a:solidFill>
                  <a:srgbClr val="FFFFFF"/>
                </a:solidFill>
                <a:latin typeface="ＭＳ Ｐゴシック"/>
                <a:cs typeface="ＭＳ Ｐゴシック"/>
              </a:rPr>
              <a:t>録</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参</a:t>
            </a:r>
            <a:r>
              <a:rPr sz="1000" spc="-15" dirty="0">
                <a:solidFill>
                  <a:srgbClr val="FFFFFF"/>
                </a:solidFill>
                <a:latin typeface="ＭＳ Ｐゴシック"/>
                <a:cs typeface="ＭＳ Ｐゴシック"/>
              </a:rPr>
              <a:t>照</a:t>
            </a:r>
            <a:r>
              <a:rPr sz="1000" spc="-10" dirty="0">
                <a:solidFill>
                  <a:srgbClr val="FFFFFF"/>
                </a:solidFill>
                <a:latin typeface="ＭＳ Ｐゴシック"/>
                <a:cs typeface="ＭＳ Ｐゴシック"/>
              </a:rPr>
              <a:t>〉</a:t>
            </a:r>
            <a:endParaRPr sz="1000">
              <a:latin typeface="ＭＳ Ｐゴシック"/>
              <a:cs typeface="ＭＳ Ｐゴシック"/>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p>
        </p:txBody>
      </p:sp>
      <p:sp>
        <p:nvSpPr>
          <p:cNvPr id="3" name="object 3"/>
          <p:cNvSpPr/>
          <p:nvPr/>
        </p:nvSpPr>
        <p:spPr>
          <a:xfrm>
            <a:off x="734399" y="1773003"/>
            <a:ext cx="2118203" cy="16773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55019" y="1773003"/>
            <a:ext cx="2136080" cy="372091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21700" y="5816758"/>
            <a:ext cx="6333150" cy="2835648"/>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30" dirty="0" err="1">
                <a:solidFill>
                  <a:srgbClr val="231F20"/>
                </a:solidFill>
                <a:latin typeface="ＭＳ ゴシック"/>
                <a:cs typeface="ＭＳ ゴシック"/>
              </a:rPr>
              <a:t>が</a:t>
            </a:r>
            <a:r>
              <a:rPr sz="1000" spc="-15" dirty="0" err="1">
                <a:solidFill>
                  <a:srgbClr val="231F20"/>
                </a:solidFill>
                <a:latin typeface="ＭＳ ゴシック"/>
                <a:cs typeface="ＭＳ ゴシック"/>
              </a:rPr>
              <a:t>登</a:t>
            </a:r>
            <a:r>
              <a:rPr sz="1000" spc="-105" dirty="0" err="1">
                <a:solidFill>
                  <a:srgbClr val="231F20"/>
                </a:solidFill>
                <a:latin typeface="ＭＳ ゴシック"/>
                <a:cs typeface="ＭＳ ゴシック"/>
              </a:rPr>
              <a:t>録</a:t>
            </a:r>
            <a:r>
              <a:rPr sz="1000" spc="-95" dirty="0" err="1">
                <a:solidFill>
                  <a:srgbClr val="231F20"/>
                </a:solidFill>
                <a:latin typeface="ＭＳ ゴシック"/>
                <a:cs typeface="ＭＳ ゴシック"/>
              </a:rPr>
              <a:t>し</a:t>
            </a:r>
            <a:r>
              <a:rPr sz="1000" dirty="0" err="1">
                <a:solidFill>
                  <a:srgbClr val="231F20"/>
                </a:solidFill>
                <a:latin typeface="ＭＳ ゴシック"/>
                <a:cs typeface="ＭＳ ゴシック"/>
              </a:rPr>
              <a:t>た</a:t>
            </a:r>
            <a:r>
              <a:rPr sz="1000" spc="-260" dirty="0">
                <a:solidFill>
                  <a:srgbClr val="231F20"/>
                </a:solidFill>
                <a:latin typeface="ＭＳ ゴシック"/>
                <a:cs typeface="ＭＳ ゴシック"/>
              </a:rPr>
              <a:t> </a:t>
            </a:r>
            <a:r>
              <a:rPr sz="1000" spc="-10" dirty="0">
                <a:solidFill>
                  <a:srgbClr val="231F20"/>
                </a:solidFill>
                <a:latin typeface="ＭＳ ゴシック"/>
                <a:cs typeface="ＭＳ ゴシック"/>
              </a:rPr>
              <a:t>mini-CEX/DOPS/CbD</a:t>
            </a:r>
            <a:r>
              <a:rPr sz="1000" spc="-260" dirty="0">
                <a:solidFill>
                  <a:srgbClr val="231F20"/>
                </a:solidFill>
                <a:latin typeface="ＭＳ ゴシック"/>
                <a:cs typeface="ＭＳ ゴシック"/>
              </a:rPr>
              <a:t> </a:t>
            </a:r>
            <a:r>
              <a:rPr sz="1000" spc="-45" dirty="0">
                <a:solidFill>
                  <a:srgbClr val="231F20"/>
                </a:solidFill>
                <a:latin typeface="ＭＳ ゴシック"/>
                <a:cs typeface="ＭＳ ゴシック"/>
              </a:rPr>
              <a:t>の</a:t>
            </a:r>
            <a:r>
              <a:rPr sz="1000" spc="-30" dirty="0">
                <a:solidFill>
                  <a:srgbClr val="231F20"/>
                </a:solidFill>
                <a:latin typeface="ＭＳ ゴシック"/>
                <a:cs typeface="ＭＳ ゴシック"/>
              </a:rPr>
              <a:t>デ</a:t>
            </a:r>
            <a:r>
              <a:rPr sz="1000" spc="-45" dirty="0">
                <a:solidFill>
                  <a:srgbClr val="231F20"/>
                </a:solidFill>
                <a:latin typeface="ＭＳ ゴシック"/>
                <a:cs typeface="ＭＳ ゴシック"/>
              </a:rPr>
              <a:t>ー</a:t>
            </a:r>
            <a:r>
              <a:rPr sz="1000" spc="-135" dirty="0">
                <a:solidFill>
                  <a:srgbClr val="231F20"/>
                </a:solidFill>
                <a:latin typeface="ＭＳ ゴシック"/>
                <a:cs typeface="ＭＳ ゴシック"/>
              </a:rPr>
              <a:t>タ</a:t>
            </a:r>
            <a:r>
              <a:rPr sz="1000" spc="-35" dirty="0">
                <a:solidFill>
                  <a:srgbClr val="231F20"/>
                </a:solidFill>
                <a:latin typeface="ＭＳ ゴシック"/>
                <a:cs typeface="ＭＳ ゴシック"/>
              </a:rPr>
              <a:t>を</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71450" indent="-159385">
              <a:lnSpc>
                <a:spcPct val="100000"/>
              </a:lnSpc>
              <a:buChar char="■"/>
              <a:tabLst>
                <a:tab pos="172085" algn="l"/>
              </a:tabLst>
            </a:pPr>
            <a:r>
              <a:rPr sz="1000" spc="-10" dirty="0">
                <a:solidFill>
                  <a:srgbClr val="46976D"/>
                </a:solidFill>
                <a:latin typeface="ＭＳ ゴシック"/>
                <a:cs typeface="ＭＳ ゴシック"/>
              </a:rPr>
              <a:t>mini-CEX/DOPS/CbD</a:t>
            </a:r>
            <a:r>
              <a:rPr sz="1000" spc="-265" dirty="0">
                <a:solidFill>
                  <a:srgbClr val="46976D"/>
                </a:solidFill>
                <a:latin typeface="ＭＳ ゴシック"/>
                <a:cs typeface="ＭＳ ゴシック"/>
              </a:rPr>
              <a:t> </a:t>
            </a:r>
            <a:r>
              <a:rPr sz="1000" spc="-15" dirty="0">
                <a:solidFill>
                  <a:srgbClr val="46976D"/>
                </a:solidFill>
                <a:latin typeface="ＭＳ ゴシック"/>
                <a:cs typeface="ＭＳ ゴシック"/>
              </a:rPr>
              <a:t>の</a:t>
            </a:r>
            <a:r>
              <a:rPr sz="1000" spc="-30" dirty="0">
                <a:solidFill>
                  <a:srgbClr val="46976D"/>
                </a:solidFill>
                <a:latin typeface="ＭＳ ゴシック"/>
                <a:cs typeface="ＭＳ ゴシック"/>
              </a:rPr>
              <a:t>参</a:t>
            </a:r>
            <a:r>
              <a:rPr sz="1000" dirty="0">
                <a:solidFill>
                  <a:srgbClr val="46976D"/>
                </a:solidFill>
                <a:latin typeface="ＭＳ ゴシック"/>
                <a:cs typeface="ＭＳ ゴシック"/>
              </a:rPr>
              <a:t>照</a:t>
            </a:r>
            <a:endParaRPr sz="1000" dirty="0">
              <a:latin typeface="ＭＳ ゴシック"/>
              <a:cs typeface="ＭＳ ゴシック"/>
            </a:endParaRPr>
          </a:p>
          <a:p>
            <a:pPr marL="139700" indent="-127635">
              <a:lnSpc>
                <a:spcPct val="100000"/>
              </a:lnSpc>
              <a:spcBef>
                <a:spcPts val="575"/>
              </a:spcBef>
              <a:buSzPct val="90000"/>
              <a:buAutoNum type="arabicPeriod"/>
              <a:tabLst>
                <a:tab pos="140335" algn="l"/>
              </a:tabLst>
            </a:pPr>
            <a:r>
              <a:rPr lang="ja-JP" altLang="en-US" sz="1000" spc="5"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90" dirty="0" err="1">
                <a:solidFill>
                  <a:srgbClr val="231F20"/>
                </a:solidFill>
                <a:latin typeface="ＭＳ ゴシック"/>
                <a:cs typeface="ＭＳ ゴシック"/>
              </a:rPr>
              <a:t>か</a:t>
            </a:r>
            <a:r>
              <a:rPr sz="1000" spc="-55" dirty="0" err="1">
                <a:solidFill>
                  <a:srgbClr val="231F20"/>
                </a:solidFill>
                <a:latin typeface="ＭＳ ゴシック"/>
                <a:cs typeface="ＭＳ ゴシック"/>
              </a:rPr>
              <a:t>ら</a:t>
            </a:r>
            <a:r>
              <a:rPr sz="1000" spc="-30" dirty="0" err="1">
                <a:solidFill>
                  <a:srgbClr val="231F20"/>
                </a:solidFill>
                <a:latin typeface="ＭＳ ゴシック"/>
                <a:cs typeface="ＭＳ ゴシック"/>
              </a:rPr>
              <a:t>参</a:t>
            </a:r>
            <a:r>
              <a:rPr sz="1000" spc="-114" dirty="0" err="1">
                <a:solidFill>
                  <a:srgbClr val="231F20"/>
                </a:solidFill>
                <a:latin typeface="ＭＳ ゴシック"/>
                <a:cs typeface="ＭＳ ゴシック"/>
              </a:rPr>
              <a:t>照</a:t>
            </a:r>
            <a:r>
              <a:rPr sz="1000" spc="-9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err="1">
                <a:solidFill>
                  <a:srgbClr val="231F20"/>
                </a:solidFill>
                <a:latin typeface="ＭＳ ゴシック"/>
                <a:cs typeface="ＭＳ ゴシック"/>
              </a:rPr>
              <a:t>を選</a:t>
            </a:r>
            <a:r>
              <a:rPr sz="1000" spc="-114" dirty="0" err="1">
                <a:solidFill>
                  <a:srgbClr val="231F20"/>
                </a:solidFill>
                <a:latin typeface="ＭＳ ゴシック"/>
                <a:cs typeface="ＭＳ ゴシック"/>
              </a:rPr>
              <a:t>ん</a:t>
            </a:r>
            <a:r>
              <a:rPr sz="1000" spc="-125" dirty="0" err="1">
                <a:solidFill>
                  <a:srgbClr val="231F20"/>
                </a:solidFill>
                <a:latin typeface="ＭＳ ゴシック"/>
                <a:cs typeface="ＭＳ ゴシック"/>
              </a:rPr>
              <a:t>で</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140" dirty="0" err="1">
                <a:solidFill>
                  <a:srgbClr val="231F20"/>
                </a:solidFill>
                <a:latin typeface="ＭＳ ゴシック"/>
                <a:cs typeface="ＭＳ ゴシック"/>
              </a:rPr>
              <a:t>れ</a:t>
            </a:r>
            <a:r>
              <a:rPr sz="1000" spc="-80" dirty="0" err="1">
                <a:solidFill>
                  <a:srgbClr val="231F20"/>
                </a:solidFill>
                <a:latin typeface="ＭＳ ゴシック"/>
                <a:cs typeface="ＭＳ ゴシック"/>
              </a:rPr>
              <a:t>て</a:t>
            </a:r>
            <a:r>
              <a:rPr sz="1000" spc="-45" dirty="0" err="1">
                <a:solidFill>
                  <a:srgbClr val="231F20"/>
                </a:solidFill>
                <a:latin typeface="ＭＳ ゴシック"/>
                <a:cs typeface="ＭＳ ゴシック"/>
              </a:rPr>
              <a:t>い</a:t>
            </a:r>
            <a:r>
              <a:rPr sz="1000" spc="-55" dirty="0" err="1">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研修歯科医</a:t>
            </a:r>
            <a:r>
              <a:rPr sz="1000" spc="-60" dirty="0" err="1">
                <a:solidFill>
                  <a:srgbClr val="231F20"/>
                </a:solidFill>
                <a:latin typeface="ＭＳ ゴシック"/>
                <a:cs typeface="ＭＳ ゴシック"/>
              </a:rPr>
              <a:t>が多</a:t>
            </a:r>
            <a:r>
              <a:rPr sz="1000" spc="-20" dirty="0" err="1">
                <a:solidFill>
                  <a:srgbClr val="231F20"/>
                </a:solidFill>
                <a:latin typeface="ＭＳ ゴシック"/>
                <a:cs typeface="ＭＳ ゴシック"/>
              </a:rPr>
              <a:t>い</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90" dirty="0" err="1">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100" dirty="0" err="1">
                <a:solidFill>
                  <a:srgbClr val="231F20"/>
                </a:solidFill>
                <a:latin typeface="ＭＳ ゴシック"/>
                <a:cs typeface="ＭＳ ゴシック"/>
              </a:rPr>
              <a:t>絞り</a:t>
            </a:r>
            <a:r>
              <a:rPr sz="1000" spc="-10" dirty="0" err="1">
                <a:solidFill>
                  <a:srgbClr val="231F20"/>
                </a:solidFill>
                <a:latin typeface="ＭＳ ゴシック"/>
                <a:cs typeface="ＭＳ ゴシック"/>
              </a:rPr>
              <a:t>込</a:t>
            </a:r>
            <a:r>
              <a:rPr sz="1000" spc="-45" dirty="0" err="1">
                <a:solidFill>
                  <a:srgbClr val="231F20"/>
                </a:solidFill>
                <a:latin typeface="ＭＳ ゴシック"/>
                <a:cs typeface="ＭＳ ゴシック"/>
              </a:rPr>
              <a:t>み</a:t>
            </a:r>
            <a:r>
              <a:rPr sz="1000" spc="-160" dirty="0" err="1">
                <a:solidFill>
                  <a:srgbClr val="231F20"/>
                </a:solidFill>
                <a:latin typeface="ＭＳ ゴシック"/>
                <a:cs typeface="ＭＳ ゴシック"/>
              </a:rPr>
              <a:t>エ</a:t>
            </a:r>
            <a:r>
              <a:rPr sz="1000" spc="-125" dirty="0" err="1">
                <a:solidFill>
                  <a:srgbClr val="231F20"/>
                </a:solidFill>
                <a:latin typeface="ＭＳ ゴシック"/>
                <a:cs typeface="ＭＳ ゴシック"/>
              </a:rPr>
              <a:t>リ</a:t>
            </a:r>
            <a:r>
              <a:rPr sz="1000" spc="-155" dirty="0" err="1">
                <a:solidFill>
                  <a:srgbClr val="231F20"/>
                </a:solidFill>
                <a:latin typeface="ＭＳ ゴシック"/>
                <a:cs typeface="ＭＳ ゴシック"/>
              </a:rPr>
              <a:t>ア</a:t>
            </a:r>
            <a:r>
              <a:rPr sz="1000" spc="10" dirty="0" err="1">
                <a:solidFill>
                  <a:srgbClr val="231F20"/>
                </a:solidFill>
                <a:latin typeface="ＭＳ ゴシック"/>
                <a:cs typeface="ＭＳ ゴシック"/>
              </a:rPr>
              <a:t>」</a:t>
            </a:r>
            <a:r>
              <a:rPr sz="1000" spc="-75" dirty="0" err="1">
                <a:solidFill>
                  <a:srgbClr val="231F20"/>
                </a:solidFill>
                <a:latin typeface="ＭＳ ゴシック"/>
                <a:cs typeface="ＭＳ ゴシック"/>
              </a:rPr>
              <a:t>で</a:t>
            </a:r>
            <a:r>
              <a:rPr sz="1000" spc="-35" dirty="0" err="1">
                <a:solidFill>
                  <a:srgbClr val="231F20"/>
                </a:solidFill>
                <a:latin typeface="ＭＳ ゴシック"/>
                <a:cs typeface="ＭＳ ゴシック"/>
              </a:rPr>
              <a:t>氏</a:t>
            </a:r>
            <a:r>
              <a:rPr sz="1000" spc="-85" dirty="0" err="1">
                <a:solidFill>
                  <a:srgbClr val="231F20"/>
                </a:solidFill>
                <a:latin typeface="ＭＳ ゴシック"/>
                <a:cs typeface="ＭＳ ゴシック"/>
              </a:rPr>
              <a:t>名</a:t>
            </a:r>
            <a:r>
              <a:rPr sz="1000" spc="-114" dirty="0" err="1">
                <a:solidFill>
                  <a:srgbClr val="231F20"/>
                </a:solidFill>
                <a:latin typeface="ＭＳ ゴシック"/>
                <a:cs typeface="ＭＳ ゴシック"/>
              </a:rPr>
              <a:t>や</a:t>
            </a:r>
            <a:r>
              <a:rPr sz="1000" spc="-315"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あ</a:t>
            </a:r>
            <a:r>
              <a:rPr sz="1000" spc="-114" dirty="0" err="1">
                <a:solidFill>
                  <a:srgbClr val="231F20"/>
                </a:solidFill>
                <a:latin typeface="ＭＳ ゴシック"/>
                <a:cs typeface="ＭＳ ゴシック"/>
              </a:rPr>
              <a:t>い</a:t>
            </a:r>
            <a:r>
              <a:rPr sz="1000" spc="-165" dirty="0" err="1">
                <a:solidFill>
                  <a:srgbClr val="231F20"/>
                </a:solidFill>
                <a:latin typeface="ＭＳ ゴシック"/>
                <a:cs typeface="ＭＳ ゴシック"/>
              </a:rPr>
              <a:t>う</a:t>
            </a:r>
            <a:r>
              <a:rPr sz="1000" spc="-60" dirty="0" err="1">
                <a:solidFill>
                  <a:srgbClr val="231F20"/>
                </a:solidFill>
                <a:latin typeface="ＭＳ ゴシック"/>
                <a:cs typeface="ＭＳ ゴシック"/>
              </a:rPr>
              <a:t>え</a:t>
            </a:r>
            <a:r>
              <a:rPr sz="1000" spc="-40" dirty="0" err="1">
                <a:solidFill>
                  <a:srgbClr val="231F20"/>
                </a:solidFill>
                <a:latin typeface="ＭＳ ゴシック"/>
                <a:cs typeface="ＭＳ ゴシック"/>
              </a:rPr>
              <a:t>お</a:t>
            </a:r>
            <a:r>
              <a:rPr sz="1000" spc="-50" dirty="0" err="1">
                <a:solidFill>
                  <a:srgbClr val="231F20"/>
                </a:solidFill>
                <a:latin typeface="ＭＳ ゴシック"/>
                <a:cs typeface="ＭＳ ゴシック"/>
              </a:rPr>
              <a:t>順</a:t>
            </a:r>
            <a:r>
              <a:rPr sz="1000" spc="-45" dirty="0" err="1">
                <a:solidFill>
                  <a:srgbClr val="231F20"/>
                </a:solidFill>
                <a:latin typeface="ＭＳ ゴシック"/>
                <a:cs typeface="ＭＳ ゴシック"/>
              </a:rPr>
              <a:t>で</a:t>
            </a:r>
            <a:r>
              <a:rPr sz="1000" spc="-15" dirty="0" err="1">
                <a:solidFill>
                  <a:srgbClr val="231F20"/>
                </a:solidFill>
                <a:latin typeface="ＭＳ ゴシック"/>
                <a:cs typeface="ＭＳ ゴシック"/>
              </a:rPr>
              <a:t>の</a:t>
            </a:r>
            <a:r>
              <a:rPr sz="1000" spc="-100" dirty="0" err="1">
                <a:solidFill>
                  <a:srgbClr val="231F20"/>
                </a:solidFill>
                <a:latin typeface="ＭＳ ゴシック"/>
                <a:cs typeface="ＭＳ ゴシック"/>
              </a:rPr>
              <a:t>絞り</a:t>
            </a:r>
            <a:r>
              <a:rPr sz="1000" spc="-10" dirty="0" err="1">
                <a:solidFill>
                  <a:srgbClr val="231F20"/>
                </a:solidFill>
                <a:latin typeface="ＭＳ ゴシック"/>
                <a:cs typeface="ＭＳ ゴシック"/>
              </a:rPr>
              <a:t>込</a:t>
            </a:r>
            <a:r>
              <a:rPr sz="1000" spc="-65" dirty="0" err="1">
                <a:solidFill>
                  <a:srgbClr val="231F20"/>
                </a:solidFill>
                <a:latin typeface="ＭＳ ゴシック"/>
                <a:cs typeface="ＭＳ ゴシック"/>
              </a:rPr>
              <a:t>み</a:t>
            </a:r>
            <a:r>
              <a:rPr sz="1000" spc="-55" dirty="0" err="1">
                <a:solidFill>
                  <a:srgbClr val="231F20"/>
                </a:solidFill>
                <a:latin typeface="ＭＳ ゴシック"/>
                <a:cs typeface="ＭＳ ゴシック"/>
              </a:rPr>
              <a:t>が</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130" indent="-139065">
              <a:lnSpc>
                <a:spcPct val="100000"/>
              </a:lnSpc>
              <a:spcBef>
                <a:spcPts val="580"/>
              </a:spcBef>
              <a:buSzPct val="90000"/>
              <a:buAutoNum type="arabicPeriod" startAt="2"/>
              <a:tabLst>
                <a:tab pos="151765" algn="l"/>
              </a:tabLst>
            </a:pPr>
            <a:r>
              <a:rPr sz="1000" spc="-20" dirty="0">
                <a:solidFill>
                  <a:srgbClr val="231F20"/>
                </a:solidFill>
                <a:latin typeface="ＭＳ ゴシック"/>
                <a:cs typeface="ＭＳ ゴシック"/>
              </a:rPr>
              <a:t>右</a:t>
            </a:r>
            <a:r>
              <a:rPr sz="1000" spc="-25" dirty="0">
                <a:solidFill>
                  <a:srgbClr val="231F20"/>
                </a:solidFill>
                <a:latin typeface="ＭＳ ゴシック"/>
                <a:cs typeface="ＭＳ ゴシック"/>
              </a:rPr>
              <a:t>端</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20" dirty="0">
                <a:solidFill>
                  <a:srgbClr val="231F20"/>
                </a:solidFill>
                <a:latin typeface="ＭＳ ゴシック"/>
                <a:cs typeface="ＭＳ ゴシック"/>
              </a:rPr>
              <a:t>照</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10" dirty="0">
                <a:solidFill>
                  <a:srgbClr val="231F20"/>
                </a:solidFill>
                <a:latin typeface="ＭＳ ゴシック"/>
                <a:cs typeface="ＭＳ ゴシック"/>
              </a:rPr>
              <a:t>&lt;mini-CEX/DOPS/CbD</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7320" indent="-135255">
              <a:lnSpc>
                <a:spcPct val="100000"/>
              </a:lnSpc>
              <a:spcBef>
                <a:spcPts val="575"/>
              </a:spcBef>
              <a:buSzPct val="90000"/>
              <a:buAutoNum type="arabicPeriod" startAt="3"/>
              <a:tabLst>
                <a:tab pos="147955" algn="l"/>
              </a:tabLst>
            </a:pPr>
            <a:r>
              <a:rPr sz="1000" spc="-20" dirty="0">
                <a:solidFill>
                  <a:srgbClr val="231F20"/>
                </a:solidFill>
                <a:latin typeface="ＭＳ ゴシック"/>
                <a:cs typeface="ＭＳ ゴシック"/>
              </a:rPr>
              <a:t>初期</a:t>
            </a:r>
            <a:r>
              <a:rPr sz="1000" spc="-5" dirty="0">
                <a:solidFill>
                  <a:srgbClr val="231F20"/>
                </a:solidFill>
                <a:latin typeface="ＭＳ ゴシック"/>
                <a:cs typeface="ＭＳ ゴシック"/>
              </a:rPr>
              <a:t>設</a:t>
            </a:r>
            <a:r>
              <a:rPr sz="1000" spc="-45" dirty="0">
                <a:solidFill>
                  <a:srgbClr val="231F20"/>
                </a:solidFill>
                <a:latin typeface="ＭＳ ゴシック"/>
                <a:cs typeface="ＭＳ ゴシック"/>
              </a:rPr>
              <a:t>定</a:t>
            </a:r>
            <a:r>
              <a:rPr sz="1000" spc="-50" dirty="0">
                <a:solidFill>
                  <a:srgbClr val="231F20"/>
                </a:solidFill>
                <a:latin typeface="ＭＳ ゴシック"/>
                <a:cs typeface="ＭＳ ゴシック"/>
              </a:rPr>
              <a:t>で</a:t>
            </a:r>
            <a:r>
              <a:rPr sz="1000" spc="-30" dirty="0">
                <a:solidFill>
                  <a:srgbClr val="231F20"/>
                </a:solidFill>
                <a:latin typeface="ＭＳ ゴシック"/>
                <a:cs typeface="ＭＳ ゴシック"/>
              </a:rPr>
              <a:t>は</a:t>
            </a:r>
            <a:r>
              <a:rPr sz="1000" spc="-45" dirty="0">
                <a:solidFill>
                  <a:srgbClr val="231F20"/>
                </a:solidFill>
                <a:latin typeface="ＭＳ ゴシック"/>
                <a:cs typeface="ＭＳ ゴシック"/>
              </a:rPr>
              <a:t>全</a:t>
            </a:r>
            <a:r>
              <a:rPr sz="1000" spc="-114" dirty="0">
                <a:solidFill>
                  <a:srgbClr val="231F20"/>
                </a:solidFill>
                <a:latin typeface="ＭＳ ゴシック"/>
                <a:cs typeface="ＭＳ ゴシック"/>
              </a:rPr>
              <a:t>て</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25" dirty="0">
                <a:solidFill>
                  <a:srgbClr val="231F20"/>
                </a:solidFill>
                <a:latin typeface="ＭＳ ゴシック"/>
                <a:cs typeface="ＭＳ ゴシック"/>
              </a:rPr>
              <a:t>価</a:t>
            </a:r>
            <a:r>
              <a:rPr sz="1000" spc="-15" dirty="0">
                <a:solidFill>
                  <a:srgbClr val="231F20"/>
                </a:solidFill>
                <a:latin typeface="ＭＳ ゴシック"/>
                <a:cs typeface="ＭＳ ゴシック"/>
              </a:rPr>
              <a:t>法</a:t>
            </a:r>
            <a:r>
              <a:rPr sz="1000" spc="-35" dirty="0">
                <a:solidFill>
                  <a:srgbClr val="231F20"/>
                </a:solidFill>
                <a:latin typeface="ＭＳ ゴシック"/>
                <a:cs typeface="ＭＳ ゴシック"/>
              </a:rPr>
              <a:t>が</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85" dirty="0">
                <a:solidFill>
                  <a:srgbClr val="231F20"/>
                </a:solidFill>
                <a:latin typeface="ＭＳ ゴシック"/>
                <a:cs typeface="ＭＳ ゴシック"/>
              </a:rPr>
              <a:t>い</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8580" indent="-63500">
              <a:lnSpc>
                <a:spcPct val="148200"/>
              </a:lnSpc>
              <a:tabLst>
                <a:tab pos="3923665" algn="l"/>
              </a:tabLst>
            </a:pPr>
            <a:r>
              <a:rPr sz="1000" spc="30" dirty="0">
                <a:solidFill>
                  <a:srgbClr val="231F20"/>
                </a:solidFill>
                <a:latin typeface="ＭＳ ゴシック"/>
                <a:cs typeface="ＭＳ ゴシック"/>
              </a:rPr>
              <a:t>「</a:t>
            </a:r>
            <a:r>
              <a:rPr sz="1000" spc="-10" dirty="0">
                <a:solidFill>
                  <a:srgbClr val="231F20"/>
                </a:solidFill>
                <a:latin typeface="ＭＳ ゴシック"/>
                <a:cs typeface="ＭＳ ゴシック"/>
              </a:rPr>
              <a:t>表</a:t>
            </a:r>
            <a:r>
              <a:rPr sz="1000" spc="5" dirty="0">
                <a:solidFill>
                  <a:srgbClr val="231F20"/>
                </a:solidFill>
                <a:latin typeface="ＭＳ ゴシック"/>
                <a:cs typeface="ＭＳ ゴシック"/>
              </a:rPr>
              <a:t>示</a:t>
            </a:r>
            <a:r>
              <a:rPr sz="1000" spc="-10" dirty="0">
                <a:solidFill>
                  <a:srgbClr val="231F20"/>
                </a:solidFill>
                <a:latin typeface="ＭＳ ゴシック"/>
                <a:cs typeface="ＭＳ ゴシック"/>
              </a:rPr>
              <a:t>切</a:t>
            </a:r>
            <a:r>
              <a:rPr sz="1000" spc="-60" dirty="0">
                <a:solidFill>
                  <a:srgbClr val="231F20"/>
                </a:solidFill>
                <a:latin typeface="ＭＳ ゴシック"/>
                <a:cs typeface="ＭＳ ゴシック"/>
              </a:rPr>
              <a:t>替</a:t>
            </a:r>
            <a:r>
              <a:rPr sz="1000" spc="-140" dirty="0">
                <a:solidFill>
                  <a:srgbClr val="231F20"/>
                </a:solidFill>
                <a:latin typeface="ＭＳ ゴシック"/>
                <a:cs typeface="ＭＳ ゴシック"/>
              </a:rPr>
              <a:t>エ</a:t>
            </a:r>
            <a:r>
              <a:rPr sz="1000" spc="-105" dirty="0">
                <a:solidFill>
                  <a:srgbClr val="231F20"/>
                </a:solidFill>
                <a:latin typeface="ＭＳ ゴシック"/>
                <a:cs typeface="ＭＳ ゴシック"/>
              </a:rPr>
              <a:t>リ</a:t>
            </a:r>
            <a:r>
              <a:rPr sz="1000" spc="-135" dirty="0">
                <a:solidFill>
                  <a:srgbClr val="231F20"/>
                </a:solidFill>
                <a:latin typeface="ＭＳ ゴシック"/>
                <a:cs typeface="ＭＳ ゴシック"/>
              </a:rPr>
              <a:t>ア</a:t>
            </a:r>
            <a:r>
              <a:rPr sz="1000" spc="30" dirty="0">
                <a:solidFill>
                  <a:srgbClr val="231F20"/>
                </a:solidFill>
                <a:latin typeface="ＭＳ ゴシック"/>
                <a:cs typeface="ＭＳ ゴシック"/>
              </a:rPr>
              <a:t>」</a:t>
            </a:r>
            <a:r>
              <a:rPr sz="1000" spc="-60" dirty="0">
                <a:solidFill>
                  <a:srgbClr val="231F20"/>
                </a:solidFill>
                <a:latin typeface="ＭＳ ゴシック"/>
                <a:cs typeface="ＭＳ ゴシック"/>
              </a:rPr>
              <a:t>で</a:t>
            </a:r>
            <a:r>
              <a:rPr sz="1000" spc="-114" dirty="0">
                <a:solidFill>
                  <a:srgbClr val="231F20"/>
                </a:solidFill>
                <a:latin typeface="ＭＳ ゴシック"/>
                <a:cs typeface="ＭＳ ゴシック"/>
              </a:rPr>
              <a:t>タ</a:t>
            </a:r>
            <a:r>
              <a:rPr sz="1000" spc="-60" dirty="0">
                <a:solidFill>
                  <a:srgbClr val="231F20"/>
                </a:solidFill>
                <a:latin typeface="ＭＳ ゴシック"/>
                <a:cs typeface="ＭＳ ゴシック"/>
              </a:rPr>
              <a:t>ブ</a:t>
            </a:r>
            <a:r>
              <a:rPr sz="1000" spc="-20" dirty="0">
                <a:solidFill>
                  <a:srgbClr val="231F20"/>
                </a:solidFill>
                <a:latin typeface="ＭＳ ゴシック"/>
                <a:cs typeface="ＭＳ ゴシック"/>
              </a:rPr>
              <a:t>を</a:t>
            </a:r>
            <a:r>
              <a:rPr sz="1000" spc="-100" dirty="0">
                <a:solidFill>
                  <a:srgbClr val="231F20"/>
                </a:solidFill>
                <a:latin typeface="ＭＳ ゴシック"/>
                <a:cs typeface="ＭＳ ゴシック"/>
              </a:rPr>
              <a:t>切</a:t>
            </a:r>
            <a:r>
              <a:rPr sz="1000" spc="-75" dirty="0">
                <a:solidFill>
                  <a:srgbClr val="231F20"/>
                </a:solidFill>
                <a:latin typeface="ＭＳ ゴシック"/>
                <a:cs typeface="ＭＳ ゴシック"/>
              </a:rPr>
              <a:t>り</a:t>
            </a:r>
            <a:r>
              <a:rPr sz="1000" spc="-60" dirty="0">
                <a:solidFill>
                  <a:srgbClr val="231F20"/>
                </a:solidFill>
                <a:latin typeface="ＭＳ ゴシック"/>
                <a:cs typeface="ＭＳ ゴシック"/>
              </a:rPr>
              <a:t>替</a:t>
            </a:r>
            <a:r>
              <a:rPr sz="1000" spc="-114" dirty="0">
                <a:solidFill>
                  <a:srgbClr val="231F20"/>
                </a:solidFill>
                <a:latin typeface="ＭＳ ゴシック"/>
                <a:cs typeface="ＭＳ ゴシック"/>
              </a:rPr>
              <a:t>え</a:t>
            </a:r>
            <a:r>
              <a:rPr sz="1000" spc="-85" dirty="0">
                <a:solidFill>
                  <a:srgbClr val="231F20"/>
                </a:solidFill>
                <a:latin typeface="ＭＳ ゴシック"/>
                <a:cs typeface="ＭＳ ゴシック"/>
              </a:rPr>
              <a:t>る</a:t>
            </a:r>
            <a:r>
              <a:rPr sz="1000" spc="-105" dirty="0">
                <a:solidFill>
                  <a:srgbClr val="231F20"/>
                </a:solidFill>
                <a:latin typeface="ＭＳ ゴシック"/>
                <a:cs typeface="ＭＳ ゴシック"/>
              </a:rPr>
              <a:t>と</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m</a:t>
            </a:r>
            <a:r>
              <a:rPr sz="1000" spc="-55" dirty="0">
                <a:solidFill>
                  <a:srgbClr val="231F20"/>
                </a:solidFill>
                <a:latin typeface="ＭＳ ゴシック"/>
                <a:cs typeface="ＭＳ ゴシック"/>
              </a:rPr>
              <a:t>i</a:t>
            </a:r>
            <a:r>
              <a:rPr sz="1000" spc="-50" dirty="0">
                <a:solidFill>
                  <a:srgbClr val="231F20"/>
                </a:solidFill>
                <a:latin typeface="ＭＳ ゴシック"/>
                <a:cs typeface="ＭＳ ゴシック"/>
              </a:rPr>
              <a:t>n</a:t>
            </a:r>
            <a:r>
              <a:rPr sz="1000" spc="-55" dirty="0">
                <a:solidFill>
                  <a:srgbClr val="231F20"/>
                </a:solidFill>
                <a:latin typeface="ＭＳ ゴシック"/>
                <a:cs typeface="ＭＳ ゴシック"/>
              </a:rPr>
              <a:t>i</a:t>
            </a:r>
            <a:r>
              <a:rPr sz="1000" spc="15" dirty="0">
                <a:solidFill>
                  <a:srgbClr val="231F20"/>
                </a:solidFill>
                <a:latin typeface="ＭＳ ゴシック"/>
                <a:cs typeface="ＭＳ ゴシック"/>
              </a:rPr>
              <a:t>-</a:t>
            </a:r>
            <a:r>
              <a:rPr sz="1000" spc="10" dirty="0">
                <a:solidFill>
                  <a:srgbClr val="231F20"/>
                </a:solidFill>
                <a:latin typeface="ＭＳ ゴシック"/>
                <a:cs typeface="ＭＳ ゴシック"/>
              </a:rPr>
              <a:t>C</a:t>
            </a:r>
            <a:r>
              <a:rPr sz="1000" spc="20" dirty="0">
                <a:solidFill>
                  <a:srgbClr val="231F20"/>
                </a:solidFill>
                <a:latin typeface="ＭＳ ゴシック"/>
                <a:cs typeface="ＭＳ ゴシック"/>
              </a:rPr>
              <a:t>E</a:t>
            </a:r>
            <a:r>
              <a:rPr sz="1000" dirty="0">
                <a:solidFill>
                  <a:srgbClr val="231F20"/>
                </a:solidFill>
                <a:latin typeface="ＭＳ ゴシック"/>
                <a:cs typeface="ＭＳ ゴシック"/>
              </a:rPr>
              <a:t>X</a:t>
            </a:r>
            <a:r>
              <a:rPr sz="1000" spc="-23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45" dirty="0">
                <a:solidFill>
                  <a:srgbClr val="231F20"/>
                </a:solidFill>
                <a:latin typeface="ＭＳ ゴシック"/>
                <a:cs typeface="ＭＳ ゴシック"/>
              </a:rPr>
              <a:t> </a:t>
            </a:r>
            <a:r>
              <a:rPr sz="1000" spc="15" dirty="0">
                <a:solidFill>
                  <a:srgbClr val="231F20"/>
                </a:solidFill>
                <a:latin typeface="ＭＳ ゴシック"/>
                <a:cs typeface="ＭＳ ゴシック"/>
              </a:rPr>
              <a:t>DO</a:t>
            </a:r>
            <a:r>
              <a:rPr sz="1000" dirty="0">
                <a:solidFill>
                  <a:srgbClr val="231F20"/>
                </a:solidFill>
                <a:latin typeface="ＭＳ ゴシック"/>
                <a:cs typeface="ＭＳ ゴシック"/>
              </a:rPr>
              <a:t>PS</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75" dirty="0">
                <a:solidFill>
                  <a:srgbClr val="231F20"/>
                </a:solidFill>
                <a:latin typeface="ＭＳ ゴシック"/>
                <a:cs typeface="ＭＳ ゴシック"/>
              </a:rPr>
              <a:t> </a:t>
            </a:r>
            <a:r>
              <a:rPr sz="1000" spc="20" dirty="0">
                <a:solidFill>
                  <a:srgbClr val="231F20"/>
                </a:solidFill>
                <a:latin typeface="ＭＳ ゴシック"/>
                <a:cs typeface="ＭＳ ゴシック"/>
              </a:rPr>
              <a:t>C</a:t>
            </a:r>
            <a:r>
              <a:rPr sz="1000" spc="15" dirty="0">
                <a:solidFill>
                  <a:srgbClr val="231F20"/>
                </a:solidFill>
                <a:latin typeface="ＭＳ ゴシック"/>
                <a:cs typeface="ＭＳ ゴシック"/>
              </a:rPr>
              <a:t>b</a:t>
            </a:r>
            <a:r>
              <a:rPr sz="1000" dirty="0">
                <a:solidFill>
                  <a:srgbClr val="231F20"/>
                </a:solidFill>
                <a:latin typeface="ＭＳ ゴシック"/>
                <a:cs typeface="ＭＳ ゴシック"/>
              </a:rPr>
              <a:t>D	</a:t>
            </a:r>
            <a:r>
              <a:rPr sz="1000" spc="-10" dirty="0">
                <a:solidFill>
                  <a:srgbClr val="231F20"/>
                </a:solidFill>
                <a:latin typeface="ＭＳ ゴシック"/>
                <a:cs typeface="ＭＳ ゴシック"/>
              </a:rPr>
              <a:t>各</a:t>
            </a:r>
            <a:r>
              <a:rPr sz="1000" spc="5" dirty="0">
                <a:solidFill>
                  <a:srgbClr val="231F20"/>
                </a:solidFill>
                <a:latin typeface="ＭＳ ゴシック"/>
                <a:cs typeface="ＭＳ ゴシック"/>
              </a:rPr>
              <a:t>評</a:t>
            </a:r>
            <a:r>
              <a:rPr sz="1000" spc="-5" dirty="0">
                <a:solidFill>
                  <a:srgbClr val="231F20"/>
                </a:solidFill>
                <a:latin typeface="ＭＳ ゴシック"/>
                <a:cs typeface="ＭＳ ゴシック"/>
              </a:rPr>
              <a:t>価</a:t>
            </a:r>
            <a:r>
              <a:rPr sz="1000" spc="-80" dirty="0">
                <a:solidFill>
                  <a:srgbClr val="231F20"/>
                </a:solidFill>
                <a:latin typeface="ＭＳ ゴシック"/>
                <a:cs typeface="ＭＳ ゴシック"/>
              </a:rPr>
              <a:t>法</a:t>
            </a:r>
            <a:r>
              <a:rPr sz="1000" spc="-100" dirty="0">
                <a:solidFill>
                  <a:srgbClr val="231F20"/>
                </a:solidFill>
                <a:latin typeface="ＭＳ ゴシック"/>
                <a:cs typeface="ＭＳ ゴシック"/>
              </a:rPr>
              <a:t>ご</a:t>
            </a:r>
            <a:r>
              <a:rPr sz="1000" spc="-70" dirty="0">
                <a:solidFill>
                  <a:srgbClr val="231F20"/>
                </a:solidFill>
                <a:latin typeface="ＭＳ ゴシック"/>
                <a:cs typeface="ＭＳ ゴシック"/>
              </a:rPr>
              <a:t>と</a:t>
            </a:r>
            <a:r>
              <a:rPr sz="1000" spc="-10" dirty="0">
                <a:solidFill>
                  <a:srgbClr val="231F20"/>
                </a:solidFill>
                <a:latin typeface="ＭＳ ゴシック"/>
                <a:cs typeface="ＭＳ ゴシック"/>
              </a:rPr>
              <a:t>の</a:t>
            </a:r>
            <a:r>
              <a:rPr sz="1000" spc="-25"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表</a:t>
            </a:r>
            <a:r>
              <a:rPr sz="1000" spc="-65" dirty="0">
                <a:solidFill>
                  <a:srgbClr val="231F20"/>
                </a:solidFill>
                <a:latin typeface="ＭＳ ゴシック"/>
                <a:cs typeface="ＭＳ ゴシック"/>
              </a:rPr>
              <a:t>示</a:t>
            </a:r>
            <a:r>
              <a:rPr sz="1000" spc="-75" dirty="0">
                <a:solidFill>
                  <a:srgbClr val="231F20"/>
                </a:solidFill>
                <a:latin typeface="ＭＳ ゴシック"/>
                <a:cs typeface="ＭＳ ゴシック"/>
              </a:rPr>
              <a:t>さ</a:t>
            </a:r>
            <a:r>
              <a:rPr sz="1000" spc="-114" dirty="0">
                <a:solidFill>
                  <a:srgbClr val="231F20"/>
                </a:solidFill>
                <a:latin typeface="ＭＳ ゴシック"/>
                <a:cs typeface="ＭＳ ゴシック"/>
              </a:rPr>
              <a:t>せ</a:t>
            </a:r>
            <a:r>
              <a:rPr sz="1000" spc="-90" dirty="0">
                <a:solidFill>
                  <a:srgbClr val="231F20"/>
                </a:solidFill>
                <a:latin typeface="ＭＳ ゴシック"/>
                <a:cs typeface="ＭＳ ゴシック"/>
              </a:rPr>
              <a:t>る</a:t>
            </a:r>
            <a:r>
              <a:rPr sz="1000" spc="-100" dirty="0">
                <a:solidFill>
                  <a:srgbClr val="231F20"/>
                </a:solidFill>
                <a:latin typeface="ＭＳ ゴシック"/>
                <a:cs typeface="ＭＳ ゴシック"/>
              </a:rPr>
              <a:t>こ</a:t>
            </a:r>
            <a:r>
              <a:rPr sz="1000" spc="-65" dirty="0">
                <a:solidFill>
                  <a:srgbClr val="231F20"/>
                </a:solidFill>
                <a:latin typeface="ＭＳ ゴシック"/>
                <a:cs typeface="ＭＳ ゴシック"/>
              </a:rPr>
              <a:t>と</a:t>
            </a:r>
            <a:r>
              <a:rPr sz="1000" dirty="0">
                <a:solidFill>
                  <a:srgbClr val="231F20"/>
                </a:solidFill>
                <a:latin typeface="ＭＳ ゴシック"/>
                <a:cs typeface="ＭＳ ゴシック"/>
              </a:rPr>
              <a:t>が </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4780" indent="-132715">
              <a:lnSpc>
                <a:spcPct val="100000"/>
              </a:lnSpc>
              <a:spcBef>
                <a:spcPts val="580"/>
              </a:spcBef>
              <a:buSzPct val="90000"/>
              <a:buAutoNum type="arabicPeriod" startAt="4"/>
              <a:tabLst>
                <a:tab pos="145415" algn="l"/>
              </a:tabLst>
            </a:pPr>
            <a:r>
              <a:rPr sz="1000" spc="-25" dirty="0">
                <a:solidFill>
                  <a:srgbClr val="231F20"/>
                </a:solidFill>
                <a:latin typeface="ＭＳ ゴシック"/>
                <a:cs typeface="ＭＳ ゴシック"/>
              </a:rPr>
              <a:t>行の</a:t>
            </a:r>
            <a:r>
              <a:rPr sz="1000" spc="-50" dirty="0">
                <a:solidFill>
                  <a:srgbClr val="231F20"/>
                </a:solidFill>
                <a:latin typeface="ＭＳ ゴシック"/>
                <a:cs typeface="ＭＳ ゴシック"/>
              </a:rPr>
              <a:t>右</a:t>
            </a:r>
            <a:r>
              <a:rPr sz="1000" spc="-30" dirty="0">
                <a:solidFill>
                  <a:srgbClr val="231F20"/>
                </a:solidFill>
                <a:latin typeface="ＭＳ ゴシック"/>
                <a:cs typeface="ＭＳ ゴシック"/>
              </a:rPr>
              <a:t>側</a:t>
            </a:r>
            <a:r>
              <a:rPr sz="1000" spc="-65" dirty="0">
                <a:solidFill>
                  <a:srgbClr val="231F20"/>
                </a:solidFill>
                <a:latin typeface="ＭＳ ゴシック"/>
                <a:cs typeface="ＭＳ ゴシック"/>
              </a:rPr>
              <a:t>に</a:t>
            </a:r>
            <a:r>
              <a:rPr sz="1000" spc="-50"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tabLst>
                <a:tab pos="1401445" algn="l"/>
              </a:tabLst>
            </a:pPr>
            <a:r>
              <a:rPr sz="1000" spc="-10" dirty="0">
                <a:solidFill>
                  <a:srgbClr val="231F20"/>
                </a:solidFill>
                <a:latin typeface="ＭＳ ゴシック"/>
                <a:cs typeface="ＭＳ ゴシック"/>
              </a:rPr>
              <a:t>&lt;mini-CEX/DOPS/CbD	</a:t>
            </a:r>
            <a:r>
              <a:rPr sz="1000" spc="-20" dirty="0">
                <a:solidFill>
                  <a:srgbClr val="231F20"/>
                </a:solidFill>
                <a:latin typeface="ＭＳ ゴシック"/>
                <a:cs typeface="ＭＳ ゴシック"/>
              </a:rPr>
              <a:t>詳</a:t>
            </a:r>
            <a:r>
              <a:rPr sz="1000" spc="-10" dirty="0">
                <a:solidFill>
                  <a:srgbClr val="231F20"/>
                </a:solidFill>
                <a:latin typeface="ＭＳ ゴシック"/>
                <a:cs typeface="ＭＳ ゴシック"/>
              </a:rPr>
              <a:t>細</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35" dirty="0">
                <a:solidFill>
                  <a:srgbClr val="231F20"/>
                </a:solidFill>
                <a:latin typeface="ＭＳ ゴシック"/>
                <a:cs typeface="ＭＳ ゴシック"/>
              </a:rPr>
              <a:t>で</a:t>
            </a:r>
            <a:r>
              <a:rPr sz="1000" spc="-20" dirty="0">
                <a:solidFill>
                  <a:srgbClr val="231F20"/>
                </a:solidFill>
                <a:latin typeface="ＭＳ ゴシック"/>
                <a:cs typeface="ＭＳ ゴシック"/>
              </a:rPr>
              <a:t>詳</a:t>
            </a:r>
            <a:r>
              <a:rPr sz="1000" spc="-55" dirty="0">
                <a:solidFill>
                  <a:srgbClr val="231F20"/>
                </a:solidFill>
                <a:latin typeface="ＭＳ ゴシック"/>
                <a:cs typeface="ＭＳ ゴシック"/>
              </a:rPr>
              <a:t>細</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6" name="object 6"/>
          <p:cNvSpPr txBox="1"/>
          <p:nvPr/>
        </p:nvSpPr>
        <p:spPr>
          <a:xfrm>
            <a:off x="721700" y="1524504"/>
            <a:ext cx="1906270" cy="177800"/>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ＭＳ ゴシック"/>
                <a:cs typeface="ＭＳ ゴシック"/>
              </a:rPr>
              <a:t>&lt;mini-CEX/DOPS/CbD</a:t>
            </a:r>
            <a:r>
              <a:rPr sz="1000" spc="-290" dirty="0">
                <a:solidFill>
                  <a:srgbClr val="231F20"/>
                </a:solidFill>
                <a:latin typeface="ＭＳ ゴシック"/>
                <a:cs typeface="ＭＳ ゴシック"/>
              </a:rPr>
              <a:t> </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7" name="object 7"/>
          <p:cNvSpPr txBox="1"/>
          <p:nvPr/>
        </p:nvSpPr>
        <p:spPr>
          <a:xfrm>
            <a:off x="4042283" y="1524504"/>
            <a:ext cx="1158875" cy="177800"/>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ＭＳ ゴシック"/>
                <a:cs typeface="ＭＳ ゴシック"/>
              </a:rPr>
              <a:t>&lt;mini-CEX/DOPS/CbD</a:t>
            </a:r>
            <a:endParaRPr sz="1000">
              <a:latin typeface="ＭＳ ゴシック"/>
              <a:cs typeface="ＭＳ ゴシック"/>
            </a:endParaRPr>
          </a:p>
        </p:txBody>
      </p:sp>
      <p:sp>
        <p:nvSpPr>
          <p:cNvPr id="8" name="object 8"/>
          <p:cNvSpPr txBox="1"/>
          <p:nvPr/>
        </p:nvSpPr>
        <p:spPr>
          <a:xfrm>
            <a:off x="5303172" y="1524504"/>
            <a:ext cx="622300" cy="177800"/>
          </a:xfrm>
          <a:prstGeom prst="rect">
            <a:avLst/>
          </a:prstGeom>
        </p:spPr>
        <p:txBody>
          <a:bodyPr vert="horz" wrap="square" lIns="0" tIns="12700" rIns="0" bIns="0" rtlCol="0">
            <a:spAutoFit/>
          </a:bodyPr>
          <a:lstStyle/>
          <a:p>
            <a:pPr marL="12700">
              <a:lnSpc>
                <a:spcPct val="100000"/>
              </a:lnSpc>
              <a:spcBef>
                <a:spcPts val="100"/>
              </a:spcBef>
            </a:pPr>
            <a:r>
              <a:rPr sz="1000" spc="-20" dirty="0">
                <a:solidFill>
                  <a:srgbClr val="231F20"/>
                </a:solidFill>
                <a:latin typeface="ＭＳ ゴシック"/>
                <a:cs typeface="ＭＳ ゴシック"/>
              </a:rPr>
              <a:t>詳</a:t>
            </a:r>
            <a:r>
              <a:rPr sz="1000" spc="-10" dirty="0">
                <a:solidFill>
                  <a:srgbClr val="231F20"/>
                </a:solidFill>
                <a:latin typeface="ＭＳ ゴシック"/>
                <a:cs typeface="ＭＳ ゴシック"/>
              </a:rPr>
              <a:t>細</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9" name="object 9"/>
          <p:cNvGrpSpPr/>
          <p:nvPr/>
        </p:nvGrpSpPr>
        <p:grpSpPr>
          <a:xfrm>
            <a:off x="769499" y="2465103"/>
            <a:ext cx="2767063" cy="955040"/>
            <a:chOff x="769499" y="2465103"/>
            <a:chExt cx="2767063" cy="955040"/>
          </a:xfrm>
        </p:grpSpPr>
        <p:sp>
          <p:nvSpPr>
            <p:cNvPr id="11" name="object 11"/>
            <p:cNvSpPr/>
            <p:nvPr/>
          </p:nvSpPr>
          <p:spPr>
            <a:xfrm>
              <a:off x="769499" y="2465103"/>
              <a:ext cx="2035810" cy="955040"/>
            </a:xfrm>
            <a:custGeom>
              <a:avLst/>
              <a:gdLst/>
              <a:ahLst/>
              <a:cxnLst/>
              <a:rect l="l" t="t" r="r" b="b"/>
              <a:pathLst>
                <a:path w="2035810" h="955039">
                  <a:moveTo>
                    <a:pt x="108000" y="0"/>
                  </a:moveTo>
                  <a:lnTo>
                    <a:pt x="65960" y="8486"/>
                  </a:lnTo>
                  <a:lnTo>
                    <a:pt x="31630" y="31630"/>
                  </a:lnTo>
                  <a:lnTo>
                    <a:pt x="8486" y="65960"/>
                  </a:lnTo>
                  <a:lnTo>
                    <a:pt x="0" y="108000"/>
                  </a:lnTo>
                  <a:lnTo>
                    <a:pt x="0" y="846455"/>
                  </a:lnTo>
                  <a:lnTo>
                    <a:pt x="8486" y="888490"/>
                  </a:lnTo>
                  <a:lnTo>
                    <a:pt x="31630" y="922820"/>
                  </a:lnTo>
                  <a:lnTo>
                    <a:pt x="65960" y="945967"/>
                  </a:lnTo>
                  <a:lnTo>
                    <a:pt x="108000" y="954455"/>
                  </a:lnTo>
                  <a:lnTo>
                    <a:pt x="1927796" y="954455"/>
                  </a:lnTo>
                  <a:lnTo>
                    <a:pt x="1969837" y="945967"/>
                  </a:lnTo>
                  <a:lnTo>
                    <a:pt x="2004166" y="922820"/>
                  </a:lnTo>
                  <a:lnTo>
                    <a:pt x="2027310" y="888490"/>
                  </a:lnTo>
                  <a:lnTo>
                    <a:pt x="2035797" y="846455"/>
                  </a:lnTo>
                  <a:lnTo>
                    <a:pt x="2035797" y="108000"/>
                  </a:lnTo>
                  <a:lnTo>
                    <a:pt x="2027310" y="65960"/>
                  </a:lnTo>
                  <a:lnTo>
                    <a:pt x="2004166" y="31630"/>
                  </a:lnTo>
                  <a:lnTo>
                    <a:pt x="1969837" y="8486"/>
                  </a:lnTo>
                  <a:lnTo>
                    <a:pt x="1927796" y="0"/>
                  </a:lnTo>
                  <a:lnTo>
                    <a:pt x="108000" y="0"/>
                  </a:lnTo>
                  <a:close/>
                </a:path>
              </a:pathLst>
            </a:custGeom>
            <a:ln w="12598">
              <a:solidFill>
                <a:srgbClr val="DA2128"/>
              </a:solidFill>
            </a:ln>
          </p:spPr>
          <p:txBody>
            <a:bodyPr wrap="square" lIns="0" tIns="0" rIns="0" bIns="0" rtlCol="0"/>
            <a:lstStyle/>
            <a:p>
              <a:endParaRPr/>
            </a:p>
          </p:txBody>
        </p:sp>
        <p:sp>
          <p:nvSpPr>
            <p:cNvPr id="13" name="object 13"/>
            <p:cNvSpPr/>
            <p:nvPr/>
          </p:nvSpPr>
          <p:spPr>
            <a:xfrm>
              <a:off x="2358002" y="2919603"/>
              <a:ext cx="1178560" cy="259715"/>
            </a:xfrm>
            <a:custGeom>
              <a:avLst/>
              <a:gdLst/>
              <a:ahLst/>
              <a:cxnLst/>
              <a:rect l="l" t="t" r="r" b="b"/>
              <a:pathLst>
                <a:path w="1178560" h="259714">
                  <a:moveTo>
                    <a:pt x="1178102" y="0"/>
                  </a:moveTo>
                  <a:lnTo>
                    <a:pt x="251142" y="0"/>
                  </a:lnTo>
                  <a:lnTo>
                    <a:pt x="0" y="259194"/>
                  </a:lnTo>
                  <a:lnTo>
                    <a:pt x="1178102" y="259194"/>
                  </a:lnTo>
                  <a:lnTo>
                    <a:pt x="1178102" y="0"/>
                  </a:lnTo>
                  <a:close/>
                </a:path>
              </a:pathLst>
            </a:custGeom>
            <a:solidFill>
              <a:srgbClr val="DA2128"/>
            </a:solidFill>
          </p:spPr>
          <p:txBody>
            <a:bodyPr wrap="square" lIns="0" tIns="0" rIns="0" bIns="0" rtlCol="0"/>
            <a:lstStyle/>
            <a:p>
              <a:endParaRPr/>
            </a:p>
          </p:txBody>
        </p:sp>
      </p:grpSp>
      <p:sp>
        <p:nvSpPr>
          <p:cNvPr id="14" name="object 14"/>
          <p:cNvSpPr txBox="1"/>
          <p:nvPr/>
        </p:nvSpPr>
        <p:spPr>
          <a:xfrm>
            <a:off x="2343086" y="2897835"/>
            <a:ext cx="603885" cy="338455"/>
          </a:xfrm>
          <a:prstGeom prst="rect">
            <a:avLst/>
          </a:prstGeom>
        </p:spPr>
        <p:txBody>
          <a:bodyPr vert="horz" wrap="square" lIns="0" tIns="73660" rIns="0" bIns="0" rtlCol="0">
            <a:spAutoFit/>
          </a:bodyPr>
          <a:lstStyle/>
          <a:p>
            <a:pPr algn="r">
              <a:lnSpc>
                <a:spcPct val="100000"/>
              </a:lnSpc>
              <a:spcBef>
                <a:spcPts val="580"/>
              </a:spcBef>
            </a:pPr>
            <a:r>
              <a:rPr sz="900" dirty="0">
                <a:solidFill>
                  <a:srgbClr val="FFFFFF"/>
                </a:solidFill>
                <a:latin typeface="ＭＳ ゴシック"/>
                <a:cs typeface="ＭＳ ゴシック"/>
              </a:rPr>
              <a:t>研</a:t>
            </a:r>
            <a:endParaRPr sz="900">
              <a:latin typeface="ＭＳ ゴシック"/>
              <a:cs typeface="ＭＳ ゴシック"/>
            </a:endParaRPr>
          </a:p>
        </p:txBody>
      </p:sp>
      <p:sp>
        <p:nvSpPr>
          <p:cNvPr id="15" name="object 15"/>
          <p:cNvSpPr txBox="1"/>
          <p:nvPr/>
        </p:nvSpPr>
        <p:spPr>
          <a:xfrm>
            <a:off x="2883407" y="2897835"/>
            <a:ext cx="709930" cy="338455"/>
          </a:xfrm>
          <a:prstGeom prst="rect">
            <a:avLst/>
          </a:prstGeom>
        </p:spPr>
        <p:txBody>
          <a:bodyPr vert="horz" wrap="square" lIns="0" tIns="73660" rIns="0" bIns="0" rtlCol="0">
            <a:spAutoFit/>
          </a:bodyPr>
          <a:lstStyle/>
          <a:p>
            <a:pPr marL="53975">
              <a:lnSpc>
                <a:spcPct val="100000"/>
              </a:lnSpc>
              <a:spcBef>
                <a:spcPts val="580"/>
              </a:spcBef>
            </a:pPr>
            <a:r>
              <a:rPr sz="900" spc="-15" dirty="0">
                <a:solidFill>
                  <a:srgbClr val="FFFFFF"/>
                </a:solidFill>
                <a:latin typeface="ＭＳ ゴシック"/>
                <a:cs typeface="ＭＳ ゴシック"/>
              </a:rPr>
              <a:t>修</a:t>
            </a:r>
            <a:r>
              <a:rPr sz="900" spc="-30" dirty="0">
                <a:solidFill>
                  <a:srgbClr val="FFFFFF"/>
                </a:solidFill>
                <a:latin typeface="ＭＳ ゴシック"/>
                <a:cs typeface="ＭＳ ゴシック"/>
              </a:rPr>
              <a:t>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grpSp>
        <p:nvGrpSpPr>
          <p:cNvPr id="16" name="object 16"/>
          <p:cNvGrpSpPr/>
          <p:nvPr/>
        </p:nvGrpSpPr>
        <p:grpSpPr>
          <a:xfrm>
            <a:off x="769493" y="1983603"/>
            <a:ext cx="2766820" cy="374895"/>
            <a:chOff x="769493" y="1983603"/>
            <a:chExt cx="2766820" cy="374895"/>
          </a:xfrm>
        </p:grpSpPr>
        <p:sp>
          <p:nvSpPr>
            <p:cNvPr id="18" name="object 18"/>
            <p:cNvSpPr/>
            <p:nvPr/>
          </p:nvSpPr>
          <p:spPr>
            <a:xfrm>
              <a:off x="769493" y="2169903"/>
              <a:ext cx="2052955" cy="188595"/>
            </a:xfrm>
            <a:custGeom>
              <a:avLst/>
              <a:gdLst/>
              <a:ahLst/>
              <a:cxnLst/>
              <a:rect l="l" t="t" r="r" b="b"/>
              <a:pathLst>
                <a:path w="2052955" h="188594">
                  <a:moveTo>
                    <a:pt x="94056" y="0"/>
                  </a:moveTo>
                  <a:lnTo>
                    <a:pt x="57446" y="7391"/>
                  </a:lnTo>
                  <a:lnTo>
                    <a:pt x="27549" y="27549"/>
                  </a:lnTo>
                  <a:lnTo>
                    <a:pt x="7391" y="57446"/>
                  </a:lnTo>
                  <a:lnTo>
                    <a:pt x="0" y="94056"/>
                  </a:lnTo>
                  <a:lnTo>
                    <a:pt x="7391" y="130658"/>
                  </a:lnTo>
                  <a:lnTo>
                    <a:pt x="27549" y="160551"/>
                  </a:lnTo>
                  <a:lnTo>
                    <a:pt x="57446" y="180708"/>
                  </a:lnTo>
                  <a:lnTo>
                    <a:pt x="94056" y="188099"/>
                  </a:lnTo>
                  <a:lnTo>
                    <a:pt x="1958403" y="188099"/>
                  </a:lnTo>
                  <a:lnTo>
                    <a:pt x="1995013" y="180708"/>
                  </a:lnTo>
                  <a:lnTo>
                    <a:pt x="2024910" y="160551"/>
                  </a:lnTo>
                  <a:lnTo>
                    <a:pt x="2045067" y="130658"/>
                  </a:lnTo>
                  <a:lnTo>
                    <a:pt x="2052459" y="94056"/>
                  </a:lnTo>
                  <a:lnTo>
                    <a:pt x="2045067" y="57446"/>
                  </a:lnTo>
                  <a:lnTo>
                    <a:pt x="2024910" y="27549"/>
                  </a:lnTo>
                  <a:lnTo>
                    <a:pt x="1995013" y="7391"/>
                  </a:lnTo>
                  <a:lnTo>
                    <a:pt x="1958403" y="0"/>
                  </a:lnTo>
                  <a:lnTo>
                    <a:pt x="94056" y="0"/>
                  </a:lnTo>
                  <a:close/>
                </a:path>
              </a:pathLst>
            </a:custGeom>
            <a:ln w="12598">
              <a:solidFill>
                <a:srgbClr val="0061AA"/>
              </a:solidFill>
            </a:ln>
          </p:spPr>
          <p:txBody>
            <a:bodyPr wrap="square" lIns="0" tIns="0" rIns="0" bIns="0" rtlCol="0"/>
            <a:lstStyle/>
            <a:p>
              <a:endParaRPr/>
            </a:p>
          </p:txBody>
        </p:sp>
        <p:sp>
          <p:nvSpPr>
            <p:cNvPr id="20" name="object 20"/>
            <p:cNvSpPr/>
            <p:nvPr/>
          </p:nvSpPr>
          <p:spPr>
            <a:xfrm>
              <a:off x="2285998" y="1983603"/>
              <a:ext cx="1250315" cy="259715"/>
            </a:xfrm>
            <a:custGeom>
              <a:avLst/>
              <a:gdLst/>
              <a:ahLst/>
              <a:cxnLst/>
              <a:rect l="l" t="t" r="r" b="b"/>
              <a:pathLst>
                <a:path w="1250314" h="259714">
                  <a:moveTo>
                    <a:pt x="1250099" y="0"/>
                  </a:moveTo>
                  <a:lnTo>
                    <a:pt x="291820" y="0"/>
                  </a:lnTo>
                  <a:lnTo>
                    <a:pt x="0" y="259194"/>
                  </a:lnTo>
                  <a:lnTo>
                    <a:pt x="1250099" y="259194"/>
                  </a:lnTo>
                  <a:lnTo>
                    <a:pt x="1250099" y="0"/>
                  </a:lnTo>
                  <a:close/>
                </a:path>
              </a:pathLst>
            </a:custGeom>
            <a:solidFill>
              <a:srgbClr val="0061AA"/>
            </a:solidFill>
          </p:spPr>
          <p:txBody>
            <a:bodyPr wrap="square" lIns="0" tIns="0" rIns="0" bIns="0" rtlCol="0"/>
            <a:lstStyle/>
            <a:p>
              <a:endParaRPr/>
            </a:p>
          </p:txBody>
        </p:sp>
      </p:grpSp>
      <p:sp>
        <p:nvSpPr>
          <p:cNvPr id="21" name="object 21"/>
          <p:cNvSpPr txBox="1"/>
          <p:nvPr/>
        </p:nvSpPr>
        <p:spPr>
          <a:xfrm>
            <a:off x="2688245" y="2026842"/>
            <a:ext cx="779780"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2" name="object 22"/>
          <p:cNvSpPr/>
          <p:nvPr/>
        </p:nvSpPr>
        <p:spPr>
          <a:xfrm>
            <a:off x="2285096" y="2519103"/>
            <a:ext cx="392430" cy="152400"/>
          </a:xfrm>
          <a:custGeom>
            <a:avLst/>
            <a:gdLst/>
            <a:ahLst/>
            <a:cxnLst/>
            <a:rect l="l" t="t" r="r" b="b"/>
            <a:pathLst>
              <a:path w="392430" h="152400">
                <a:moveTo>
                  <a:pt x="27470" y="0"/>
                </a:moveTo>
                <a:lnTo>
                  <a:pt x="16780" y="2158"/>
                </a:lnTo>
                <a:lnTo>
                  <a:pt x="8048" y="8043"/>
                </a:lnTo>
                <a:lnTo>
                  <a:pt x="2159" y="16775"/>
                </a:lnTo>
                <a:lnTo>
                  <a:pt x="0" y="27470"/>
                </a:lnTo>
                <a:lnTo>
                  <a:pt x="0" y="124637"/>
                </a:lnTo>
                <a:lnTo>
                  <a:pt x="2159" y="135325"/>
                </a:lnTo>
                <a:lnTo>
                  <a:pt x="8048" y="144052"/>
                </a:lnTo>
                <a:lnTo>
                  <a:pt x="16780" y="149937"/>
                </a:lnTo>
                <a:lnTo>
                  <a:pt x="27470" y="152095"/>
                </a:lnTo>
                <a:lnTo>
                  <a:pt x="364934" y="152095"/>
                </a:lnTo>
                <a:lnTo>
                  <a:pt x="375629" y="149937"/>
                </a:lnTo>
                <a:lnTo>
                  <a:pt x="384360" y="144052"/>
                </a:lnTo>
                <a:lnTo>
                  <a:pt x="390246" y="135325"/>
                </a:lnTo>
                <a:lnTo>
                  <a:pt x="392404" y="124637"/>
                </a:lnTo>
                <a:lnTo>
                  <a:pt x="392404" y="27470"/>
                </a:lnTo>
                <a:lnTo>
                  <a:pt x="390246" y="16775"/>
                </a:lnTo>
                <a:lnTo>
                  <a:pt x="384360" y="8043"/>
                </a:lnTo>
                <a:lnTo>
                  <a:pt x="375629" y="2158"/>
                </a:lnTo>
                <a:lnTo>
                  <a:pt x="364934" y="0"/>
                </a:lnTo>
                <a:lnTo>
                  <a:pt x="27470" y="0"/>
                </a:lnTo>
                <a:close/>
              </a:path>
            </a:pathLst>
          </a:custGeom>
          <a:ln w="12598">
            <a:solidFill>
              <a:srgbClr val="DA2128"/>
            </a:solidFill>
          </a:ln>
        </p:spPr>
        <p:txBody>
          <a:bodyPr wrap="square" lIns="0" tIns="0" rIns="0" bIns="0" rtlCol="0"/>
          <a:lstStyle/>
          <a:p>
            <a:endParaRPr/>
          </a:p>
        </p:txBody>
      </p:sp>
      <p:sp>
        <p:nvSpPr>
          <p:cNvPr id="23" name="object 23"/>
          <p:cNvSpPr txBox="1"/>
          <p:nvPr/>
        </p:nvSpPr>
        <p:spPr>
          <a:xfrm>
            <a:off x="734402" y="837006"/>
            <a:ext cx="6091555" cy="429895"/>
          </a:xfrm>
          <a:prstGeom prst="rect">
            <a:avLst/>
          </a:prstGeom>
          <a:solidFill>
            <a:srgbClr val="46976D"/>
          </a:solidFill>
        </p:spPr>
        <p:txBody>
          <a:bodyPr vert="horz" wrap="square" lIns="0" tIns="36830" rIns="0" bIns="0" rtlCol="0">
            <a:spAutoFit/>
          </a:bodyPr>
          <a:lstStyle/>
          <a:p>
            <a:pPr algn="ctr">
              <a:lnSpc>
                <a:spcPct val="100000"/>
              </a:lnSpc>
              <a:spcBef>
                <a:spcPts val="290"/>
              </a:spcBef>
            </a:pPr>
            <a:r>
              <a:rPr sz="2200" dirty="0">
                <a:solidFill>
                  <a:srgbClr val="FFFFFF"/>
                </a:solidFill>
                <a:latin typeface="HGPｺﾞｼｯｸE"/>
                <a:cs typeface="HGPｺﾞｼｯｸE"/>
              </a:rPr>
              <a:t>mini-CEX/DOPS/CbD</a:t>
            </a:r>
            <a:r>
              <a:rPr sz="2200" spc="5" dirty="0">
                <a:solidFill>
                  <a:srgbClr val="FFFFFF"/>
                </a:solidFill>
                <a:latin typeface="HGPｺﾞｼｯｸE"/>
                <a:cs typeface="HGPｺﾞｼｯｸE"/>
              </a:rPr>
              <a:t>の</a:t>
            </a:r>
            <a:r>
              <a:rPr sz="2200" spc="-40" dirty="0">
                <a:solidFill>
                  <a:srgbClr val="FFFFFF"/>
                </a:solidFill>
                <a:latin typeface="HGPｺﾞｼｯｸE"/>
                <a:cs typeface="HGPｺﾞｼｯｸE"/>
              </a:rPr>
              <a:t>参</a:t>
            </a:r>
            <a:r>
              <a:rPr sz="2200" spc="-5" dirty="0">
                <a:solidFill>
                  <a:srgbClr val="FFFFFF"/>
                </a:solidFill>
                <a:latin typeface="HGPｺﾞｼｯｸE"/>
                <a:cs typeface="HGPｺﾞｼｯｸE"/>
              </a:rPr>
              <a:t>照</a:t>
            </a:r>
            <a:endParaRPr sz="2200">
              <a:latin typeface="HGPｺﾞｼｯｸE"/>
              <a:cs typeface="HGPｺﾞｼｯｸE"/>
            </a:endParaRPr>
          </a:p>
        </p:txBody>
      </p:sp>
      <p:sp>
        <p:nvSpPr>
          <p:cNvPr id="25" name="object 2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11</a:t>
            </a:fld>
            <a:endParaRPr dirty="0"/>
          </a:p>
        </p:txBody>
      </p:sp>
      <p:sp>
        <p:nvSpPr>
          <p:cNvPr id="24" name="object 24"/>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15" dirty="0">
                <a:solidFill>
                  <a:srgbClr val="FFFFFF"/>
                </a:solidFill>
                <a:latin typeface="ＭＳ Ｐゴシック"/>
                <a:cs typeface="ＭＳ Ｐゴシック"/>
              </a:rPr>
              <a:t>研</a:t>
            </a:r>
            <a:r>
              <a:rPr sz="1000" spc="-15" dirty="0">
                <a:solidFill>
                  <a:srgbClr val="FFFFFF"/>
                </a:solidFill>
                <a:latin typeface="ＭＳ Ｐゴシック"/>
                <a:cs typeface="ＭＳ Ｐゴシック"/>
              </a:rPr>
              <a:t>修記</a:t>
            </a:r>
            <a:r>
              <a:rPr sz="1000" spc="-20" dirty="0">
                <a:solidFill>
                  <a:srgbClr val="FFFFFF"/>
                </a:solidFill>
                <a:latin typeface="ＭＳ Ｐゴシック"/>
                <a:cs typeface="ＭＳ Ｐゴシック"/>
              </a:rPr>
              <a:t>録</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参</a:t>
            </a:r>
            <a:r>
              <a:rPr sz="1000" spc="-15" dirty="0">
                <a:solidFill>
                  <a:srgbClr val="FFFFFF"/>
                </a:solidFill>
                <a:latin typeface="ＭＳ Ｐゴシック"/>
                <a:cs typeface="ＭＳ Ｐゴシック"/>
              </a:rPr>
              <a:t>照</a:t>
            </a:r>
            <a:r>
              <a:rPr sz="1000" spc="-10" dirty="0">
                <a:solidFill>
                  <a:srgbClr val="FFFFFF"/>
                </a:solidFill>
                <a:latin typeface="ＭＳ Ｐゴシック"/>
                <a:cs typeface="ＭＳ Ｐゴシック"/>
              </a:rPr>
              <a:t>〉</a:t>
            </a:r>
            <a:endParaRPr sz="1000">
              <a:latin typeface="ＭＳ Ｐゴシック"/>
              <a:cs typeface="ＭＳ Ｐゴシック"/>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p>
        </p:txBody>
      </p:sp>
      <p:sp>
        <p:nvSpPr>
          <p:cNvPr id="3" name="object 3"/>
          <p:cNvSpPr/>
          <p:nvPr/>
        </p:nvSpPr>
        <p:spPr>
          <a:xfrm>
            <a:off x="734399" y="1773003"/>
            <a:ext cx="2118130" cy="166271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069055" y="1773003"/>
            <a:ext cx="2122044" cy="15139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069055" y="3933003"/>
            <a:ext cx="2111806" cy="2529312"/>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721700" y="6494457"/>
            <a:ext cx="6333150" cy="3468194"/>
          </a:xfrm>
          <a:prstGeom prst="rect">
            <a:avLst/>
          </a:prstGeom>
        </p:spPr>
        <p:txBody>
          <a:bodyPr vert="horz" wrap="square" lIns="0" tIns="12700" rIns="0" bIns="0" rtlCol="0">
            <a:spAutoFit/>
          </a:bodyPr>
          <a:lstStyle/>
          <a:p>
            <a:pPr marL="140335">
              <a:lnSpc>
                <a:spcPct val="100000"/>
              </a:lnSpc>
              <a:spcBef>
                <a:spcPts val="100"/>
              </a:spcBef>
            </a:pPr>
            <a:r>
              <a:rPr lang="ja-JP" altLang="en-US" sz="1000" spc="5" dirty="0">
                <a:solidFill>
                  <a:srgbClr val="231F20"/>
                </a:solidFill>
                <a:latin typeface="ＭＳ ゴシック"/>
                <a:cs typeface="ＭＳ ゴシック"/>
              </a:rPr>
              <a:t>研修歯科医</a:t>
            </a:r>
            <a:r>
              <a:rPr sz="1000" spc="-20" dirty="0" err="1">
                <a:solidFill>
                  <a:srgbClr val="231F20"/>
                </a:solidFill>
                <a:latin typeface="ＭＳ ゴシック"/>
                <a:cs typeface="ＭＳ ゴシック"/>
              </a:rPr>
              <a:t>が</a:t>
            </a:r>
            <a:r>
              <a:rPr sz="1000" spc="-5" dirty="0" err="1">
                <a:solidFill>
                  <a:srgbClr val="231F20"/>
                </a:solidFill>
                <a:latin typeface="ＭＳ ゴシック"/>
                <a:cs typeface="ＭＳ ゴシック"/>
              </a:rPr>
              <a:t>経</a:t>
            </a:r>
            <a:r>
              <a:rPr sz="1000" spc="-100" dirty="0" err="1">
                <a:solidFill>
                  <a:srgbClr val="231F20"/>
                </a:solidFill>
                <a:latin typeface="ＭＳ ゴシック"/>
                <a:cs typeface="ＭＳ ゴシック"/>
              </a:rPr>
              <a:t>験</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sz="1000" dirty="0" err="1">
                <a:solidFill>
                  <a:srgbClr val="231F20"/>
                </a:solidFill>
                <a:latin typeface="ＭＳ ゴシック"/>
                <a:cs typeface="ＭＳ ゴシック"/>
              </a:rPr>
              <a:t>診</a:t>
            </a:r>
            <a:r>
              <a:rPr sz="1000" spc="-45" dirty="0" err="1">
                <a:solidFill>
                  <a:srgbClr val="231F20"/>
                </a:solidFill>
                <a:latin typeface="ＭＳ ゴシック"/>
                <a:cs typeface="ＭＳ ゴシック"/>
              </a:rPr>
              <a:t>療</a:t>
            </a:r>
            <a:r>
              <a:rPr sz="1000" spc="-25" dirty="0" err="1">
                <a:solidFill>
                  <a:srgbClr val="231F20"/>
                </a:solidFill>
                <a:latin typeface="ＭＳ ゴシック"/>
                <a:cs typeface="ＭＳ ゴシック"/>
              </a:rPr>
              <a:t>以</a:t>
            </a:r>
            <a:r>
              <a:rPr sz="1000" spc="-20" dirty="0" err="1">
                <a:solidFill>
                  <a:srgbClr val="231F20"/>
                </a:solidFill>
                <a:latin typeface="ＭＳ ゴシック"/>
                <a:cs typeface="ＭＳ ゴシック"/>
              </a:rPr>
              <a:t>外の</a:t>
            </a:r>
            <a:r>
              <a:rPr sz="1000" spc="5" dirty="0" err="1">
                <a:solidFill>
                  <a:srgbClr val="231F20"/>
                </a:solidFill>
                <a:latin typeface="ＭＳ ゴシック"/>
                <a:cs typeface="ＭＳ ゴシック"/>
              </a:rPr>
              <a:t>研</a:t>
            </a:r>
            <a:r>
              <a:rPr sz="1000" spc="-40" dirty="0" err="1">
                <a:solidFill>
                  <a:srgbClr val="231F20"/>
                </a:solidFill>
                <a:latin typeface="ＭＳ ゴシック"/>
                <a:cs typeface="ＭＳ ゴシック"/>
              </a:rPr>
              <a:t>修</a:t>
            </a:r>
            <a:r>
              <a:rPr sz="1000" spc="-35" dirty="0" err="1">
                <a:solidFill>
                  <a:srgbClr val="231F20"/>
                </a:solidFill>
                <a:latin typeface="ＭＳ ゴシック"/>
                <a:cs typeface="ＭＳ ゴシック"/>
              </a:rPr>
              <a:t>活</a:t>
            </a:r>
            <a:r>
              <a:rPr sz="1000" spc="-60" dirty="0" err="1">
                <a:solidFill>
                  <a:srgbClr val="231F20"/>
                </a:solidFill>
                <a:latin typeface="ＭＳ ゴシック"/>
                <a:cs typeface="ＭＳ ゴシック"/>
              </a:rPr>
              <a:t>動</a:t>
            </a:r>
            <a:r>
              <a:rPr sz="1000" spc="-3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確</a:t>
            </a:r>
            <a:r>
              <a:rPr sz="1000" spc="-110" dirty="0" err="1">
                <a:solidFill>
                  <a:srgbClr val="231F20"/>
                </a:solidFill>
                <a:latin typeface="ＭＳ ゴシック"/>
                <a:cs typeface="ＭＳ ゴシック"/>
              </a:rPr>
              <a:t>認</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50" dirty="0">
                <a:solidFill>
                  <a:srgbClr val="46976D"/>
                </a:solidFill>
                <a:latin typeface="ＭＳ ゴシック"/>
                <a:cs typeface="ＭＳ ゴシック"/>
              </a:rPr>
              <a:t>そ</a:t>
            </a:r>
            <a:r>
              <a:rPr sz="1000" spc="-15" dirty="0">
                <a:solidFill>
                  <a:srgbClr val="46976D"/>
                </a:solidFill>
                <a:latin typeface="ＭＳ ゴシック"/>
                <a:cs typeface="ＭＳ ゴシック"/>
              </a:rPr>
              <a:t>の</a:t>
            </a:r>
            <a:r>
              <a:rPr sz="1000" spc="-35" dirty="0">
                <a:solidFill>
                  <a:srgbClr val="46976D"/>
                </a:solidFill>
                <a:latin typeface="ＭＳ ゴシック"/>
                <a:cs typeface="ＭＳ ゴシック"/>
              </a:rPr>
              <a:t>他</a:t>
            </a:r>
            <a:r>
              <a:rPr sz="1000" spc="-20" dirty="0">
                <a:solidFill>
                  <a:srgbClr val="46976D"/>
                </a:solidFill>
                <a:latin typeface="ＭＳ ゴシック"/>
                <a:cs typeface="ＭＳ ゴシック"/>
              </a:rPr>
              <a:t>の</a:t>
            </a:r>
            <a:r>
              <a:rPr sz="1000" spc="5" dirty="0">
                <a:solidFill>
                  <a:srgbClr val="46976D"/>
                </a:solidFill>
                <a:latin typeface="ＭＳ ゴシック"/>
                <a:cs typeface="ＭＳ ゴシック"/>
              </a:rPr>
              <a:t>研</a:t>
            </a:r>
            <a:r>
              <a:rPr sz="1000" spc="-40" dirty="0">
                <a:solidFill>
                  <a:srgbClr val="46976D"/>
                </a:solidFill>
                <a:latin typeface="ＭＳ ゴシック"/>
                <a:cs typeface="ＭＳ ゴシック"/>
              </a:rPr>
              <a:t>修</a:t>
            </a:r>
            <a:r>
              <a:rPr sz="1000" spc="-35" dirty="0">
                <a:solidFill>
                  <a:srgbClr val="46976D"/>
                </a:solidFill>
                <a:latin typeface="ＭＳ ゴシック"/>
                <a:cs typeface="ＭＳ ゴシック"/>
              </a:rPr>
              <a:t>活</a:t>
            </a:r>
            <a:r>
              <a:rPr sz="1000" spc="-30" dirty="0">
                <a:solidFill>
                  <a:srgbClr val="46976D"/>
                </a:solidFill>
                <a:latin typeface="ＭＳ ゴシック"/>
                <a:cs typeface="ＭＳ ゴシック"/>
              </a:rPr>
              <a:t>動</a:t>
            </a:r>
            <a:r>
              <a:rPr sz="1000" spc="-15" dirty="0">
                <a:solidFill>
                  <a:srgbClr val="46976D"/>
                </a:solidFill>
                <a:latin typeface="ＭＳ ゴシック"/>
                <a:cs typeface="ＭＳ ゴシック"/>
              </a:rPr>
              <a:t>の</a:t>
            </a:r>
            <a:r>
              <a:rPr sz="1000" spc="-30" dirty="0">
                <a:solidFill>
                  <a:srgbClr val="46976D"/>
                </a:solidFill>
                <a:latin typeface="ＭＳ ゴシック"/>
                <a:cs typeface="ＭＳ ゴシック"/>
              </a:rPr>
              <a:t>参</a:t>
            </a:r>
            <a:r>
              <a:rPr sz="1000" dirty="0">
                <a:solidFill>
                  <a:srgbClr val="46976D"/>
                </a:solidFill>
                <a:latin typeface="ＭＳ ゴシック"/>
                <a:cs typeface="ＭＳ ゴシック"/>
              </a:rPr>
              <a:t>照</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90" dirty="0" err="1">
                <a:solidFill>
                  <a:srgbClr val="231F20"/>
                </a:solidFill>
                <a:latin typeface="ＭＳ ゴシック"/>
                <a:cs typeface="ＭＳ ゴシック"/>
              </a:rPr>
              <a:t>か</a:t>
            </a:r>
            <a:r>
              <a:rPr sz="1000" spc="-55" dirty="0" err="1">
                <a:solidFill>
                  <a:srgbClr val="231F20"/>
                </a:solidFill>
                <a:latin typeface="ＭＳ ゴシック"/>
                <a:cs typeface="ＭＳ ゴシック"/>
              </a:rPr>
              <a:t>ら</a:t>
            </a:r>
            <a:r>
              <a:rPr sz="1000" spc="-30" dirty="0" err="1">
                <a:solidFill>
                  <a:srgbClr val="231F20"/>
                </a:solidFill>
                <a:latin typeface="ＭＳ ゴシック"/>
                <a:cs typeface="ＭＳ ゴシック"/>
              </a:rPr>
              <a:t>参</a:t>
            </a:r>
            <a:r>
              <a:rPr sz="1000" spc="-114" dirty="0" err="1">
                <a:solidFill>
                  <a:srgbClr val="231F20"/>
                </a:solidFill>
                <a:latin typeface="ＭＳ ゴシック"/>
                <a:cs typeface="ＭＳ ゴシック"/>
              </a:rPr>
              <a:t>照</a:t>
            </a:r>
            <a:r>
              <a:rPr sz="1000" spc="-9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err="1">
                <a:solidFill>
                  <a:srgbClr val="231F20"/>
                </a:solidFill>
                <a:latin typeface="ＭＳ ゴシック"/>
                <a:cs typeface="ＭＳ ゴシック"/>
              </a:rPr>
              <a:t>を選</a:t>
            </a:r>
            <a:r>
              <a:rPr sz="1000" spc="-114" dirty="0" err="1">
                <a:solidFill>
                  <a:srgbClr val="231F20"/>
                </a:solidFill>
                <a:latin typeface="ＭＳ ゴシック"/>
                <a:cs typeface="ＭＳ ゴシック"/>
              </a:rPr>
              <a:t>ん</a:t>
            </a:r>
            <a:r>
              <a:rPr sz="1000" spc="-125" dirty="0" err="1">
                <a:solidFill>
                  <a:srgbClr val="231F20"/>
                </a:solidFill>
                <a:latin typeface="ＭＳ ゴシック"/>
                <a:cs typeface="ＭＳ ゴシック"/>
              </a:rPr>
              <a:t>で</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140" dirty="0" err="1">
                <a:solidFill>
                  <a:srgbClr val="231F20"/>
                </a:solidFill>
                <a:latin typeface="ＭＳ ゴシック"/>
                <a:cs typeface="ＭＳ ゴシック"/>
              </a:rPr>
              <a:t>れ</a:t>
            </a:r>
            <a:r>
              <a:rPr sz="1000" spc="-80" dirty="0" err="1">
                <a:solidFill>
                  <a:srgbClr val="231F20"/>
                </a:solidFill>
                <a:latin typeface="ＭＳ ゴシック"/>
                <a:cs typeface="ＭＳ ゴシック"/>
              </a:rPr>
              <a:t>て</a:t>
            </a:r>
            <a:r>
              <a:rPr sz="1000" spc="-45" dirty="0" err="1">
                <a:solidFill>
                  <a:srgbClr val="231F20"/>
                </a:solidFill>
                <a:latin typeface="ＭＳ ゴシック"/>
                <a:cs typeface="ＭＳ ゴシック"/>
              </a:rPr>
              <a:t>い</a:t>
            </a:r>
            <a:r>
              <a:rPr sz="1000" spc="-55" dirty="0" err="1">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研修歯科医</a:t>
            </a:r>
            <a:r>
              <a:rPr sz="1000" spc="-60" dirty="0" err="1">
                <a:solidFill>
                  <a:srgbClr val="231F20"/>
                </a:solidFill>
                <a:latin typeface="ＭＳ ゴシック"/>
                <a:cs typeface="ＭＳ ゴシック"/>
              </a:rPr>
              <a:t>が多</a:t>
            </a:r>
            <a:r>
              <a:rPr sz="1000" spc="-20" dirty="0" err="1">
                <a:solidFill>
                  <a:srgbClr val="231F20"/>
                </a:solidFill>
                <a:latin typeface="ＭＳ ゴシック"/>
                <a:cs typeface="ＭＳ ゴシック"/>
              </a:rPr>
              <a:t>い</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90" dirty="0" err="1">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100" dirty="0" err="1">
                <a:solidFill>
                  <a:srgbClr val="231F20"/>
                </a:solidFill>
                <a:latin typeface="ＭＳ ゴシック"/>
                <a:cs typeface="ＭＳ ゴシック"/>
              </a:rPr>
              <a:t>絞り</a:t>
            </a:r>
            <a:r>
              <a:rPr sz="1000" spc="-10" dirty="0" err="1">
                <a:solidFill>
                  <a:srgbClr val="231F20"/>
                </a:solidFill>
                <a:latin typeface="ＭＳ ゴシック"/>
                <a:cs typeface="ＭＳ ゴシック"/>
              </a:rPr>
              <a:t>込</a:t>
            </a:r>
            <a:r>
              <a:rPr sz="1000" spc="-45" dirty="0" err="1">
                <a:solidFill>
                  <a:srgbClr val="231F20"/>
                </a:solidFill>
                <a:latin typeface="ＭＳ ゴシック"/>
                <a:cs typeface="ＭＳ ゴシック"/>
              </a:rPr>
              <a:t>み</a:t>
            </a:r>
            <a:r>
              <a:rPr sz="1000" spc="-160" dirty="0" err="1">
                <a:solidFill>
                  <a:srgbClr val="231F20"/>
                </a:solidFill>
                <a:latin typeface="ＭＳ ゴシック"/>
                <a:cs typeface="ＭＳ ゴシック"/>
              </a:rPr>
              <a:t>エ</a:t>
            </a:r>
            <a:r>
              <a:rPr sz="1000" spc="-125" dirty="0" err="1">
                <a:solidFill>
                  <a:srgbClr val="231F20"/>
                </a:solidFill>
                <a:latin typeface="ＭＳ ゴシック"/>
                <a:cs typeface="ＭＳ ゴシック"/>
              </a:rPr>
              <a:t>リ</a:t>
            </a:r>
            <a:r>
              <a:rPr sz="1000" spc="-155" dirty="0" err="1">
                <a:solidFill>
                  <a:srgbClr val="231F20"/>
                </a:solidFill>
                <a:latin typeface="ＭＳ ゴシック"/>
                <a:cs typeface="ＭＳ ゴシック"/>
              </a:rPr>
              <a:t>ア</a:t>
            </a:r>
            <a:r>
              <a:rPr sz="1000" spc="10" dirty="0" err="1">
                <a:solidFill>
                  <a:srgbClr val="231F20"/>
                </a:solidFill>
                <a:latin typeface="ＭＳ ゴシック"/>
                <a:cs typeface="ＭＳ ゴシック"/>
              </a:rPr>
              <a:t>」</a:t>
            </a:r>
            <a:r>
              <a:rPr sz="1000" spc="-75" dirty="0" err="1">
                <a:solidFill>
                  <a:srgbClr val="231F20"/>
                </a:solidFill>
                <a:latin typeface="ＭＳ ゴシック"/>
                <a:cs typeface="ＭＳ ゴシック"/>
              </a:rPr>
              <a:t>で</a:t>
            </a:r>
            <a:r>
              <a:rPr sz="1000" spc="-35" dirty="0" err="1">
                <a:solidFill>
                  <a:srgbClr val="231F20"/>
                </a:solidFill>
                <a:latin typeface="ＭＳ ゴシック"/>
                <a:cs typeface="ＭＳ ゴシック"/>
              </a:rPr>
              <a:t>氏</a:t>
            </a:r>
            <a:r>
              <a:rPr sz="1000" spc="-85" dirty="0" err="1">
                <a:solidFill>
                  <a:srgbClr val="231F20"/>
                </a:solidFill>
                <a:latin typeface="ＭＳ ゴシック"/>
                <a:cs typeface="ＭＳ ゴシック"/>
              </a:rPr>
              <a:t>名</a:t>
            </a:r>
            <a:r>
              <a:rPr sz="1000" spc="-114" dirty="0" err="1">
                <a:solidFill>
                  <a:srgbClr val="231F20"/>
                </a:solidFill>
                <a:latin typeface="ＭＳ ゴシック"/>
                <a:cs typeface="ＭＳ ゴシック"/>
              </a:rPr>
              <a:t>や</a:t>
            </a:r>
            <a:r>
              <a:rPr sz="1000" spc="-315"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あ</a:t>
            </a:r>
            <a:r>
              <a:rPr sz="1000" spc="-114" dirty="0" err="1">
                <a:solidFill>
                  <a:srgbClr val="231F20"/>
                </a:solidFill>
                <a:latin typeface="ＭＳ ゴシック"/>
                <a:cs typeface="ＭＳ ゴシック"/>
              </a:rPr>
              <a:t>い</a:t>
            </a:r>
            <a:r>
              <a:rPr sz="1000" spc="-165" dirty="0" err="1">
                <a:solidFill>
                  <a:srgbClr val="231F20"/>
                </a:solidFill>
                <a:latin typeface="ＭＳ ゴシック"/>
                <a:cs typeface="ＭＳ ゴシック"/>
              </a:rPr>
              <a:t>う</a:t>
            </a:r>
            <a:r>
              <a:rPr sz="1000" spc="-60" dirty="0" err="1">
                <a:solidFill>
                  <a:srgbClr val="231F20"/>
                </a:solidFill>
                <a:latin typeface="ＭＳ ゴシック"/>
                <a:cs typeface="ＭＳ ゴシック"/>
              </a:rPr>
              <a:t>え</a:t>
            </a:r>
            <a:r>
              <a:rPr sz="1000" spc="-40" dirty="0" err="1">
                <a:solidFill>
                  <a:srgbClr val="231F20"/>
                </a:solidFill>
                <a:latin typeface="ＭＳ ゴシック"/>
                <a:cs typeface="ＭＳ ゴシック"/>
              </a:rPr>
              <a:t>お</a:t>
            </a:r>
            <a:r>
              <a:rPr sz="1000" spc="-50" dirty="0" err="1">
                <a:solidFill>
                  <a:srgbClr val="231F20"/>
                </a:solidFill>
                <a:latin typeface="ＭＳ ゴシック"/>
                <a:cs typeface="ＭＳ ゴシック"/>
              </a:rPr>
              <a:t>順</a:t>
            </a:r>
            <a:r>
              <a:rPr sz="1000" spc="-45" dirty="0" err="1">
                <a:solidFill>
                  <a:srgbClr val="231F20"/>
                </a:solidFill>
                <a:latin typeface="ＭＳ ゴシック"/>
                <a:cs typeface="ＭＳ ゴシック"/>
              </a:rPr>
              <a:t>で</a:t>
            </a:r>
            <a:r>
              <a:rPr sz="1000" spc="-15" dirty="0" err="1">
                <a:solidFill>
                  <a:srgbClr val="231F20"/>
                </a:solidFill>
                <a:latin typeface="ＭＳ ゴシック"/>
                <a:cs typeface="ＭＳ ゴシック"/>
              </a:rPr>
              <a:t>の</a:t>
            </a:r>
            <a:r>
              <a:rPr sz="1000" spc="-100" dirty="0" err="1">
                <a:solidFill>
                  <a:srgbClr val="231F20"/>
                </a:solidFill>
                <a:latin typeface="ＭＳ ゴシック"/>
                <a:cs typeface="ＭＳ ゴシック"/>
              </a:rPr>
              <a:t>絞り</a:t>
            </a:r>
            <a:r>
              <a:rPr sz="1000" spc="-10" dirty="0" err="1">
                <a:solidFill>
                  <a:srgbClr val="231F20"/>
                </a:solidFill>
                <a:latin typeface="ＭＳ ゴシック"/>
                <a:cs typeface="ＭＳ ゴシック"/>
              </a:rPr>
              <a:t>込</a:t>
            </a:r>
            <a:r>
              <a:rPr sz="1000" spc="-65" dirty="0" err="1">
                <a:solidFill>
                  <a:srgbClr val="231F20"/>
                </a:solidFill>
                <a:latin typeface="ＭＳ ゴシック"/>
                <a:cs typeface="ＭＳ ゴシック"/>
              </a:rPr>
              <a:t>み</a:t>
            </a:r>
            <a:r>
              <a:rPr sz="1000" spc="-55" dirty="0" err="1">
                <a:solidFill>
                  <a:srgbClr val="231F20"/>
                </a:solidFill>
                <a:latin typeface="ＭＳ ゴシック"/>
                <a:cs typeface="ＭＳ ゴシック"/>
              </a:rPr>
              <a:t>が</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2620645">
              <a:lnSpc>
                <a:spcPct val="148200"/>
              </a:lnSpc>
              <a:buSzPct val="90000"/>
              <a:buAutoNum type="arabicPeriod" startAt="2"/>
              <a:tabLst>
                <a:tab pos="148590" algn="l"/>
              </a:tabLst>
            </a:pPr>
            <a:r>
              <a:rPr sz="1000" spc="-10" dirty="0" err="1">
                <a:solidFill>
                  <a:srgbClr val="231F20"/>
                </a:solidFill>
                <a:latin typeface="ＭＳ ゴシック"/>
                <a:cs typeface="ＭＳ ゴシック"/>
              </a:rPr>
              <a:t>確</a:t>
            </a:r>
            <a:r>
              <a:rPr sz="1000" spc="-110" dirty="0" err="1">
                <a:solidFill>
                  <a:srgbClr val="231F20"/>
                </a:solidFill>
                <a:latin typeface="ＭＳ ゴシック"/>
                <a:cs typeface="ＭＳ ゴシック"/>
              </a:rPr>
              <a:t>認</a:t>
            </a:r>
            <a:r>
              <a:rPr sz="1000" spc="-9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0" dirty="0" err="1">
                <a:solidFill>
                  <a:srgbClr val="231F20"/>
                </a:solidFill>
                <a:latin typeface="ＭＳ ゴシック"/>
                <a:cs typeface="ＭＳ ゴシック"/>
              </a:rPr>
              <a:t>の</a:t>
            </a:r>
            <a:r>
              <a:rPr sz="1000" spc="-35" dirty="0" err="1">
                <a:solidFill>
                  <a:srgbClr val="231F20"/>
                </a:solidFill>
                <a:latin typeface="ＭＳ ゴシック"/>
                <a:cs typeface="ＭＳ ゴシック"/>
              </a:rPr>
              <a:t>行</a:t>
            </a:r>
            <a:r>
              <a:rPr sz="1000" spc="-65" dirty="0" err="1">
                <a:solidFill>
                  <a:srgbClr val="231F20"/>
                </a:solidFill>
                <a:latin typeface="ＭＳ ゴシック"/>
                <a:cs typeface="ＭＳ ゴシック"/>
              </a:rPr>
              <a:t>に</a:t>
            </a:r>
            <a:r>
              <a:rPr sz="1000" spc="-55" dirty="0" err="1">
                <a:solidFill>
                  <a:srgbClr val="231F20"/>
                </a:solidFill>
                <a:latin typeface="ＭＳ ゴシック"/>
                <a:cs typeface="ＭＳ ゴシック"/>
              </a:rPr>
              <a:t>あ</a:t>
            </a:r>
            <a:r>
              <a:rPr sz="1000" spc="-320"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a:t>
            </a:r>
            <a:r>
              <a:rPr sz="1000" spc="-30" dirty="0" err="1">
                <a:solidFill>
                  <a:srgbClr val="231F20"/>
                </a:solidFill>
                <a:latin typeface="ＭＳ ゴシック"/>
                <a:cs typeface="ＭＳ ゴシック"/>
              </a:rPr>
              <a:t>参</a:t>
            </a:r>
            <a:r>
              <a:rPr sz="1000" spc="-20" dirty="0" err="1">
                <a:solidFill>
                  <a:srgbClr val="231F20"/>
                </a:solidFill>
                <a:latin typeface="ＭＳ ゴシック"/>
                <a:cs typeface="ＭＳ ゴシック"/>
              </a:rPr>
              <a:t>照</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85" dirty="0">
                <a:solidFill>
                  <a:srgbClr val="231F20"/>
                </a:solidFill>
                <a:latin typeface="ＭＳ ゴシック"/>
                <a:cs typeface="ＭＳ ゴシック"/>
              </a:rPr>
              <a:t>3.&lt;</a:t>
            </a:r>
            <a:r>
              <a:rPr sz="1000" spc="-35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動の</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0" dirty="0">
                <a:solidFill>
                  <a:srgbClr val="231F20"/>
                </a:solidFill>
                <a:latin typeface="ＭＳ ゴシック"/>
                <a:cs typeface="ＭＳ ゴシック"/>
              </a:rPr>
              <a:t> </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2988945" indent="127635">
              <a:lnSpc>
                <a:spcPct val="148200"/>
              </a:lnSpc>
            </a:pP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20" dirty="0">
                <a:solidFill>
                  <a:srgbClr val="231F20"/>
                </a:solidFill>
                <a:latin typeface="ＭＳ ゴシック"/>
                <a:cs typeface="ＭＳ ゴシック"/>
              </a:rPr>
              <a:t>照</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85" dirty="0">
                <a:solidFill>
                  <a:srgbClr val="231F20"/>
                </a:solidFill>
                <a:latin typeface="ＭＳ ゴシック"/>
                <a:cs typeface="ＭＳ ゴシック"/>
              </a:rPr>
              <a:t>4.&lt;</a:t>
            </a:r>
            <a:r>
              <a:rPr sz="1000" spc="-35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a:t>
            </a:r>
            <a:r>
              <a:rPr sz="1000" spc="-55" dirty="0">
                <a:solidFill>
                  <a:srgbClr val="231F20"/>
                </a:solidFill>
                <a:latin typeface="ＭＳ ゴシック"/>
                <a:cs typeface="ＭＳ ゴシック"/>
              </a:rPr>
              <a:t>の</a:t>
            </a:r>
            <a:r>
              <a:rPr sz="1000" spc="-25" dirty="0">
                <a:solidFill>
                  <a:srgbClr val="231F20"/>
                </a:solidFill>
                <a:latin typeface="ＭＳ ゴシック"/>
                <a:cs typeface="ＭＳ ゴシック"/>
              </a:rPr>
              <a:t>記</a:t>
            </a:r>
            <a:r>
              <a:rPr sz="1000" spc="-15" dirty="0">
                <a:solidFill>
                  <a:srgbClr val="231F20"/>
                </a:solidFill>
                <a:latin typeface="ＭＳ ゴシック"/>
                <a:cs typeface="ＭＳ ゴシック"/>
              </a:rPr>
              <a:t>録</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022475" indent="-63500">
              <a:lnSpc>
                <a:spcPct val="148200"/>
              </a:lnSpc>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15" dirty="0">
                <a:solidFill>
                  <a:srgbClr val="231F20"/>
                </a:solidFill>
                <a:latin typeface="ＭＳ ゴシック"/>
                <a:cs typeface="ＭＳ ゴシック"/>
              </a:rPr>
              <a:t>修</a:t>
            </a:r>
            <a:r>
              <a:rPr sz="1000" spc="-35" dirty="0">
                <a:solidFill>
                  <a:srgbClr val="231F20"/>
                </a:solidFill>
                <a:latin typeface="ＭＳ ゴシック"/>
                <a:cs typeface="ＭＳ ゴシック"/>
              </a:rPr>
              <a:t>の</a:t>
            </a:r>
            <a:r>
              <a:rPr sz="1000" spc="-45" dirty="0">
                <a:solidFill>
                  <a:srgbClr val="231F20"/>
                </a:solidFill>
                <a:latin typeface="ＭＳ ゴシック"/>
                <a:cs typeface="ＭＳ ゴシック"/>
              </a:rPr>
              <a:t>場</a:t>
            </a:r>
            <a:r>
              <a:rPr sz="1000" spc="10" dirty="0">
                <a:solidFill>
                  <a:srgbClr val="231F20"/>
                </a:solidFill>
                <a:latin typeface="ＭＳ ゴシック"/>
                <a:cs typeface="ＭＳ ゴシック"/>
              </a:rPr>
              <a:t>、</a:t>
            </a:r>
            <a:r>
              <a:rPr sz="1000" spc="-60" dirty="0">
                <a:solidFill>
                  <a:srgbClr val="231F20"/>
                </a:solidFill>
                <a:latin typeface="ＭＳ ゴシック"/>
                <a:cs typeface="ＭＳ ゴシック"/>
              </a:rPr>
              <a:t>名</a:t>
            </a:r>
            <a:r>
              <a:rPr sz="1000" spc="-35" dirty="0">
                <a:solidFill>
                  <a:srgbClr val="231F20"/>
                </a:solidFill>
                <a:latin typeface="ＭＳ ゴシック"/>
                <a:cs typeface="ＭＳ ゴシック"/>
              </a:rPr>
              <a:t>称</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365" dirty="0">
                <a:solidFill>
                  <a:srgbClr val="231F20"/>
                </a:solidFill>
                <a:latin typeface="ＭＳ ゴシック"/>
                <a:cs typeface="ＭＳ ゴシック"/>
              </a:rPr>
              <a:t>日</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期</a:t>
            </a:r>
            <a:r>
              <a:rPr sz="1000" spc="-35" dirty="0">
                <a:solidFill>
                  <a:srgbClr val="231F20"/>
                </a:solidFill>
                <a:latin typeface="ＭＳ ゴシック"/>
                <a:cs typeface="ＭＳ ゴシック"/>
              </a:rPr>
              <a:t>間</a:t>
            </a:r>
            <a:r>
              <a:rPr sz="1000" spc="-49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a:t>
            </a:r>
            <a:r>
              <a:rPr sz="1000" spc="-30" dirty="0">
                <a:solidFill>
                  <a:srgbClr val="231F20"/>
                </a:solidFill>
                <a:latin typeface="ＭＳ ゴシック"/>
                <a:cs typeface="ＭＳ ゴシック"/>
              </a:rPr>
              <a:t>内</a:t>
            </a:r>
            <a:r>
              <a:rPr sz="1000" spc="-55" dirty="0">
                <a:solidFill>
                  <a:srgbClr val="231F20"/>
                </a:solidFill>
                <a:latin typeface="ＭＳ ゴシック"/>
                <a:cs typeface="ＭＳ ゴシック"/>
              </a:rPr>
              <a:t>容</a:t>
            </a:r>
            <a:r>
              <a:rPr sz="1000" spc="10" dirty="0">
                <a:solidFill>
                  <a:srgbClr val="231F20"/>
                </a:solidFill>
                <a:latin typeface="ＭＳ ゴシック"/>
                <a:cs typeface="ＭＳ ゴシック"/>
              </a:rPr>
              <a:t>、</a:t>
            </a:r>
            <a:r>
              <a:rPr sz="1000" spc="-125" dirty="0">
                <a:solidFill>
                  <a:srgbClr val="231F20"/>
                </a:solidFill>
                <a:latin typeface="ＭＳ ゴシック"/>
                <a:cs typeface="ＭＳ ゴシック"/>
              </a:rPr>
              <a:t>メ</a:t>
            </a:r>
            <a:r>
              <a:rPr sz="1000" spc="-150" dirty="0">
                <a:solidFill>
                  <a:srgbClr val="231F20"/>
                </a:solidFill>
                <a:latin typeface="ＭＳ ゴシック"/>
                <a:cs typeface="ＭＳ ゴシック"/>
              </a:rPr>
              <a:t>モ</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等</a:t>
            </a:r>
            <a:r>
              <a:rPr sz="1000" dirty="0">
                <a:solidFill>
                  <a:srgbClr val="231F20"/>
                </a:solidFill>
                <a:latin typeface="ＭＳ ゴシック"/>
                <a:cs typeface="ＭＳ ゴシック"/>
              </a:rPr>
              <a:t>が</a:t>
            </a:r>
            <a:r>
              <a:rPr sz="1000" spc="-10" dirty="0">
                <a:solidFill>
                  <a:srgbClr val="231F20"/>
                </a:solidFill>
                <a:latin typeface="ＭＳ ゴシック"/>
                <a:cs typeface="ＭＳ ゴシック"/>
              </a:rPr>
              <a:t>確</a:t>
            </a:r>
            <a:r>
              <a:rPr sz="1000" spc="-50" dirty="0">
                <a:solidFill>
                  <a:srgbClr val="231F20"/>
                </a:solidFill>
                <a:latin typeface="ＭＳ ゴシック"/>
                <a:cs typeface="ＭＳ ゴシック"/>
              </a:rPr>
              <a:t>認</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10" dirty="0">
                <a:solidFill>
                  <a:srgbClr val="231F20"/>
                </a:solidFill>
                <a:latin typeface="ＭＳ ゴシック"/>
                <a:cs typeface="ＭＳ ゴシック"/>
              </a:rPr>
              <a:t>確</a:t>
            </a:r>
            <a:r>
              <a:rPr sz="1000" spc="-80" dirty="0">
                <a:solidFill>
                  <a:srgbClr val="231F20"/>
                </a:solidFill>
                <a:latin typeface="ＭＳ ゴシック"/>
                <a:cs typeface="ＭＳ ゴシック"/>
              </a:rPr>
              <a:t>認</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終え</a:t>
            </a:r>
            <a:r>
              <a:rPr sz="1000" spc="-125" dirty="0">
                <a:solidFill>
                  <a:srgbClr val="231F20"/>
                </a:solidFill>
                <a:latin typeface="ＭＳ ゴシック"/>
                <a:cs typeface="ＭＳ ゴシック"/>
              </a:rPr>
              <a:t>た</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戻</a:t>
            </a:r>
            <a:r>
              <a:rPr sz="1000" spc="-10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buSzPct val="90000"/>
              <a:buAutoNum type="arabicPeriod" startAt="5"/>
              <a:tabLst>
                <a:tab pos="137160" algn="l"/>
              </a:tabLst>
            </a:pPr>
            <a:r>
              <a:rPr sz="1000" dirty="0">
                <a:solidFill>
                  <a:srgbClr val="231F20"/>
                </a:solidFill>
                <a:latin typeface="ＭＳ ゴシック"/>
                <a:cs typeface="ＭＳ ゴシック"/>
              </a:rPr>
              <a:t>&lt;</a:t>
            </a:r>
            <a:r>
              <a:rPr sz="1000" spc="-360" dirty="0">
                <a:solidFill>
                  <a:srgbClr val="231F20"/>
                </a:solidFill>
                <a:latin typeface="ＭＳ ゴシック"/>
                <a:cs typeface="ＭＳ ゴシック"/>
              </a:rPr>
              <a:t> </a:t>
            </a:r>
            <a:r>
              <a:rPr sz="1000" spc="-25" dirty="0">
                <a:solidFill>
                  <a:srgbClr val="231F20"/>
                </a:solidFill>
                <a:latin typeface="ＭＳ ゴシック"/>
                <a:cs typeface="ＭＳ ゴシック"/>
              </a:rPr>
              <a:t>そ</a:t>
            </a:r>
            <a:r>
              <a:rPr sz="1000" spc="5" dirty="0">
                <a:solidFill>
                  <a:srgbClr val="231F20"/>
                </a:solidFill>
                <a:latin typeface="ＭＳ ゴシック"/>
                <a:cs typeface="ＭＳ ゴシック"/>
              </a:rPr>
              <a:t>の</a:t>
            </a:r>
            <a:r>
              <a:rPr sz="1000" spc="-10" dirty="0">
                <a:solidFill>
                  <a:srgbClr val="231F20"/>
                </a:solidFill>
                <a:latin typeface="ＭＳ ゴシック"/>
                <a:cs typeface="ＭＳ ゴシック"/>
              </a:rPr>
              <a:t>他</a:t>
            </a:r>
            <a:r>
              <a:rPr sz="1000" dirty="0">
                <a:solidFill>
                  <a:srgbClr val="231F20"/>
                </a:solidFill>
                <a:latin typeface="ＭＳ ゴシック"/>
                <a:cs typeface="ＭＳ ゴシック"/>
              </a:rPr>
              <a:t>の</a:t>
            </a:r>
            <a:r>
              <a:rPr sz="1000" spc="30" dirty="0">
                <a:solidFill>
                  <a:srgbClr val="231F20"/>
                </a:solidFill>
                <a:latin typeface="ＭＳ ゴシック"/>
                <a:cs typeface="ＭＳ ゴシック"/>
              </a:rPr>
              <a:t>研</a:t>
            </a:r>
            <a:r>
              <a:rPr sz="1000" spc="-15" dirty="0">
                <a:solidFill>
                  <a:srgbClr val="231F20"/>
                </a:solidFill>
                <a:latin typeface="ＭＳ ゴシック"/>
                <a:cs typeface="ＭＳ ゴシック"/>
              </a:rPr>
              <a:t>修</a:t>
            </a:r>
            <a:r>
              <a:rPr sz="1000" spc="-10" dirty="0">
                <a:solidFill>
                  <a:srgbClr val="231F20"/>
                </a:solidFill>
                <a:latin typeface="ＭＳ ゴシック"/>
                <a:cs typeface="ＭＳ ゴシック"/>
              </a:rPr>
              <a:t>活動の</a:t>
            </a:r>
            <a:r>
              <a:rPr sz="1000" spc="-25"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dirty="0">
                <a:solidFill>
                  <a:srgbClr val="231F20"/>
                </a:solidFill>
                <a:latin typeface="ＭＳ ゴシック"/>
                <a:cs typeface="ＭＳ ゴシック"/>
              </a:rPr>
              <a:t>画面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5" dirty="0">
                <a:solidFill>
                  <a:srgbClr val="231F20"/>
                </a:solidFill>
                <a:latin typeface="ＭＳ ゴシック"/>
                <a:cs typeface="ＭＳ ゴシック"/>
              </a:rPr>
              <a:t> </a:t>
            </a:r>
            <a:r>
              <a:rPr sz="1000" spc="-30" dirty="0" err="1">
                <a:solidFill>
                  <a:srgbClr val="231F20"/>
                </a:solidFill>
                <a:latin typeface="ＭＳ ゴシック"/>
                <a:cs typeface="ＭＳ ゴシック"/>
              </a:rPr>
              <a:t>で</a:t>
            </a:r>
            <a:r>
              <a:rPr sz="1000" spc="-25" dirty="0" err="1">
                <a:solidFill>
                  <a:srgbClr val="231F20"/>
                </a:solidFill>
                <a:latin typeface="ＭＳ ゴシック"/>
                <a:cs typeface="ＭＳ ゴシック"/>
              </a:rPr>
              <a:t>は</a:t>
            </a:r>
            <a:r>
              <a:rPr sz="1000" spc="30" dirty="0" err="1">
                <a:solidFill>
                  <a:srgbClr val="231F20"/>
                </a:solidFill>
                <a:latin typeface="ＭＳ ゴシック"/>
                <a:cs typeface="ＭＳ ゴシック"/>
              </a:rPr>
              <a:t>、</a:t>
            </a:r>
            <a:r>
              <a:rPr sz="1000" spc="-10" dirty="0" err="1">
                <a:solidFill>
                  <a:srgbClr val="231F20"/>
                </a:solidFill>
                <a:latin typeface="ＭＳ ゴシック"/>
                <a:cs typeface="ＭＳ ゴシック"/>
              </a:rPr>
              <a:t>既</a:t>
            </a:r>
            <a:r>
              <a:rPr sz="1000" spc="-40" dirty="0" err="1">
                <a:solidFill>
                  <a:srgbClr val="231F20"/>
                </a:solidFill>
                <a:latin typeface="ＭＳ ゴシック"/>
                <a:cs typeface="ＭＳ ゴシック"/>
              </a:rPr>
              <a:t>に</a:t>
            </a:r>
            <a:r>
              <a:rPr sz="1000" spc="-5" dirty="0" err="1">
                <a:solidFill>
                  <a:srgbClr val="231F20"/>
                </a:solidFill>
                <a:latin typeface="ＭＳ ゴシック"/>
                <a:cs typeface="ＭＳ ゴシック"/>
              </a:rPr>
              <a:t>把</a:t>
            </a:r>
            <a:r>
              <a:rPr sz="1000" spc="-80" dirty="0" err="1">
                <a:solidFill>
                  <a:srgbClr val="231F20"/>
                </a:solidFill>
                <a:latin typeface="ＭＳ ゴシック"/>
                <a:cs typeface="ＭＳ ゴシック"/>
              </a:rPr>
              <a:t>握</a:t>
            </a:r>
            <a:r>
              <a:rPr sz="1000" spc="-170" dirty="0" err="1">
                <a:solidFill>
                  <a:srgbClr val="231F20"/>
                </a:solidFill>
                <a:latin typeface="ＭＳ ゴシック"/>
                <a:cs typeface="ＭＳ ゴシック"/>
              </a:rPr>
              <a:t>し</a:t>
            </a:r>
            <a:r>
              <a:rPr sz="1000" spc="-55" dirty="0" err="1">
                <a:solidFill>
                  <a:srgbClr val="231F20"/>
                </a:solidFill>
                <a:latin typeface="ＭＳ ゴシック"/>
                <a:cs typeface="ＭＳ ゴシック"/>
              </a:rPr>
              <a:t>て</a:t>
            </a:r>
            <a:r>
              <a:rPr sz="1000" spc="-25" dirty="0" err="1">
                <a:solidFill>
                  <a:srgbClr val="231F20"/>
                </a:solidFill>
                <a:latin typeface="ＭＳ ゴシック"/>
                <a:cs typeface="ＭＳ ゴシック"/>
              </a:rPr>
              <a:t>いる</a:t>
            </a:r>
            <a:r>
              <a:rPr sz="1000" spc="25" dirty="0" err="1">
                <a:solidFill>
                  <a:srgbClr val="231F20"/>
                </a:solidFill>
                <a:latin typeface="ＭＳ ゴシック"/>
                <a:cs typeface="ＭＳ ゴシック"/>
              </a:rPr>
              <a:t>情</a:t>
            </a:r>
            <a:r>
              <a:rPr sz="1000" spc="20" dirty="0" err="1">
                <a:solidFill>
                  <a:srgbClr val="231F20"/>
                </a:solidFill>
                <a:latin typeface="ＭＳ ゴシック"/>
                <a:cs typeface="ＭＳ ゴシック"/>
              </a:rPr>
              <a:t>報</a:t>
            </a:r>
            <a:r>
              <a:rPr sz="1000" spc="-65" dirty="0" err="1">
                <a:solidFill>
                  <a:srgbClr val="231F20"/>
                </a:solidFill>
                <a:latin typeface="ＭＳ ゴシック"/>
                <a:cs typeface="ＭＳ ゴシック"/>
              </a:rPr>
              <a:t>か</a:t>
            </a:r>
            <a:r>
              <a:rPr sz="1000" spc="-30" dirty="0" err="1">
                <a:solidFill>
                  <a:srgbClr val="231F20"/>
                </a:solidFill>
                <a:latin typeface="ＭＳ ゴシック"/>
                <a:cs typeface="ＭＳ ゴシック"/>
              </a:rPr>
              <a:t>ら</a:t>
            </a:r>
            <a:r>
              <a:rPr sz="1000" spc="5" dirty="0" err="1">
                <a:solidFill>
                  <a:srgbClr val="231F20"/>
                </a:solidFill>
                <a:latin typeface="ＭＳ ゴシック"/>
                <a:cs typeface="ＭＳ ゴシック"/>
              </a:rPr>
              <a:t>検</a:t>
            </a:r>
            <a:r>
              <a:rPr sz="1000" spc="-15" dirty="0" err="1">
                <a:solidFill>
                  <a:srgbClr val="231F20"/>
                </a:solidFill>
                <a:latin typeface="ＭＳ ゴシック"/>
                <a:cs typeface="ＭＳ ゴシック"/>
              </a:rPr>
              <a:t>索</a:t>
            </a:r>
            <a:r>
              <a:rPr sz="1000" spc="-120" dirty="0" err="1">
                <a:solidFill>
                  <a:srgbClr val="231F20"/>
                </a:solidFill>
                <a:latin typeface="ＭＳ ゴシック"/>
                <a:cs typeface="ＭＳ ゴシック"/>
              </a:rPr>
              <a:t>す</a:t>
            </a:r>
            <a:r>
              <a:rPr sz="1000" spc="-85" dirty="0" err="1">
                <a:solidFill>
                  <a:srgbClr val="231F20"/>
                </a:solidFill>
                <a:latin typeface="ＭＳ ゴシック"/>
                <a:cs typeface="ＭＳ ゴシック"/>
              </a:rPr>
              <a:t>る</a:t>
            </a:r>
            <a:r>
              <a:rPr sz="1000" spc="-100" dirty="0" err="1">
                <a:solidFill>
                  <a:srgbClr val="231F20"/>
                </a:solidFill>
                <a:latin typeface="ＭＳ ゴシック"/>
                <a:cs typeface="ＭＳ ゴシック"/>
              </a:rPr>
              <a:t>こ</a:t>
            </a:r>
            <a:r>
              <a:rPr sz="1000" spc="-65" dirty="0" err="1">
                <a:solidFill>
                  <a:srgbClr val="231F20"/>
                </a:solidFill>
                <a:latin typeface="ＭＳ ゴシック"/>
                <a:cs typeface="ＭＳ ゴシック"/>
              </a:rPr>
              <a:t>と</a:t>
            </a:r>
            <a:r>
              <a:rPr sz="1000" spc="-30" dirty="0" err="1">
                <a:solidFill>
                  <a:srgbClr val="231F20"/>
                </a:solidFill>
                <a:latin typeface="ＭＳ ゴシック"/>
                <a:cs typeface="ＭＳ ゴシック"/>
              </a:rPr>
              <a:t>が</a:t>
            </a:r>
            <a:r>
              <a:rPr sz="1000" spc="-45" dirty="0" err="1">
                <a:solidFill>
                  <a:srgbClr val="231F20"/>
                </a:solidFill>
                <a:latin typeface="ＭＳ ゴシック"/>
                <a:cs typeface="ＭＳ ゴシック"/>
              </a:rPr>
              <a:t>で</a:t>
            </a:r>
            <a:r>
              <a:rPr sz="1000" spc="-60" dirty="0" err="1">
                <a:solidFill>
                  <a:srgbClr val="231F20"/>
                </a:solidFill>
                <a:latin typeface="ＭＳ ゴシック"/>
                <a:cs typeface="ＭＳ ゴシック"/>
              </a:rPr>
              <a:t>き</a:t>
            </a:r>
            <a:r>
              <a:rPr sz="1000" spc="-15"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560" dirty="0">
                <a:solidFill>
                  <a:srgbClr val="231F20"/>
                </a:solidFill>
                <a:latin typeface="ＭＳ ゴシック"/>
                <a:cs typeface="ＭＳ ゴシック"/>
              </a:rPr>
              <a:t>。</a:t>
            </a:r>
            <a:r>
              <a:rPr sz="1000" spc="30" dirty="0">
                <a:solidFill>
                  <a:srgbClr val="231F20"/>
                </a:solidFill>
                <a:latin typeface="ＭＳ ゴシック"/>
                <a:cs typeface="ＭＳ ゴシック"/>
              </a:rPr>
              <a:t>「</a:t>
            </a:r>
            <a:r>
              <a:rPr lang="ja-JP" altLang="en-US" sz="1000" spc="30" dirty="0">
                <a:solidFill>
                  <a:srgbClr val="231F20"/>
                </a:solidFill>
                <a:latin typeface="ＭＳ ゴシック"/>
                <a:cs typeface="ＭＳ ゴシック"/>
              </a:rPr>
              <a:t>　</a:t>
            </a:r>
            <a:r>
              <a:rPr sz="1000" spc="-80" dirty="0" err="1">
                <a:solidFill>
                  <a:srgbClr val="231F20"/>
                </a:solidFill>
                <a:latin typeface="ＭＳ ゴシック"/>
                <a:cs typeface="ＭＳ ゴシック"/>
              </a:rPr>
              <a:t>絞り</a:t>
            </a:r>
            <a:r>
              <a:rPr sz="1000" spc="10" dirty="0" err="1">
                <a:solidFill>
                  <a:srgbClr val="231F20"/>
                </a:solidFill>
                <a:latin typeface="ＭＳ ゴシック"/>
                <a:cs typeface="ＭＳ ゴシック"/>
              </a:rPr>
              <a:t>込</a:t>
            </a:r>
            <a:r>
              <a:rPr sz="1000" spc="20" dirty="0" err="1">
                <a:solidFill>
                  <a:srgbClr val="231F20"/>
                </a:solidFill>
                <a:latin typeface="ＭＳ ゴシック"/>
                <a:cs typeface="ＭＳ ゴシック"/>
              </a:rPr>
              <a:t>み</a:t>
            </a:r>
            <a:r>
              <a:rPr sz="1000" spc="5" dirty="0" err="1">
                <a:solidFill>
                  <a:srgbClr val="231F20"/>
                </a:solidFill>
                <a:latin typeface="ＭＳ ゴシック"/>
                <a:cs typeface="ＭＳ ゴシック"/>
              </a:rPr>
              <a:t>検</a:t>
            </a:r>
            <a:r>
              <a:rPr sz="1000" spc="-15" dirty="0" err="1">
                <a:solidFill>
                  <a:srgbClr val="231F20"/>
                </a:solidFill>
                <a:latin typeface="ＭＳ ゴシック"/>
                <a:cs typeface="ＭＳ ゴシック"/>
              </a:rPr>
              <a:t>索</a:t>
            </a:r>
            <a:r>
              <a:rPr sz="1000" spc="-1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　</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90"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て</a:t>
            </a:r>
            <a:r>
              <a:rPr sz="1000" spc="-75" dirty="0" err="1">
                <a:solidFill>
                  <a:srgbClr val="231F20"/>
                </a:solidFill>
                <a:latin typeface="ＭＳ ゴシック"/>
                <a:cs typeface="ＭＳ ゴシック"/>
              </a:rPr>
              <a:t>出</a:t>
            </a:r>
            <a:r>
              <a:rPr sz="1000" spc="-90" dirty="0" err="1">
                <a:solidFill>
                  <a:srgbClr val="231F20"/>
                </a:solidFill>
                <a:latin typeface="ＭＳ ゴシック"/>
                <a:cs typeface="ＭＳ ゴシック"/>
              </a:rPr>
              <a:t>て</a:t>
            </a:r>
            <a:r>
              <a:rPr sz="1000" spc="-60" dirty="0" err="1">
                <a:solidFill>
                  <a:srgbClr val="231F20"/>
                </a:solidFill>
                <a:latin typeface="ＭＳ ゴシック"/>
                <a:cs typeface="ＭＳ ゴシック"/>
              </a:rPr>
              <a:t>き</a:t>
            </a:r>
            <a:r>
              <a:rPr sz="1000" spc="-50"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画</a:t>
            </a:r>
            <a:r>
              <a:rPr sz="1000" spc="-50" dirty="0" err="1">
                <a:solidFill>
                  <a:srgbClr val="231F20"/>
                </a:solidFill>
                <a:latin typeface="ＭＳ ゴシック"/>
                <a:cs typeface="ＭＳ ゴシック"/>
              </a:rPr>
              <a:t>面</a:t>
            </a:r>
            <a:r>
              <a:rPr sz="1000" spc="-75" dirty="0" err="1">
                <a:solidFill>
                  <a:srgbClr val="231F20"/>
                </a:solidFill>
                <a:latin typeface="ＭＳ ゴシック"/>
                <a:cs typeface="ＭＳ ゴシック"/>
              </a:rPr>
              <a:t>に</a:t>
            </a:r>
            <a:r>
              <a:rPr sz="1000" spc="5" dirty="0" err="1">
                <a:solidFill>
                  <a:srgbClr val="231F20"/>
                </a:solidFill>
                <a:latin typeface="ＭＳ ゴシック"/>
                <a:cs typeface="ＭＳ ゴシック"/>
              </a:rPr>
              <a:t>研</a:t>
            </a:r>
            <a:r>
              <a:rPr sz="1000" spc="-30" dirty="0" err="1">
                <a:solidFill>
                  <a:srgbClr val="231F20"/>
                </a:solidFill>
                <a:latin typeface="ＭＳ ゴシック"/>
                <a:cs typeface="ＭＳ ゴシック"/>
              </a:rPr>
              <a:t>修</a:t>
            </a:r>
            <a:r>
              <a:rPr sz="1000" spc="-85" dirty="0" err="1">
                <a:solidFill>
                  <a:srgbClr val="231F20"/>
                </a:solidFill>
                <a:latin typeface="ＭＳ ゴシック"/>
                <a:cs typeface="ＭＳ ゴシック"/>
              </a:rPr>
              <a:t>名</a:t>
            </a:r>
            <a:r>
              <a:rPr sz="1000" spc="-75" dirty="0" err="1">
                <a:solidFill>
                  <a:srgbClr val="231F20"/>
                </a:solidFill>
                <a:latin typeface="ＭＳ ゴシック"/>
                <a:cs typeface="ＭＳ ゴシック"/>
              </a:rPr>
              <a:t>や</a:t>
            </a:r>
            <a:r>
              <a:rPr sz="1000" spc="-65" dirty="0" err="1">
                <a:solidFill>
                  <a:srgbClr val="231F20"/>
                </a:solidFill>
                <a:latin typeface="ＭＳ ゴシック"/>
                <a:cs typeface="ＭＳ ゴシック"/>
              </a:rPr>
              <a:t>日</a:t>
            </a:r>
            <a:r>
              <a:rPr sz="1000" spc="-50" dirty="0" err="1">
                <a:solidFill>
                  <a:srgbClr val="231F20"/>
                </a:solidFill>
                <a:latin typeface="ＭＳ ゴシック"/>
                <a:cs typeface="ＭＳ ゴシック"/>
              </a:rPr>
              <a:t>時</a:t>
            </a:r>
            <a:r>
              <a:rPr sz="1000" spc="-85" dirty="0" err="1">
                <a:solidFill>
                  <a:srgbClr val="231F20"/>
                </a:solidFill>
                <a:latin typeface="ＭＳ ゴシック"/>
                <a:cs typeface="ＭＳ ゴシック"/>
              </a:rPr>
              <a:t>な</a:t>
            </a:r>
            <a:r>
              <a:rPr sz="1000" spc="-20" dirty="0" err="1">
                <a:solidFill>
                  <a:srgbClr val="231F20"/>
                </a:solidFill>
                <a:latin typeface="ＭＳ ゴシック"/>
                <a:cs typeface="ＭＳ ゴシック"/>
              </a:rPr>
              <a:t>ど</a:t>
            </a:r>
            <a:r>
              <a:rPr sz="1000" spc="-25" dirty="0" err="1">
                <a:solidFill>
                  <a:srgbClr val="231F20"/>
                </a:solidFill>
                <a:latin typeface="ＭＳ ゴシック"/>
                <a:cs typeface="ＭＳ ゴシック"/>
              </a:rPr>
              <a:t>所</a:t>
            </a:r>
            <a:r>
              <a:rPr sz="1000" spc="-60" dirty="0" err="1">
                <a:solidFill>
                  <a:srgbClr val="231F20"/>
                </a:solidFill>
                <a:latin typeface="ＭＳ ゴシック"/>
                <a:cs typeface="ＭＳ ゴシック"/>
              </a:rPr>
              <a:t>定</a:t>
            </a:r>
            <a:r>
              <a:rPr sz="1000" spc="-15" dirty="0" err="1">
                <a:solidFill>
                  <a:srgbClr val="231F20"/>
                </a:solidFill>
                <a:latin typeface="ＭＳ ゴシック"/>
                <a:cs typeface="ＭＳ ゴシック"/>
              </a:rPr>
              <a:t>の</a:t>
            </a:r>
            <a:r>
              <a:rPr sz="1000" dirty="0" err="1">
                <a:solidFill>
                  <a:srgbClr val="231F20"/>
                </a:solidFill>
                <a:latin typeface="ＭＳ ゴシック"/>
                <a:cs typeface="ＭＳ ゴシック"/>
              </a:rPr>
              <a:t>情</a:t>
            </a:r>
            <a:r>
              <a:rPr sz="1000" spc="-65" dirty="0" err="1">
                <a:solidFill>
                  <a:srgbClr val="231F20"/>
                </a:solidFill>
                <a:latin typeface="ＭＳ ゴシック"/>
                <a:cs typeface="ＭＳ ゴシック"/>
              </a:rPr>
              <a:t>報</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90" dirty="0" err="1">
                <a:solidFill>
                  <a:srgbClr val="231F20"/>
                </a:solidFill>
                <a:latin typeface="ＭＳ ゴシック"/>
                <a:cs typeface="ＭＳ ゴシック"/>
              </a:rPr>
              <a:t>し</a:t>
            </a:r>
            <a:r>
              <a:rPr sz="1000" spc="-310" dirty="0" err="1">
                <a:solidFill>
                  <a:srgbClr val="231F20"/>
                </a:solidFill>
                <a:latin typeface="ＭＳ ゴシック"/>
                <a:cs typeface="ＭＳ ゴシック"/>
              </a:rPr>
              <a:t>て</a:t>
            </a:r>
            <a:r>
              <a:rPr sz="1000" spc="10" dirty="0" err="1">
                <a:solidFill>
                  <a:srgbClr val="231F20"/>
                </a:solidFill>
                <a:latin typeface="ＭＳ ゴシック"/>
                <a:cs typeface="ＭＳ ゴシック"/>
              </a:rPr>
              <a:t>「</a:t>
            </a:r>
            <a:r>
              <a:rPr sz="1000" spc="-15" dirty="0" err="1">
                <a:solidFill>
                  <a:srgbClr val="231F20"/>
                </a:solidFill>
                <a:latin typeface="ＭＳ ゴシック"/>
                <a:cs typeface="ＭＳ ゴシック"/>
              </a:rPr>
              <a:t>検</a:t>
            </a:r>
            <a:r>
              <a:rPr sz="1000" spc="-35" dirty="0" err="1">
                <a:solidFill>
                  <a:srgbClr val="231F20"/>
                </a:solidFill>
                <a:latin typeface="ＭＳ ゴシック"/>
                <a:cs typeface="ＭＳ ゴシック"/>
              </a:rPr>
              <a:t>索</a:t>
            </a:r>
            <a:r>
              <a:rPr sz="1000" spc="10"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90" dirty="0" err="1">
                <a:solidFill>
                  <a:srgbClr val="231F20"/>
                </a:solidFill>
                <a:latin typeface="ＭＳ ゴシック"/>
                <a:cs typeface="ＭＳ ゴシック"/>
              </a:rPr>
              <a:t>し</a:t>
            </a:r>
            <a:r>
              <a:rPr sz="1000" spc="-215" dirty="0" err="1">
                <a:solidFill>
                  <a:srgbClr val="231F20"/>
                </a:solidFill>
                <a:latin typeface="ＭＳ ゴシック"/>
                <a:cs typeface="ＭＳ ゴシック"/>
              </a:rPr>
              <a:t>て</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2700" marR="67945">
              <a:lnSpc>
                <a:spcPct val="148200"/>
              </a:lnSpc>
              <a:buSzPct val="90000"/>
              <a:buAutoNum type="arabicPeriod" startAt="5"/>
              <a:tabLst>
                <a:tab pos="144145" algn="l"/>
              </a:tabLst>
            </a:pPr>
            <a:r>
              <a:rPr sz="1000" spc="-40" dirty="0" err="1">
                <a:solidFill>
                  <a:srgbClr val="231F20"/>
                </a:solidFill>
                <a:latin typeface="ＭＳ ゴシック"/>
                <a:cs typeface="ＭＳ ゴシック"/>
              </a:rPr>
              <a:t>ま</a:t>
            </a:r>
            <a:r>
              <a:rPr sz="1000" spc="-315"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a:t>
            </a:r>
            <a:r>
              <a:rPr sz="1000" spc="10" dirty="0" err="1">
                <a:solidFill>
                  <a:srgbClr val="231F20"/>
                </a:solidFill>
                <a:latin typeface="ＭＳ ゴシック"/>
                <a:cs typeface="ＭＳ ゴシック"/>
              </a:rPr>
              <a:t>経</a:t>
            </a:r>
            <a:r>
              <a:rPr sz="1000" spc="20" dirty="0" err="1">
                <a:solidFill>
                  <a:srgbClr val="231F20"/>
                </a:solidFill>
                <a:latin typeface="ＭＳ ゴシック"/>
                <a:cs typeface="ＭＳ ゴシック"/>
              </a:rPr>
              <a:t>験</a:t>
            </a:r>
            <a:r>
              <a:rPr sz="1000" spc="-25" dirty="0" err="1">
                <a:solidFill>
                  <a:srgbClr val="231F20"/>
                </a:solidFill>
                <a:latin typeface="ＭＳ ゴシック"/>
                <a:cs typeface="ＭＳ ゴシック"/>
              </a:rPr>
              <a:t>済</a:t>
            </a:r>
            <a:r>
              <a:rPr sz="1000" spc="-20" dirty="0" err="1">
                <a:solidFill>
                  <a:srgbClr val="231F20"/>
                </a:solidFill>
                <a:latin typeface="ＭＳ ゴシック"/>
                <a:cs typeface="ＭＳ ゴシック"/>
              </a:rPr>
              <a:t>み</a:t>
            </a:r>
            <a:r>
              <a:rPr sz="1000" spc="-35" dirty="0" err="1">
                <a:solidFill>
                  <a:srgbClr val="231F20"/>
                </a:solidFill>
                <a:latin typeface="ＭＳ ゴシック"/>
                <a:cs typeface="ＭＳ ゴシック"/>
              </a:rPr>
              <a:t>一</a:t>
            </a:r>
            <a:r>
              <a:rPr sz="1000" spc="-3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表</a:t>
            </a:r>
            <a:r>
              <a:rPr sz="1000" spc="-60" dirty="0" err="1">
                <a:solidFill>
                  <a:srgbClr val="231F20"/>
                </a:solidFill>
                <a:latin typeface="ＭＳ ゴシック"/>
                <a:cs typeface="ＭＳ ゴシック"/>
              </a:rPr>
              <a:t>示</a:t>
            </a:r>
            <a:r>
              <a:rPr sz="1000" spc="20" dirty="0" err="1">
                <a:solidFill>
                  <a:srgbClr val="231F20"/>
                </a:solidFill>
                <a:latin typeface="ＭＳ ゴシック"/>
                <a:cs typeface="ＭＳ ゴシック"/>
              </a:rPr>
              <a:t>」</a:t>
            </a:r>
            <a:r>
              <a:rPr sz="1000" spc="-40" dirty="0" err="1">
                <a:solidFill>
                  <a:srgbClr val="231F20"/>
                </a:solidFill>
                <a:latin typeface="ＭＳ ゴシック"/>
                <a:cs typeface="ＭＳ ゴシック"/>
              </a:rPr>
              <a:t>を</a:t>
            </a:r>
            <a:r>
              <a:rPr sz="1000" spc="-155" dirty="0" err="1">
                <a:solidFill>
                  <a:srgbClr val="231F20"/>
                </a:solidFill>
                <a:latin typeface="ＭＳ ゴシック"/>
                <a:cs typeface="ＭＳ ゴシック"/>
              </a:rPr>
              <a:t>クリ</a:t>
            </a:r>
            <a:r>
              <a:rPr sz="1000" spc="-90" dirty="0" err="1">
                <a:solidFill>
                  <a:srgbClr val="231F20"/>
                </a:solidFill>
                <a:latin typeface="ＭＳ ゴシック"/>
                <a:cs typeface="ＭＳ ゴシック"/>
              </a:rPr>
              <a:t>ッ</a:t>
            </a:r>
            <a:r>
              <a:rPr sz="1000" spc="-65" dirty="0" err="1">
                <a:solidFill>
                  <a:srgbClr val="231F20"/>
                </a:solidFill>
                <a:latin typeface="ＭＳ ゴシック"/>
                <a:cs typeface="ＭＳ ゴシック"/>
              </a:rPr>
              <a:t>ク</a:t>
            </a:r>
            <a:r>
              <a:rPr sz="1000" spc="-130" dirty="0" err="1">
                <a:solidFill>
                  <a:srgbClr val="231F20"/>
                </a:solidFill>
                <a:latin typeface="ＭＳ ゴシック"/>
                <a:cs typeface="ＭＳ ゴシック"/>
              </a:rPr>
              <a:t>す</a:t>
            </a:r>
            <a:r>
              <a:rPr sz="1000" spc="-95" dirty="0" err="1">
                <a:solidFill>
                  <a:srgbClr val="231F20"/>
                </a:solidFill>
                <a:latin typeface="ＭＳ ゴシック"/>
                <a:cs typeface="ＭＳ ゴシック"/>
              </a:rPr>
              <a:t>る</a:t>
            </a:r>
            <a:r>
              <a:rPr sz="1000" spc="-105" dirty="0" err="1">
                <a:solidFill>
                  <a:srgbClr val="231F20"/>
                </a:solidFill>
                <a:latin typeface="ＭＳ ゴシック"/>
                <a:cs typeface="ＭＳ ゴシック"/>
              </a:rPr>
              <a:t>と</a:t>
            </a:r>
            <a:r>
              <a:rPr sz="1000" spc="2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当</a:t>
            </a:r>
            <a:r>
              <a:rPr sz="1000" dirty="0" err="1">
                <a:solidFill>
                  <a:srgbClr val="231F20"/>
                </a:solidFill>
                <a:latin typeface="ＭＳ ゴシック"/>
                <a:cs typeface="ＭＳ ゴシック"/>
              </a:rPr>
              <a:t>該</a:t>
            </a:r>
            <a:r>
              <a:rPr lang="ja-JP" altLang="en-US" sz="1000" spc="20" dirty="0">
                <a:solidFill>
                  <a:srgbClr val="231F20"/>
                </a:solidFill>
                <a:latin typeface="ＭＳ ゴシック"/>
                <a:cs typeface="ＭＳ ゴシック"/>
              </a:rPr>
              <a:t>研修歯科医</a:t>
            </a:r>
            <a:r>
              <a:rPr sz="1000" spc="-5" dirty="0" err="1">
                <a:solidFill>
                  <a:srgbClr val="231F20"/>
                </a:solidFill>
                <a:latin typeface="ＭＳ ゴシック"/>
                <a:cs typeface="ＭＳ ゴシック"/>
              </a:rPr>
              <a:t>の</a:t>
            </a:r>
            <a:r>
              <a:rPr sz="1000" spc="10" dirty="0" err="1">
                <a:solidFill>
                  <a:srgbClr val="231F20"/>
                </a:solidFill>
                <a:latin typeface="ＭＳ ゴシック"/>
                <a:cs typeface="ＭＳ ゴシック"/>
              </a:rPr>
              <a:t>経</a:t>
            </a:r>
            <a:r>
              <a:rPr sz="1000" spc="-85" dirty="0" err="1">
                <a:solidFill>
                  <a:srgbClr val="231F20"/>
                </a:solidFill>
                <a:latin typeface="ＭＳ ゴシック"/>
                <a:cs typeface="ＭＳ ゴシック"/>
              </a:rPr>
              <a:t>験し</a:t>
            </a:r>
            <a:r>
              <a:rPr sz="1000" spc="-315"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そ</a:t>
            </a:r>
            <a:r>
              <a:rPr sz="1000" spc="-5" dirty="0" err="1">
                <a:solidFill>
                  <a:srgbClr val="231F20"/>
                </a:solidFill>
                <a:latin typeface="ＭＳ ゴシック"/>
                <a:cs typeface="ＭＳ ゴシック"/>
              </a:rPr>
              <a:t>の</a:t>
            </a:r>
            <a:r>
              <a:rPr sz="1000" spc="-20" dirty="0" err="1">
                <a:solidFill>
                  <a:srgbClr val="231F20"/>
                </a:solidFill>
                <a:latin typeface="ＭＳ ゴシック"/>
                <a:cs typeface="ＭＳ ゴシック"/>
              </a:rPr>
              <a:t>他</a:t>
            </a:r>
            <a:r>
              <a:rPr sz="1000" spc="-10" dirty="0" err="1">
                <a:solidFill>
                  <a:srgbClr val="231F20"/>
                </a:solidFill>
                <a:latin typeface="ＭＳ ゴシック"/>
                <a:cs typeface="ＭＳ ゴシック"/>
              </a:rPr>
              <a:t>の</a:t>
            </a:r>
            <a:r>
              <a:rPr sz="1000" spc="20" dirty="0" err="1">
                <a:solidFill>
                  <a:srgbClr val="231F20"/>
                </a:solidFill>
                <a:latin typeface="ＭＳ ゴシック"/>
                <a:cs typeface="ＭＳ ゴシック"/>
              </a:rPr>
              <a:t>研</a:t>
            </a:r>
            <a:r>
              <a:rPr sz="1000" spc="-25" dirty="0" err="1">
                <a:solidFill>
                  <a:srgbClr val="231F20"/>
                </a:solidFill>
                <a:latin typeface="ＭＳ ゴシック"/>
                <a:cs typeface="ＭＳ ゴシック"/>
              </a:rPr>
              <a:t>修</a:t>
            </a:r>
            <a:r>
              <a:rPr sz="1000" spc="-20" dirty="0" err="1">
                <a:solidFill>
                  <a:srgbClr val="231F20"/>
                </a:solidFill>
                <a:latin typeface="ＭＳ ゴシック"/>
                <a:cs typeface="ＭＳ ゴシック"/>
              </a:rPr>
              <a:t>活</a:t>
            </a:r>
            <a:r>
              <a:rPr sz="1000" spc="-25" dirty="0" err="1">
                <a:solidFill>
                  <a:srgbClr val="231F20"/>
                </a:solidFill>
                <a:latin typeface="ＭＳ ゴシック"/>
                <a:cs typeface="ＭＳ ゴシック"/>
              </a:rPr>
              <a:t>動</a:t>
            </a:r>
            <a:r>
              <a:rPr sz="1000" spc="20" dirty="0" err="1">
                <a:solidFill>
                  <a:srgbClr val="231F20"/>
                </a:solidFill>
                <a:latin typeface="ＭＳ ゴシック"/>
                <a:cs typeface="ＭＳ ゴシック"/>
              </a:rPr>
              <a:t>」</a:t>
            </a:r>
            <a:r>
              <a:rPr sz="1000" spc="-25"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一</a:t>
            </a:r>
            <a:r>
              <a:rPr sz="1000" spc="-5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a:t>
            </a:r>
            <a:r>
              <a:rPr sz="1000" spc="-75" dirty="0" err="1">
                <a:solidFill>
                  <a:srgbClr val="231F20"/>
                </a:solidFill>
                <a:latin typeface="ＭＳ ゴシック"/>
                <a:cs typeface="ＭＳ ゴシック"/>
              </a:rPr>
              <a:t>及</a:t>
            </a:r>
            <a:r>
              <a:rPr sz="1000" spc="-35" dirty="0" err="1">
                <a:solidFill>
                  <a:srgbClr val="231F20"/>
                </a:solidFill>
                <a:latin typeface="ＭＳ ゴシック"/>
                <a:cs typeface="ＭＳ ゴシック"/>
              </a:rPr>
              <a:t>び</a:t>
            </a:r>
            <a:r>
              <a:rPr sz="1000" spc="-20" dirty="0" err="1">
                <a:solidFill>
                  <a:srgbClr val="231F20"/>
                </a:solidFill>
                <a:latin typeface="ＭＳ ゴシック"/>
                <a:cs typeface="ＭＳ ゴシック"/>
              </a:rPr>
              <a:t>個</a:t>
            </a:r>
            <a:r>
              <a:rPr sz="1000" dirty="0" err="1">
                <a:solidFill>
                  <a:srgbClr val="231F20"/>
                </a:solidFill>
                <a:latin typeface="ＭＳ ゴシック"/>
                <a:cs typeface="ＭＳ ゴシック"/>
              </a:rPr>
              <a:t>別</a:t>
            </a:r>
            <a:r>
              <a:rPr sz="1000" dirty="0">
                <a:solidFill>
                  <a:srgbClr val="231F20"/>
                </a:solidFill>
                <a:latin typeface="ＭＳ ゴシック"/>
                <a:cs typeface="ＭＳ ゴシック"/>
              </a:rPr>
              <a:t> </a:t>
            </a:r>
            <a:r>
              <a:rPr sz="1000" spc="-65" dirty="0">
                <a:solidFill>
                  <a:srgbClr val="231F20"/>
                </a:solidFill>
                <a:latin typeface="ＭＳ ゴシック"/>
                <a:cs typeface="ＭＳ ゴシック"/>
              </a:rPr>
              <a:t>に</a:t>
            </a:r>
            <a:r>
              <a:rPr sz="1000" spc="-10" dirty="0">
                <a:solidFill>
                  <a:srgbClr val="231F20"/>
                </a:solidFill>
                <a:latin typeface="ＭＳ ゴシック"/>
                <a:cs typeface="ＭＳ ゴシック"/>
              </a:rPr>
              <a:t>確</a:t>
            </a:r>
            <a:r>
              <a:rPr sz="1000" spc="-35" dirty="0">
                <a:solidFill>
                  <a:srgbClr val="231F20"/>
                </a:solidFill>
                <a:latin typeface="ＭＳ ゴシック"/>
                <a:cs typeface="ＭＳ ゴシック"/>
              </a:rPr>
              <a:t>認</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7" name="object 7"/>
          <p:cNvSpPr txBox="1"/>
          <p:nvPr/>
        </p:nvSpPr>
        <p:spPr>
          <a:xfrm>
            <a:off x="721700" y="1524432"/>
            <a:ext cx="1120140" cy="320601"/>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8" name="object 8"/>
          <p:cNvSpPr txBox="1"/>
          <p:nvPr/>
        </p:nvSpPr>
        <p:spPr>
          <a:xfrm>
            <a:off x="4056369" y="1524432"/>
            <a:ext cx="169354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9" name="object 9"/>
          <p:cNvSpPr txBox="1"/>
          <p:nvPr/>
        </p:nvSpPr>
        <p:spPr>
          <a:xfrm>
            <a:off x="4056369" y="3684391"/>
            <a:ext cx="1815464"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a:t>
            </a:r>
            <a:r>
              <a:rPr sz="1000" spc="-55" dirty="0">
                <a:solidFill>
                  <a:srgbClr val="231F20"/>
                </a:solidFill>
                <a:latin typeface="ＭＳ ゴシック"/>
                <a:cs typeface="ＭＳ ゴシック"/>
              </a:rPr>
              <a:t>の</a:t>
            </a:r>
            <a:r>
              <a:rPr sz="1000" spc="-25" dirty="0">
                <a:solidFill>
                  <a:srgbClr val="231F20"/>
                </a:solidFill>
                <a:latin typeface="ＭＳ ゴシック"/>
                <a:cs typeface="ＭＳ ゴシック"/>
              </a:rPr>
              <a:t>記</a:t>
            </a:r>
            <a:r>
              <a:rPr sz="1000" spc="-15" dirty="0">
                <a:solidFill>
                  <a:srgbClr val="231F20"/>
                </a:solidFill>
                <a:latin typeface="ＭＳ ゴシック"/>
                <a:cs typeface="ＭＳ ゴシック"/>
              </a:rPr>
              <a:t>録</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10" name="object 10"/>
          <p:cNvGrpSpPr/>
          <p:nvPr/>
        </p:nvGrpSpPr>
        <p:grpSpPr>
          <a:xfrm>
            <a:off x="769499" y="2792703"/>
            <a:ext cx="2767063" cy="627380"/>
            <a:chOff x="769499" y="2792703"/>
            <a:chExt cx="2767063" cy="627380"/>
          </a:xfrm>
        </p:grpSpPr>
        <p:sp>
          <p:nvSpPr>
            <p:cNvPr id="12" name="object 12"/>
            <p:cNvSpPr/>
            <p:nvPr/>
          </p:nvSpPr>
          <p:spPr>
            <a:xfrm>
              <a:off x="769499" y="2792703"/>
              <a:ext cx="2035810" cy="627380"/>
            </a:xfrm>
            <a:custGeom>
              <a:avLst/>
              <a:gdLst/>
              <a:ahLst/>
              <a:cxnLst/>
              <a:rect l="l" t="t" r="r" b="b"/>
              <a:pathLst>
                <a:path w="2035810" h="627379">
                  <a:moveTo>
                    <a:pt x="108000" y="0"/>
                  </a:moveTo>
                  <a:lnTo>
                    <a:pt x="65960" y="8486"/>
                  </a:lnTo>
                  <a:lnTo>
                    <a:pt x="31630" y="31630"/>
                  </a:lnTo>
                  <a:lnTo>
                    <a:pt x="8486" y="65960"/>
                  </a:lnTo>
                  <a:lnTo>
                    <a:pt x="0" y="108000"/>
                  </a:lnTo>
                  <a:lnTo>
                    <a:pt x="0" y="518845"/>
                  </a:lnTo>
                  <a:lnTo>
                    <a:pt x="8486" y="560886"/>
                  </a:lnTo>
                  <a:lnTo>
                    <a:pt x="31630" y="595215"/>
                  </a:lnTo>
                  <a:lnTo>
                    <a:pt x="65960" y="618360"/>
                  </a:lnTo>
                  <a:lnTo>
                    <a:pt x="108000" y="626846"/>
                  </a:lnTo>
                  <a:lnTo>
                    <a:pt x="1927796" y="626846"/>
                  </a:lnTo>
                  <a:lnTo>
                    <a:pt x="1969837" y="618360"/>
                  </a:lnTo>
                  <a:lnTo>
                    <a:pt x="2004166" y="595215"/>
                  </a:lnTo>
                  <a:lnTo>
                    <a:pt x="2027310" y="560886"/>
                  </a:lnTo>
                  <a:lnTo>
                    <a:pt x="2035797" y="518845"/>
                  </a:lnTo>
                  <a:lnTo>
                    <a:pt x="2035797" y="108000"/>
                  </a:lnTo>
                  <a:lnTo>
                    <a:pt x="2027310" y="65960"/>
                  </a:lnTo>
                  <a:lnTo>
                    <a:pt x="2004166" y="31630"/>
                  </a:lnTo>
                  <a:lnTo>
                    <a:pt x="1969837" y="8486"/>
                  </a:lnTo>
                  <a:lnTo>
                    <a:pt x="1927796" y="0"/>
                  </a:lnTo>
                  <a:lnTo>
                    <a:pt x="108000" y="0"/>
                  </a:lnTo>
                  <a:close/>
                </a:path>
              </a:pathLst>
            </a:custGeom>
            <a:ln w="12598">
              <a:solidFill>
                <a:srgbClr val="DA2128"/>
              </a:solidFill>
            </a:ln>
          </p:spPr>
          <p:txBody>
            <a:bodyPr wrap="square" lIns="0" tIns="0" rIns="0" bIns="0" rtlCol="0"/>
            <a:lstStyle/>
            <a:p>
              <a:endParaRPr/>
            </a:p>
          </p:txBody>
        </p:sp>
        <p:sp>
          <p:nvSpPr>
            <p:cNvPr id="14" name="object 14"/>
            <p:cNvSpPr/>
            <p:nvPr/>
          </p:nvSpPr>
          <p:spPr>
            <a:xfrm>
              <a:off x="2358002" y="3081603"/>
              <a:ext cx="1178560" cy="259715"/>
            </a:xfrm>
            <a:custGeom>
              <a:avLst/>
              <a:gdLst/>
              <a:ahLst/>
              <a:cxnLst/>
              <a:rect l="l" t="t" r="r" b="b"/>
              <a:pathLst>
                <a:path w="1178560" h="259714">
                  <a:moveTo>
                    <a:pt x="1178102" y="0"/>
                  </a:moveTo>
                  <a:lnTo>
                    <a:pt x="251142" y="0"/>
                  </a:lnTo>
                  <a:lnTo>
                    <a:pt x="0" y="259194"/>
                  </a:lnTo>
                  <a:lnTo>
                    <a:pt x="1178102" y="259194"/>
                  </a:lnTo>
                  <a:lnTo>
                    <a:pt x="1178102" y="0"/>
                  </a:lnTo>
                  <a:close/>
                </a:path>
              </a:pathLst>
            </a:custGeom>
            <a:solidFill>
              <a:srgbClr val="DA2128"/>
            </a:solidFill>
          </p:spPr>
          <p:txBody>
            <a:bodyPr wrap="square" lIns="0" tIns="0" rIns="0" bIns="0" rtlCol="0"/>
            <a:lstStyle/>
            <a:p>
              <a:endParaRPr/>
            </a:p>
          </p:txBody>
        </p:sp>
      </p:grpSp>
      <p:grpSp>
        <p:nvGrpSpPr>
          <p:cNvPr id="15" name="object 15"/>
          <p:cNvGrpSpPr/>
          <p:nvPr/>
        </p:nvGrpSpPr>
        <p:grpSpPr>
          <a:xfrm>
            <a:off x="769499" y="1861203"/>
            <a:ext cx="2775806" cy="796495"/>
            <a:chOff x="769499" y="1861203"/>
            <a:chExt cx="2775806" cy="796495"/>
          </a:xfrm>
        </p:grpSpPr>
        <p:sp>
          <p:nvSpPr>
            <p:cNvPr id="17" name="object 17"/>
            <p:cNvSpPr/>
            <p:nvPr/>
          </p:nvSpPr>
          <p:spPr>
            <a:xfrm>
              <a:off x="769499" y="1961103"/>
              <a:ext cx="2035810" cy="696595"/>
            </a:xfrm>
            <a:custGeom>
              <a:avLst/>
              <a:gdLst/>
              <a:ahLst/>
              <a:cxnLst/>
              <a:rect l="l" t="t" r="r" b="b"/>
              <a:pathLst>
                <a:path w="2035810" h="696594">
                  <a:moveTo>
                    <a:pt x="108000" y="0"/>
                  </a:moveTo>
                  <a:lnTo>
                    <a:pt x="65960" y="8486"/>
                  </a:lnTo>
                  <a:lnTo>
                    <a:pt x="31630" y="31630"/>
                  </a:lnTo>
                  <a:lnTo>
                    <a:pt x="8486" y="65960"/>
                  </a:lnTo>
                  <a:lnTo>
                    <a:pt x="0" y="108000"/>
                  </a:lnTo>
                  <a:lnTo>
                    <a:pt x="0" y="588594"/>
                  </a:lnTo>
                  <a:lnTo>
                    <a:pt x="8486" y="630634"/>
                  </a:lnTo>
                  <a:lnTo>
                    <a:pt x="31630" y="664964"/>
                  </a:lnTo>
                  <a:lnTo>
                    <a:pt x="65960" y="688108"/>
                  </a:lnTo>
                  <a:lnTo>
                    <a:pt x="108000" y="696595"/>
                  </a:lnTo>
                  <a:lnTo>
                    <a:pt x="1927796" y="696595"/>
                  </a:lnTo>
                  <a:lnTo>
                    <a:pt x="1969837" y="688108"/>
                  </a:lnTo>
                  <a:lnTo>
                    <a:pt x="2004166" y="664964"/>
                  </a:lnTo>
                  <a:lnTo>
                    <a:pt x="2027310" y="630634"/>
                  </a:lnTo>
                  <a:lnTo>
                    <a:pt x="2035797" y="588594"/>
                  </a:lnTo>
                  <a:lnTo>
                    <a:pt x="2035797" y="108000"/>
                  </a:lnTo>
                  <a:lnTo>
                    <a:pt x="2027310" y="65960"/>
                  </a:lnTo>
                  <a:lnTo>
                    <a:pt x="2004166" y="31630"/>
                  </a:lnTo>
                  <a:lnTo>
                    <a:pt x="1969837" y="8486"/>
                  </a:lnTo>
                  <a:lnTo>
                    <a:pt x="1927796" y="0"/>
                  </a:lnTo>
                  <a:lnTo>
                    <a:pt x="108000" y="0"/>
                  </a:lnTo>
                  <a:close/>
                </a:path>
              </a:pathLst>
            </a:custGeom>
            <a:ln w="12598">
              <a:solidFill>
                <a:srgbClr val="DA2128"/>
              </a:solidFill>
            </a:ln>
          </p:spPr>
          <p:txBody>
            <a:bodyPr wrap="square" lIns="0" tIns="0" rIns="0" bIns="0" rtlCol="0"/>
            <a:lstStyle/>
            <a:p>
              <a:endParaRPr/>
            </a:p>
          </p:txBody>
        </p:sp>
        <p:sp>
          <p:nvSpPr>
            <p:cNvPr id="19" name="object 19"/>
            <p:cNvSpPr/>
            <p:nvPr/>
          </p:nvSpPr>
          <p:spPr>
            <a:xfrm>
              <a:off x="1999715" y="1861203"/>
              <a:ext cx="1545590" cy="259715"/>
            </a:xfrm>
            <a:custGeom>
              <a:avLst/>
              <a:gdLst/>
              <a:ahLst/>
              <a:cxnLst/>
              <a:rect l="l" t="t" r="r" b="b"/>
              <a:pathLst>
                <a:path w="1545589" h="259714">
                  <a:moveTo>
                    <a:pt x="1545386" y="0"/>
                  </a:moveTo>
                  <a:lnTo>
                    <a:pt x="329438" y="0"/>
                  </a:lnTo>
                  <a:lnTo>
                    <a:pt x="0" y="259194"/>
                  </a:lnTo>
                  <a:lnTo>
                    <a:pt x="1545386" y="259194"/>
                  </a:lnTo>
                  <a:lnTo>
                    <a:pt x="1545386" y="0"/>
                  </a:lnTo>
                  <a:close/>
                </a:path>
              </a:pathLst>
            </a:custGeom>
            <a:solidFill>
              <a:srgbClr val="DA2128"/>
            </a:solidFill>
          </p:spPr>
          <p:txBody>
            <a:bodyPr wrap="square" lIns="0" tIns="0" rIns="0" bIns="0" rtlCol="0"/>
            <a:lstStyle/>
            <a:p>
              <a:endParaRPr/>
            </a:p>
          </p:txBody>
        </p:sp>
      </p:grpSp>
      <p:sp>
        <p:nvSpPr>
          <p:cNvPr id="20" name="object 20"/>
          <p:cNvSpPr txBox="1"/>
          <p:nvPr/>
        </p:nvSpPr>
        <p:spPr>
          <a:xfrm>
            <a:off x="2867405" y="3059836"/>
            <a:ext cx="726440" cy="351378"/>
          </a:xfrm>
          <a:prstGeom prst="rect">
            <a:avLst/>
          </a:prstGeom>
        </p:spPr>
        <p:txBody>
          <a:bodyPr vert="horz" wrap="square" lIns="0" tIns="73660" rIns="0" bIns="0" rtlCol="0">
            <a:spAutoFit/>
          </a:bodyPr>
          <a:lstStyle/>
          <a:p>
            <a:pPr>
              <a:lnSpc>
                <a:spcPct val="100000"/>
              </a:lnSpc>
              <a:spcBef>
                <a:spcPts val="580"/>
              </a:spcBef>
            </a:pPr>
            <a:r>
              <a:rPr lang="ja-JP" altLang="en-US" sz="900" spc="10" dirty="0">
                <a:solidFill>
                  <a:srgbClr val="FFFFFF"/>
                </a:solidFill>
                <a:latin typeface="ＭＳ ゴシック"/>
                <a:cs typeface="ＭＳ ゴシック"/>
              </a:rPr>
              <a:t>研修歯科医</a:t>
            </a:r>
            <a:r>
              <a:rPr sz="900" spc="-40" dirty="0" err="1">
                <a:solidFill>
                  <a:srgbClr val="FFFFFF"/>
                </a:solidFill>
                <a:latin typeface="ＭＳ ゴシック"/>
                <a:cs typeface="ＭＳ ゴシック"/>
              </a:rPr>
              <a:t>一</a:t>
            </a:r>
            <a:r>
              <a:rPr sz="900" dirty="0" err="1">
                <a:solidFill>
                  <a:srgbClr val="FFFFFF"/>
                </a:solidFill>
                <a:latin typeface="ＭＳ ゴシック"/>
                <a:cs typeface="ＭＳ ゴシック"/>
              </a:rPr>
              <a:t>覧</a:t>
            </a:r>
            <a:endParaRPr sz="900" dirty="0">
              <a:latin typeface="ＭＳ ゴシック"/>
              <a:cs typeface="ＭＳ ゴシック"/>
            </a:endParaRPr>
          </a:p>
        </p:txBody>
      </p:sp>
      <p:sp>
        <p:nvSpPr>
          <p:cNvPr id="21" name="object 21"/>
          <p:cNvSpPr/>
          <p:nvPr/>
        </p:nvSpPr>
        <p:spPr>
          <a:xfrm>
            <a:off x="2337296" y="2850303"/>
            <a:ext cx="392430" cy="152400"/>
          </a:xfrm>
          <a:custGeom>
            <a:avLst/>
            <a:gdLst/>
            <a:ahLst/>
            <a:cxnLst/>
            <a:rect l="l" t="t" r="r" b="b"/>
            <a:pathLst>
              <a:path w="392430" h="152400">
                <a:moveTo>
                  <a:pt x="27470" y="0"/>
                </a:moveTo>
                <a:lnTo>
                  <a:pt x="16780" y="2158"/>
                </a:lnTo>
                <a:lnTo>
                  <a:pt x="8048" y="8043"/>
                </a:lnTo>
                <a:lnTo>
                  <a:pt x="2159" y="16775"/>
                </a:lnTo>
                <a:lnTo>
                  <a:pt x="0" y="27470"/>
                </a:lnTo>
                <a:lnTo>
                  <a:pt x="0" y="124637"/>
                </a:lnTo>
                <a:lnTo>
                  <a:pt x="2159" y="135325"/>
                </a:lnTo>
                <a:lnTo>
                  <a:pt x="8048" y="144052"/>
                </a:lnTo>
                <a:lnTo>
                  <a:pt x="16780" y="149937"/>
                </a:lnTo>
                <a:lnTo>
                  <a:pt x="27470" y="152095"/>
                </a:lnTo>
                <a:lnTo>
                  <a:pt x="364934" y="152095"/>
                </a:lnTo>
                <a:lnTo>
                  <a:pt x="375629" y="149937"/>
                </a:lnTo>
                <a:lnTo>
                  <a:pt x="384360" y="144052"/>
                </a:lnTo>
                <a:lnTo>
                  <a:pt x="390246" y="135325"/>
                </a:lnTo>
                <a:lnTo>
                  <a:pt x="392404" y="124637"/>
                </a:lnTo>
                <a:lnTo>
                  <a:pt x="392404" y="27470"/>
                </a:lnTo>
                <a:lnTo>
                  <a:pt x="390246" y="16775"/>
                </a:lnTo>
                <a:lnTo>
                  <a:pt x="384360" y="8043"/>
                </a:lnTo>
                <a:lnTo>
                  <a:pt x="375629" y="2158"/>
                </a:lnTo>
                <a:lnTo>
                  <a:pt x="364934" y="0"/>
                </a:lnTo>
                <a:lnTo>
                  <a:pt x="27470" y="0"/>
                </a:lnTo>
                <a:close/>
              </a:path>
            </a:pathLst>
          </a:custGeom>
          <a:ln w="12598">
            <a:solidFill>
              <a:srgbClr val="DA2128"/>
            </a:solidFill>
          </a:ln>
        </p:spPr>
        <p:txBody>
          <a:bodyPr wrap="square" lIns="0" tIns="0" rIns="0" bIns="0" rtlCol="0"/>
          <a:lstStyle/>
          <a:p>
            <a:endParaRPr/>
          </a:p>
        </p:txBody>
      </p:sp>
      <p:sp>
        <p:nvSpPr>
          <p:cNvPr id="24" name="object 24"/>
          <p:cNvSpPr/>
          <p:nvPr/>
        </p:nvSpPr>
        <p:spPr>
          <a:xfrm>
            <a:off x="5544151" y="2613604"/>
            <a:ext cx="392430" cy="152400"/>
          </a:xfrm>
          <a:custGeom>
            <a:avLst/>
            <a:gdLst/>
            <a:ahLst/>
            <a:cxnLst/>
            <a:rect l="l" t="t" r="r" b="b"/>
            <a:pathLst>
              <a:path w="392429" h="152400">
                <a:moveTo>
                  <a:pt x="27470" y="0"/>
                </a:moveTo>
                <a:lnTo>
                  <a:pt x="16780" y="2158"/>
                </a:lnTo>
                <a:lnTo>
                  <a:pt x="8048" y="8043"/>
                </a:lnTo>
                <a:lnTo>
                  <a:pt x="2159" y="16775"/>
                </a:lnTo>
                <a:lnTo>
                  <a:pt x="0" y="27470"/>
                </a:lnTo>
                <a:lnTo>
                  <a:pt x="0" y="124637"/>
                </a:lnTo>
                <a:lnTo>
                  <a:pt x="2159" y="135325"/>
                </a:lnTo>
                <a:lnTo>
                  <a:pt x="8048" y="144052"/>
                </a:lnTo>
                <a:lnTo>
                  <a:pt x="16780" y="149937"/>
                </a:lnTo>
                <a:lnTo>
                  <a:pt x="27470" y="152095"/>
                </a:lnTo>
                <a:lnTo>
                  <a:pt x="364934" y="152095"/>
                </a:lnTo>
                <a:lnTo>
                  <a:pt x="375629" y="149937"/>
                </a:lnTo>
                <a:lnTo>
                  <a:pt x="384360" y="144052"/>
                </a:lnTo>
                <a:lnTo>
                  <a:pt x="390246" y="135325"/>
                </a:lnTo>
                <a:lnTo>
                  <a:pt x="392404" y="124637"/>
                </a:lnTo>
                <a:lnTo>
                  <a:pt x="392404" y="27470"/>
                </a:lnTo>
                <a:lnTo>
                  <a:pt x="390246" y="16775"/>
                </a:lnTo>
                <a:lnTo>
                  <a:pt x="384360" y="8043"/>
                </a:lnTo>
                <a:lnTo>
                  <a:pt x="375629" y="2158"/>
                </a:lnTo>
                <a:lnTo>
                  <a:pt x="364934" y="0"/>
                </a:lnTo>
                <a:lnTo>
                  <a:pt x="27470" y="0"/>
                </a:lnTo>
                <a:close/>
              </a:path>
            </a:pathLst>
          </a:custGeom>
          <a:ln w="12598">
            <a:solidFill>
              <a:srgbClr val="DA2128"/>
            </a:solidFill>
          </a:ln>
        </p:spPr>
        <p:txBody>
          <a:bodyPr wrap="square" lIns="0" tIns="0" rIns="0" bIns="0" rtlCol="0"/>
          <a:lstStyle/>
          <a:p>
            <a:endParaRPr/>
          </a:p>
        </p:txBody>
      </p:sp>
      <p:sp>
        <p:nvSpPr>
          <p:cNvPr id="25" name="object 25"/>
          <p:cNvSpPr txBox="1"/>
          <p:nvPr/>
        </p:nvSpPr>
        <p:spPr>
          <a:xfrm>
            <a:off x="1984794" y="1935315"/>
            <a:ext cx="882650" cy="256480"/>
          </a:xfrm>
          <a:prstGeom prst="rect">
            <a:avLst/>
          </a:prstGeom>
        </p:spPr>
        <p:txBody>
          <a:bodyPr vert="horz" wrap="square" lIns="0" tIns="0" rIns="0" bIns="0" rtlCol="0">
            <a:spAutoFit/>
          </a:bodyPr>
          <a:lstStyle/>
          <a:p>
            <a:pPr marL="387985">
              <a:lnSpc>
                <a:spcPts val="975"/>
              </a:lnSpc>
            </a:pPr>
            <a:r>
              <a:rPr lang="ja-JP" altLang="en-US" sz="900" spc="10" dirty="0">
                <a:solidFill>
                  <a:srgbClr val="FFFFFF"/>
                </a:solidFill>
                <a:latin typeface="ＭＳ ゴシック"/>
                <a:cs typeface="ＭＳ ゴシック"/>
              </a:rPr>
              <a:t>研修歯科医</a:t>
            </a:r>
            <a:r>
              <a:rPr sz="900" spc="-85" dirty="0">
                <a:solidFill>
                  <a:srgbClr val="FFFFFF"/>
                </a:solidFill>
                <a:latin typeface="ＭＳ ゴシック"/>
                <a:cs typeface="ＭＳ ゴシック"/>
              </a:rPr>
              <a:t>絞</a:t>
            </a:r>
            <a:endParaRPr sz="900" dirty="0">
              <a:latin typeface="ＭＳ ゴシック"/>
              <a:cs typeface="ＭＳ ゴシック"/>
            </a:endParaRPr>
          </a:p>
        </p:txBody>
      </p:sp>
      <p:sp>
        <p:nvSpPr>
          <p:cNvPr id="29" name="object 2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12</a:t>
            </a:fld>
            <a:endParaRPr dirty="0"/>
          </a:p>
        </p:txBody>
      </p:sp>
      <p:sp>
        <p:nvSpPr>
          <p:cNvPr id="26" name="object 26"/>
          <p:cNvSpPr txBox="1"/>
          <p:nvPr/>
        </p:nvSpPr>
        <p:spPr>
          <a:xfrm>
            <a:off x="2867405" y="1839430"/>
            <a:ext cx="734060" cy="338455"/>
          </a:xfrm>
          <a:prstGeom prst="rect">
            <a:avLst/>
          </a:prstGeom>
        </p:spPr>
        <p:txBody>
          <a:bodyPr vert="horz" wrap="square" lIns="0" tIns="82550" rIns="0" bIns="0" rtlCol="0">
            <a:spAutoFit/>
          </a:bodyPr>
          <a:lstStyle/>
          <a:p>
            <a:pPr>
              <a:lnSpc>
                <a:spcPct val="100000"/>
              </a:lnSpc>
              <a:spcBef>
                <a:spcPts val="650"/>
              </a:spcBef>
            </a:pPr>
            <a:r>
              <a:rPr sz="900" spc="-85" dirty="0">
                <a:solidFill>
                  <a:srgbClr val="FFFFFF"/>
                </a:solidFill>
                <a:latin typeface="ＭＳ ゴシック"/>
                <a:cs typeface="ＭＳ ゴシック"/>
              </a:rPr>
              <a:t>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7" name="object 27"/>
          <p:cNvSpPr txBox="1"/>
          <p:nvPr/>
        </p:nvSpPr>
        <p:spPr>
          <a:xfrm>
            <a:off x="734402" y="837006"/>
            <a:ext cx="6091555" cy="429895"/>
          </a:xfrm>
          <a:prstGeom prst="rect">
            <a:avLst/>
          </a:prstGeom>
          <a:solidFill>
            <a:srgbClr val="46976D"/>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そ</a:t>
            </a:r>
            <a:r>
              <a:rPr sz="2200" spc="15" dirty="0">
                <a:solidFill>
                  <a:srgbClr val="FFFFFF"/>
                </a:solidFill>
                <a:latin typeface="HGPｺﾞｼｯｸE"/>
                <a:cs typeface="HGPｺﾞｼｯｸE"/>
              </a:rPr>
              <a:t>の</a:t>
            </a:r>
            <a:r>
              <a:rPr sz="2200" spc="-35" dirty="0">
                <a:solidFill>
                  <a:srgbClr val="FFFFFF"/>
                </a:solidFill>
                <a:latin typeface="HGPｺﾞｼｯｸE"/>
                <a:cs typeface="HGPｺﾞｼｯｸE"/>
              </a:rPr>
              <a:t>他</a:t>
            </a:r>
            <a:r>
              <a:rPr sz="2200" spc="5" dirty="0">
                <a:solidFill>
                  <a:srgbClr val="FFFFFF"/>
                </a:solidFill>
                <a:latin typeface="HGPｺﾞｼｯｸE"/>
                <a:cs typeface="HGPｺﾞｼｯｸE"/>
              </a:rPr>
              <a:t>の</a:t>
            </a:r>
            <a:r>
              <a:rPr sz="2200" spc="55" dirty="0">
                <a:solidFill>
                  <a:srgbClr val="FFFFFF"/>
                </a:solidFill>
                <a:latin typeface="HGPｺﾞｼｯｸE"/>
                <a:cs typeface="HGPｺﾞｼｯｸE"/>
              </a:rPr>
              <a:t>研</a:t>
            </a:r>
            <a:r>
              <a:rPr sz="2200" spc="-35" dirty="0">
                <a:solidFill>
                  <a:srgbClr val="FFFFFF"/>
                </a:solidFill>
                <a:latin typeface="HGPｺﾞｼｯｸE"/>
                <a:cs typeface="HGPｺﾞｼｯｸE"/>
              </a:rPr>
              <a:t>修</a:t>
            </a:r>
            <a:r>
              <a:rPr sz="2200" spc="-20" dirty="0">
                <a:solidFill>
                  <a:srgbClr val="FFFFFF"/>
                </a:solidFill>
                <a:latin typeface="HGPｺﾞｼｯｸE"/>
                <a:cs typeface="HGPｺﾞｼｯｸE"/>
              </a:rPr>
              <a:t>活</a:t>
            </a:r>
            <a:r>
              <a:rPr sz="2200" spc="-35" dirty="0">
                <a:solidFill>
                  <a:srgbClr val="FFFFFF"/>
                </a:solidFill>
                <a:latin typeface="HGPｺﾞｼｯｸE"/>
                <a:cs typeface="HGPｺﾞｼｯｸE"/>
              </a:rPr>
              <a:t>動</a:t>
            </a:r>
            <a:r>
              <a:rPr sz="2200" spc="-40" dirty="0">
                <a:solidFill>
                  <a:srgbClr val="FFFFFF"/>
                </a:solidFill>
                <a:latin typeface="HGPｺﾞｼｯｸE"/>
                <a:cs typeface="HGPｺﾞｼｯｸE"/>
              </a:rPr>
              <a:t>の</a:t>
            </a:r>
            <a:r>
              <a:rPr sz="2200" spc="-20" dirty="0">
                <a:solidFill>
                  <a:srgbClr val="FFFFFF"/>
                </a:solidFill>
                <a:latin typeface="HGPｺﾞｼｯｸE"/>
                <a:cs typeface="HGPｺﾞｼｯｸE"/>
              </a:rPr>
              <a:t>記</a:t>
            </a:r>
            <a:r>
              <a:rPr sz="2200" spc="-5" dirty="0">
                <a:solidFill>
                  <a:srgbClr val="FFFFFF"/>
                </a:solidFill>
                <a:latin typeface="HGPｺﾞｼｯｸE"/>
                <a:cs typeface="HGPｺﾞｼｯｸE"/>
              </a:rPr>
              <a:t>録</a:t>
            </a:r>
            <a:endParaRPr sz="2200">
              <a:latin typeface="HGPｺﾞｼｯｸE"/>
              <a:cs typeface="HGPｺﾞｼｯｸE"/>
            </a:endParaRPr>
          </a:p>
        </p:txBody>
      </p:sp>
      <p:sp>
        <p:nvSpPr>
          <p:cNvPr id="28" name="object 28"/>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15" dirty="0">
                <a:solidFill>
                  <a:srgbClr val="FFFFFF"/>
                </a:solidFill>
                <a:latin typeface="ＭＳ Ｐゴシック"/>
                <a:cs typeface="ＭＳ Ｐゴシック"/>
              </a:rPr>
              <a:t>研</a:t>
            </a:r>
            <a:r>
              <a:rPr sz="1000" spc="-15" dirty="0">
                <a:solidFill>
                  <a:srgbClr val="FFFFFF"/>
                </a:solidFill>
                <a:latin typeface="ＭＳ Ｐゴシック"/>
                <a:cs typeface="ＭＳ Ｐゴシック"/>
              </a:rPr>
              <a:t>修記</a:t>
            </a:r>
            <a:r>
              <a:rPr sz="1000" spc="-20" dirty="0">
                <a:solidFill>
                  <a:srgbClr val="FFFFFF"/>
                </a:solidFill>
                <a:latin typeface="ＭＳ Ｐゴシック"/>
                <a:cs typeface="ＭＳ Ｐゴシック"/>
              </a:rPr>
              <a:t>録</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参</a:t>
            </a:r>
            <a:r>
              <a:rPr sz="1000" spc="-15" dirty="0">
                <a:solidFill>
                  <a:srgbClr val="FFFFFF"/>
                </a:solidFill>
                <a:latin typeface="ＭＳ Ｐゴシック"/>
                <a:cs typeface="ＭＳ Ｐゴシック"/>
              </a:rPr>
              <a:t>照</a:t>
            </a:r>
            <a:r>
              <a:rPr sz="1000" spc="-10" dirty="0">
                <a:solidFill>
                  <a:srgbClr val="FFFFFF"/>
                </a:solidFill>
                <a:latin typeface="ＭＳ Ｐゴシック"/>
                <a:cs typeface="ＭＳ Ｐゴシック"/>
              </a:rPr>
              <a:t>〉</a:t>
            </a:r>
            <a:endParaRPr sz="1000">
              <a:latin typeface="ＭＳ Ｐゴシック"/>
              <a:cs typeface="ＭＳ Ｐゴシック"/>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44134" y="1773003"/>
            <a:ext cx="2121865" cy="211461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34399" y="1773003"/>
            <a:ext cx="2117832" cy="166220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p>
        </p:txBody>
      </p:sp>
      <p:sp>
        <p:nvSpPr>
          <p:cNvPr id="5" name="object 5"/>
          <p:cNvSpPr txBox="1"/>
          <p:nvPr/>
        </p:nvSpPr>
        <p:spPr>
          <a:xfrm>
            <a:off x="721700" y="4235459"/>
            <a:ext cx="6333150" cy="2338654"/>
          </a:xfrm>
          <a:prstGeom prst="rect">
            <a:avLst/>
          </a:prstGeom>
        </p:spPr>
        <p:txBody>
          <a:bodyPr vert="horz" wrap="square" lIns="0" tIns="12700" rIns="0" bIns="0" rtlCol="0">
            <a:spAutoFit/>
          </a:bodyPr>
          <a:lstStyle/>
          <a:p>
            <a:pPr marL="140335">
              <a:lnSpc>
                <a:spcPct val="100000"/>
              </a:lnSpc>
              <a:spcBef>
                <a:spcPts val="100"/>
              </a:spcBef>
            </a:pPr>
            <a:r>
              <a:rPr sz="1000" spc="-25" dirty="0">
                <a:solidFill>
                  <a:srgbClr val="231F20"/>
                </a:solidFill>
                <a:latin typeface="ＭＳ ゴシック"/>
                <a:cs typeface="ＭＳ ゴシック"/>
              </a:rPr>
              <a:t>上級</a:t>
            </a:r>
            <a:r>
              <a:rPr sz="1000" spc="-35" dirty="0">
                <a:solidFill>
                  <a:srgbClr val="231F20"/>
                </a:solidFill>
                <a:latin typeface="ＭＳ ゴシック"/>
                <a:cs typeface="ＭＳ ゴシック"/>
              </a:rPr>
              <a:t>医</a:t>
            </a:r>
            <a:r>
              <a:rPr sz="1000" spc="-120" dirty="0">
                <a:solidFill>
                  <a:srgbClr val="231F20"/>
                </a:solidFill>
                <a:latin typeface="ＭＳ ゴシック"/>
                <a:cs typeface="ＭＳ ゴシック"/>
              </a:rPr>
              <a:t>や</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55" dirty="0">
                <a:solidFill>
                  <a:srgbClr val="231F20"/>
                </a:solidFill>
                <a:latin typeface="ＭＳ ゴシック"/>
                <a:cs typeface="ＭＳ ゴシック"/>
              </a:rPr>
              <a:t>等</a:t>
            </a:r>
            <a:r>
              <a:rPr sz="1000" spc="-15" dirty="0">
                <a:solidFill>
                  <a:srgbClr val="231F20"/>
                </a:solidFill>
                <a:latin typeface="ＭＳ ゴシック"/>
                <a:cs typeface="ＭＳ ゴシック"/>
              </a:rPr>
              <a:t>が評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spc="-95" dirty="0">
                <a:solidFill>
                  <a:srgbClr val="231F20"/>
                </a:solidFill>
                <a:latin typeface="ＭＳ ゴシック"/>
                <a:cs typeface="ＭＳ ゴシック"/>
              </a:rPr>
              <a:t>Ⅰ／Ⅱ／Ⅲ</a:t>
            </a:r>
            <a:r>
              <a:rPr sz="1000" spc="-40" dirty="0">
                <a:solidFill>
                  <a:srgbClr val="231F20"/>
                </a:solidFill>
                <a:latin typeface="ＭＳ ゴシック"/>
                <a:cs typeface="ＭＳ ゴシック"/>
              </a:rPr>
              <a:t>に</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95" dirty="0">
                <a:solidFill>
                  <a:srgbClr val="231F20"/>
                </a:solidFill>
                <a:latin typeface="ＭＳ ゴシック"/>
                <a:cs typeface="ＭＳ ゴシック"/>
              </a:rPr>
              <a:t>し</a:t>
            </a:r>
            <a:r>
              <a:rPr sz="1000" spc="-120" dirty="0">
                <a:solidFill>
                  <a:srgbClr val="231F20"/>
                </a:solidFill>
                <a:latin typeface="ＭＳ ゴシック"/>
                <a:cs typeface="ＭＳ ゴシック"/>
              </a:rPr>
              <a:t>た</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35" dirty="0">
                <a:solidFill>
                  <a:srgbClr val="231F20"/>
                </a:solidFill>
                <a:latin typeface="ＭＳ ゴシック"/>
                <a:cs typeface="ＭＳ ゴシック"/>
              </a:rPr>
              <a:t>を</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70" dirty="0" err="1">
                <a:solidFill>
                  <a:srgbClr val="46976D"/>
                </a:solidFill>
                <a:latin typeface="ＭＳ ゴシック"/>
                <a:cs typeface="ＭＳ ゴシック"/>
              </a:rPr>
              <a:t>フ</a:t>
            </a:r>
            <a:r>
              <a:rPr sz="1000" spc="-155" dirty="0" err="1">
                <a:solidFill>
                  <a:srgbClr val="46976D"/>
                </a:solidFill>
                <a:latin typeface="ＭＳ ゴシック"/>
                <a:cs typeface="ＭＳ ゴシック"/>
              </a:rPr>
              <a:t>ィー</a:t>
            </a:r>
            <a:r>
              <a:rPr sz="1000" spc="-114" dirty="0" err="1">
                <a:solidFill>
                  <a:srgbClr val="46976D"/>
                </a:solidFill>
                <a:latin typeface="ＭＳ ゴシック"/>
                <a:cs typeface="ＭＳ ゴシック"/>
              </a:rPr>
              <a:t>ド</a:t>
            </a:r>
            <a:r>
              <a:rPr sz="1000" spc="-140" dirty="0" err="1">
                <a:solidFill>
                  <a:srgbClr val="46976D"/>
                </a:solidFill>
                <a:latin typeface="ＭＳ ゴシック"/>
                <a:cs typeface="ＭＳ ゴシック"/>
              </a:rPr>
              <a:t>バ</a:t>
            </a:r>
            <a:r>
              <a:rPr sz="1000" spc="-100" dirty="0" err="1">
                <a:solidFill>
                  <a:srgbClr val="46976D"/>
                </a:solidFill>
                <a:latin typeface="ＭＳ ゴシック"/>
                <a:cs typeface="ＭＳ ゴシック"/>
              </a:rPr>
              <a:t>ッ</a:t>
            </a:r>
            <a:r>
              <a:rPr sz="1000" spc="-85" dirty="0" err="1">
                <a:solidFill>
                  <a:srgbClr val="46976D"/>
                </a:solidFill>
                <a:latin typeface="ＭＳ ゴシック"/>
                <a:cs typeface="ＭＳ ゴシック"/>
              </a:rPr>
              <a:t>ク</a:t>
            </a:r>
            <a:r>
              <a:rPr lang="ja-JP" altLang="en-US" sz="1000" spc="-85" dirty="0">
                <a:solidFill>
                  <a:srgbClr val="46976D"/>
                </a:solidFill>
                <a:latin typeface="ＭＳ ゴシック"/>
                <a:cs typeface="ＭＳ ゴシック"/>
              </a:rPr>
              <a:t>の</a:t>
            </a:r>
            <a:r>
              <a:rPr sz="1000" spc="-30" dirty="0" err="1">
                <a:solidFill>
                  <a:srgbClr val="46976D"/>
                </a:solidFill>
                <a:latin typeface="ＭＳ ゴシック"/>
                <a:cs typeface="ＭＳ ゴシック"/>
              </a:rPr>
              <a:t>参</a:t>
            </a:r>
            <a:r>
              <a:rPr sz="1000" dirty="0" err="1">
                <a:solidFill>
                  <a:srgbClr val="46976D"/>
                </a:solidFill>
                <a:latin typeface="ＭＳ ゴシック"/>
                <a:cs typeface="ＭＳ ゴシック"/>
              </a:rPr>
              <a:t>照</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dirty="0" err="1">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90" dirty="0" err="1">
                <a:solidFill>
                  <a:srgbClr val="231F20"/>
                </a:solidFill>
                <a:latin typeface="ＭＳ ゴシック"/>
                <a:cs typeface="ＭＳ ゴシック"/>
              </a:rPr>
              <a:t>か</a:t>
            </a:r>
            <a:r>
              <a:rPr sz="1000" spc="-55" dirty="0" err="1">
                <a:solidFill>
                  <a:srgbClr val="231F20"/>
                </a:solidFill>
                <a:latin typeface="ＭＳ ゴシック"/>
                <a:cs typeface="ＭＳ ゴシック"/>
              </a:rPr>
              <a:t>ら</a:t>
            </a:r>
            <a:r>
              <a:rPr sz="1000" spc="-30" dirty="0" err="1">
                <a:solidFill>
                  <a:srgbClr val="231F20"/>
                </a:solidFill>
                <a:latin typeface="ＭＳ ゴシック"/>
                <a:cs typeface="ＭＳ ゴシック"/>
              </a:rPr>
              <a:t>参</a:t>
            </a:r>
            <a:r>
              <a:rPr sz="1000" spc="-114" dirty="0" err="1">
                <a:solidFill>
                  <a:srgbClr val="231F20"/>
                </a:solidFill>
                <a:latin typeface="ＭＳ ゴシック"/>
                <a:cs typeface="ＭＳ ゴシック"/>
              </a:rPr>
              <a:t>照</a:t>
            </a:r>
            <a:r>
              <a:rPr sz="1000" spc="-9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err="1">
                <a:solidFill>
                  <a:srgbClr val="231F20"/>
                </a:solidFill>
                <a:latin typeface="ＭＳ ゴシック"/>
                <a:cs typeface="ＭＳ ゴシック"/>
              </a:rPr>
              <a:t>を選</a:t>
            </a:r>
            <a:r>
              <a:rPr sz="1000" spc="-114" dirty="0" err="1">
                <a:solidFill>
                  <a:srgbClr val="231F20"/>
                </a:solidFill>
                <a:latin typeface="ＭＳ ゴシック"/>
                <a:cs typeface="ＭＳ ゴシック"/>
              </a:rPr>
              <a:t>ん</a:t>
            </a:r>
            <a:r>
              <a:rPr sz="1000" spc="-125" dirty="0" err="1">
                <a:solidFill>
                  <a:srgbClr val="231F20"/>
                </a:solidFill>
                <a:latin typeface="ＭＳ ゴシック"/>
                <a:cs typeface="ＭＳ ゴシック"/>
              </a:rPr>
              <a:t>で</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140" dirty="0" err="1">
                <a:solidFill>
                  <a:srgbClr val="231F20"/>
                </a:solidFill>
                <a:latin typeface="ＭＳ ゴシック"/>
                <a:cs typeface="ＭＳ ゴシック"/>
              </a:rPr>
              <a:t>れ</a:t>
            </a:r>
            <a:r>
              <a:rPr sz="1000" spc="-80" dirty="0" err="1">
                <a:solidFill>
                  <a:srgbClr val="231F20"/>
                </a:solidFill>
                <a:latin typeface="ＭＳ ゴシック"/>
                <a:cs typeface="ＭＳ ゴシック"/>
              </a:rPr>
              <a:t>て</a:t>
            </a:r>
            <a:r>
              <a:rPr sz="1000" spc="-45" dirty="0" err="1">
                <a:solidFill>
                  <a:srgbClr val="231F20"/>
                </a:solidFill>
                <a:latin typeface="ＭＳ ゴシック"/>
                <a:cs typeface="ＭＳ ゴシック"/>
              </a:rPr>
              <a:t>い</a:t>
            </a:r>
            <a:r>
              <a:rPr sz="1000" spc="-55" dirty="0" err="1">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研修歯科医</a:t>
            </a:r>
            <a:r>
              <a:rPr sz="1000" spc="-60" dirty="0" err="1">
                <a:solidFill>
                  <a:srgbClr val="231F20"/>
                </a:solidFill>
                <a:latin typeface="ＭＳ ゴシック"/>
                <a:cs typeface="ＭＳ ゴシック"/>
              </a:rPr>
              <a:t>が多</a:t>
            </a:r>
            <a:r>
              <a:rPr sz="1000" spc="-20" dirty="0" err="1">
                <a:solidFill>
                  <a:srgbClr val="231F20"/>
                </a:solidFill>
                <a:latin typeface="ＭＳ ゴシック"/>
                <a:cs typeface="ＭＳ ゴシック"/>
              </a:rPr>
              <a:t>い</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90" dirty="0" err="1">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100" dirty="0" err="1">
                <a:solidFill>
                  <a:srgbClr val="231F20"/>
                </a:solidFill>
                <a:latin typeface="ＭＳ ゴシック"/>
                <a:cs typeface="ＭＳ ゴシック"/>
              </a:rPr>
              <a:t>絞り</a:t>
            </a:r>
            <a:r>
              <a:rPr sz="1000" spc="-10" dirty="0" err="1">
                <a:solidFill>
                  <a:srgbClr val="231F20"/>
                </a:solidFill>
                <a:latin typeface="ＭＳ ゴシック"/>
                <a:cs typeface="ＭＳ ゴシック"/>
              </a:rPr>
              <a:t>込</a:t>
            </a:r>
            <a:r>
              <a:rPr sz="1000" spc="-45" dirty="0" err="1">
                <a:solidFill>
                  <a:srgbClr val="231F20"/>
                </a:solidFill>
                <a:latin typeface="ＭＳ ゴシック"/>
                <a:cs typeface="ＭＳ ゴシック"/>
              </a:rPr>
              <a:t>み</a:t>
            </a:r>
            <a:r>
              <a:rPr sz="1000" spc="-160" dirty="0" err="1">
                <a:solidFill>
                  <a:srgbClr val="231F20"/>
                </a:solidFill>
                <a:latin typeface="ＭＳ ゴシック"/>
                <a:cs typeface="ＭＳ ゴシック"/>
              </a:rPr>
              <a:t>エ</a:t>
            </a:r>
            <a:r>
              <a:rPr sz="1000" spc="-125" dirty="0" err="1">
                <a:solidFill>
                  <a:srgbClr val="231F20"/>
                </a:solidFill>
                <a:latin typeface="ＭＳ ゴシック"/>
                <a:cs typeface="ＭＳ ゴシック"/>
              </a:rPr>
              <a:t>リ</a:t>
            </a:r>
            <a:r>
              <a:rPr sz="1000" spc="-155" dirty="0" err="1">
                <a:solidFill>
                  <a:srgbClr val="231F20"/>
                </a:solidFill>
                <a:latin typeface="ＭＳ ゴシック"/>
                <a:cs typeface="ＭＳ ゴシック"/>
              </a:rPr>
              <a:t>ア</a:t>
            </a:r>
            <a:r>
              <a:rPr sz="1000" spc="10" dirty="0" err="1">
                <a:solidFill>
                  <a:srgbClr val="231F20"/>
                </a:solidFill>
                <a:latin typeface="ＭＳ ゴシック"/>
                <a:cs typeface="ＭＳ ゴシック"/>
              </a:rPr>
              <a:t>」</a:t>
            </a:r>
            <a:r>
              <a:rPr sz="1000" spc="-75" dirty="0" err="1">
                <a:solidFill>
                  <a:srgbClr val="231F20"/>
                </a:solidFill>
                <a:latin typeface="ＭＳ ゴシック"/>
                <a:cs typeface="ＭＳ ゴシック"/>
              </a:rPr>
              <a:t>で</a:t>
            </a:r>
            <a:r>
              <a:rPr sz="1000" spc="-35" dirty="0" err="1">
                <a:solidFill>
                  <a:srgbClr val="231F20"/>
                </a:solidFill>
                <a:latin typeface="ＭＳ ゴシック"/>
                <a:cs typeface="ＭＳ ゴシック"/>
              </a:rPr>
              <a:t>氏</a:t>
            </a:r>
            <a:r>
              <a:rPr sz="1000" spc="-85" dirty="0" err="1">
                <a:solidFill>
                  <a:srgbClr val="231F20"/>
                </a:solidFill>
                <a:latin typeface="ＭＳ ゴシック"/>
                <a:cs typeface="ＭＳ ゴシック"/>
              </a:rPr>
              <a:t>名</a:t>
            </a:r>
            <a:r>
              <a:rPr sz="1000" spc="-114" dirty="0" err="1">
                <a:solidFill>
                  <a:srgbClr val="231F20"/>
                </a:solidFill>
                <a:latin typeface="ＭＳ ゴシック"/>
                <a:cs typeface="ＭＳ ゴシック"/>
              </a:rPr>
              <a:t>や</a:t>
            </a:r>
            <a:r>
              <a:rPr sz="1000" spc="-315"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あ</a:t>
            </a:r>
            <a:r>
              <a:rPr sz="1000" spc="-114" dirty="0" err="1">
                <a:solidFill>
                  <a:srgbClr val="231F20"/>
                </a:solidFill>
                <a:latin typeface="ＭＳ ゴシック"/>
                <a:cs typeface="ＭＳ ゴシック"/>
              </a:rPr>
              <a:t>い</a:t>
            </a:r>
            <a:r>
              <a:rPr sz="1000" spc="-165" dirty="0" err="1">
                <a:solidFill>
                  <a:srgbClr val="231F20"/>
                </a:solidFill>
                <a:latin typeface="ＭＳ ゴシック"/>
                <a:cs typeface="ＭＳ ゴシック"/>
              </a:rPr>
              <a:t>う</a:t>
            </a:r>
            <a:r>
              <a:rPr sz="1000" spc="-60" dirty="0" err="1">
                <a:solidFill>
                  <a:srgbClr val="231F20"/>
                </a:solidFill>
                <a:latin typeface="ＭＳ ゴシック"/>
                <a:cs typeface="ＭＳ ゴシック"/>
              </a:rPr>
              <a:t>え</a:t>
            </a:r>
            <a:r>
              <a:rPr sz="1000" spc="-40" dirty="0" err="1">
                <a:solidFill>
                  <a:srgbClr val="231F20"/>
                </a:solidFill>
                <a:latin typeface="ＭＳ ゴシック"/>
                <a:cs typeface="ＭＳ ゴシック"/>
              </a:rPr>
              <a:t>お</a:t>
            </a:r>
            <a:r>
              <a:rPr sz="1000" spc="-50" dirty="0" err="1">
                <a:solidFill>
                  <a:srgbClr val="231F20"/>
                </a:solidFill>
                <a:latin typeface="ＭＳ ゴシック"/>
                <a:cs typeface="ＭＳ ゴシック"/>
              </a:rPr>
              <a:t>順</a:t>
            </a:r>
            <a:r>
              <a:rPr sz="1000" spc="-45" dirty="0" err="1">
                <a:solidFill>
                  <a:srgbClr val="231F20"/>
                </a:solidFill>
                <a:latin typeface="ＭＳ ゴシック"/>
                <a:cs typeface="ＭＳ ゴシック"/>
              </a:rPr>
              <a:t>で</a:t>
            </a:r>
            <a:r>
              <a:rPr sz="1000" spc="-15" dirty="0" err="1">
                <a:solidFill>
                  <a:srgbClr val="231F20"/>
                </a:solidFill>
                <a:latin typeface="ＭＳ ゴシック"/>
                <a:cs typeface="ＭＳ ゴシック"/>
              </a:rPr>
              <a:t>の</a:t>
            </a:r>
            <a:r>
              <a:rPr sz="1000" spc="-100" dirty="0" err="1">
                <a:solidFill>
                  <a:srgbClr val="231F20"/>
                </a:solidFill>
                <a:latin typeface="ＭＳ ゴシック"/>
                <a:cs typeface="ＭＳ ゴシック"/>
              </a:rPr>
              <a:t>絞り</a:t>
            </a:r>
            <a:r>
              <a:rPr sz="1000" spc="-10" dirty="0" err="1">
                <a:solidFill>
                  <a:srgbClr val="231F20"/>
                </a:solidFill>
                <a:latin typeface="ＭＳ ゴシック"/>
                <a:cs typeface="ＭＳ ゴシック"/>
              </a:rPr>
              <a:t>込</a:t>
            </a:r>
            <a:r>
              <a:rPr sz="1000" spc="-65" dirty="0" err="1">
                <a:solidFill>
                  <a:srgbClr val="231F20"/>
                </a:solidFill>
                <a:latin typeface="ＭＳ ゴシック"/>
                <a:cs typeface="ＭＳ ゴシック"/>
              </a:rPr>
              <a:t>み</a:t>
            </a:r>
            <a:r>
              <a:rPr sz="1000" spc="-55" dirty="0" err="1">
                <a:solidFill>
                  <a:srgbClr val="231F20"/>
                </a:solidFill>
                <a:latin typeface="ＭＳ ゴシック"/>
                <a:cs typeface="ＭＳ ゴシック"/>
              </a:rPr>
              <a:t>が</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SzPct val="90000"/>
              <a:buAutoNum type="arabicPeriod" startAt="2"/>
              <a:tabLst>
                <a:tab pos="148590" algn="l"/>
              </a:tabLst>
            </a:pPr>
            <a:r>
              <a:rPr sz="1000" spc="-10" dirty="0" err="1">
                <a:solidFill>
                  <a:srgbClr val="231F20"/>
                </a:solidFill>
                <a:latin typeface="ＭＳ ゴシック"/>
                <a:cs typeface="ＭＳ ゴシック"/>
              </a:rPr>
              <a:t>確</a:t>
            </a:r>
            <a:r>
              <a:rPr sz="1000" spc="-110" dirty="0" err="1">
                <a:solidFill>
                  <a:srgbClr val="231F20"/>
                </a:solidFill>
                <a:latin typeface="ＭＳ ゴシック"/>
                <a:cs typeface="ＭＳ ゴシック"/>
              </a:rPr>
              <a:t>認</a:t>
            </a:r>
            <a:r>
              <a:rPr sz="1000" spc="-9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0" dirty="0" err="1">
                <a:solidFill>
                  <a:srgbClr val="231F20"/>
                </a:solidFill>
                <a:latin typeface="ＭＳ ゴシック"/>
                <a:cs typeface="ＭＳ ゴシック"/>
              </a:rPr>
              <a:t>の</a:t>
            </a:r>
            <a:r>
              <a:rPr sz="1000" spc="-35" dirty="0" err="1">
                <a:solidFill>
                  <a:srgbClr val="231F20"/>
                </a:solidFill>
                <a:latin typeface="ＭＳ ゴシック"/>
                <a:cs typeface="ＭＳ ゴシック"/>
              </a:rPr>
              <a:t>行</a:t>
            </a:r>
            <a:r>
              <a:rPr sz="1000" spc="-65" dirty="0" err="1">
                <a:solidFill>
                  <a:srgbClr val="231F20"/>
                </a:solidFill>
                <a:latin typeface="ＭＳ ゴシック"/>
                <a:cs typeface="ＭＳ ゴシック"/>
              </a:rPr>
              <a:t>に</a:t>
            </a:r>
            <a:r>
              <a:rPr sz="1000" spc="-55" dirty="0" err="1">
                <a:solidFill>
                  <a:srgbClr val="231F20"/>
                </a:solidFill>
                <a:latin typeface="ＭＳ ゴシック"/>
                <a:cs typeface="ＭＳ ゴシック"/>
              </a:rPr>
              <a:t>あ</a:t>
            </a:r>
            <a:r>
              <a:rPr sz="1000" spc="-320"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a:t>
            </a:r>
            <a:r>
              <a:rPr sz="1000" spc="-30" dirty="0" err="1">
                <a:solidFill>
                  <a:srgbClr val="231F20"/>
                </a:solidFill>
                <a:latin typeface="ＭＳ ゴシック"/>
                <a:cs typeface="ＭＳ ゴシック"/>
              </a:rPr>
              <a:t>参</a:t>
            </a:r>
            <a:r>
              <a:rPr sz="1000" spc="-20" dirty="0" err="1">
                <a:solidFill>
                  <a:srgbClr val="231F20"/>
                </a:solidFill>
                <a:latin typeface="ＭＳ ゴシック"/>
                <a:cs typeface="ＭＳ ゴシック"/>
              </a:rPr>
              <a:t>照</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&lt;</a:t>
            </a:r>
            <a:r>
              <a:rPr sz="1000" spc="-335" dirty="0">
                <a:solidFill>
                  <a:srgbClr val="231F20"/>
                </a:solidFill>
                <a:latin typeface="ＭＳ ゴシック"/>
                <a:cs typeface="ＭＳ ゴシック"/>
              </a:rPr>
              <a:t> </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50495" indent="-138430">
              <a:lnSpc>
                <a:spcPct val="100000"/>
              </a:lnSpc>
              <a:spcBef>
                <a:spcPts val="575"/>
              </a:spcBef>
              <a:buSzPct val="90000"/>
              <a:buAutoNum type="arabicPeriod" startAt="3"/>
              <a:tabLst>
                <a:tab pos="151130" algn="l"/>
              </a:tabLst>
            </a:pPr>
            <a:r>
              <a:rPr sz="1000" spc="-25" dirty="0" err="1">
                <a:solidFill>
                  <a:srgbClr val="231F20"/>
                </a:solidFill>
                <a:latin typeface="ＭＳ ゴシック"/>
                <a:cs typeface="ＭＳ ゴシック"/>
              </a:rPr>
              <a:t>上級</a:t>
            </a:r>
            <a:r>
              <a:rPr sz="1000" spc="-40" dirty="0" err="1">
                <a:solidFill>
                  <a:srgbClr val="231F20"/>
                </a:solidFill>
                <a:latin typeface="ＭＳ ゴシック"/>
                <a:cs typeface="ＭＳ ゴシック"/>
              </a:rPr>
              <a:t>医</a:t>
            </a:r>
            <a:r>
              <a:rPr sz="1000" spc="10" dirty="0" err="1">
                <a:solidFill>
                  <a:srgbClr val="231F20"/>
                </a:solidFill>
                <a:latin typeface="ＭＳ ゴシック"/>
                <a:cs typeface="ＭＳ ゴシック"/>
              </a:rPr>
              <a:t>、</a:t>
            </a:r>
            <a:r>
              <a:rPr sz="1000" spc="-160" dirty="0" err="1">
                <a:solidFill>
                  <a:srgbClr val="231F20"/>
                </a:solidFill>
                <a:latin typeface="ＭＳ ゴシック"/>
                <a:cs typeface="ＭＳ ゴシック"/>
              </a:rPr>
              <a:t>メ</a:t>
            </a:r>
            <a:r>
              <a:rPr sz="1000" spc="-165" dirty="0" err="1">
                <a:solidFill>
                  <a:srgbClr val="231F20"/>
                </a:solidFill>
                <a:latin typeface="ＭＳ ゴシック"/>
                <a:cs typeface="ＭＳ ゴシック"/>
              </a:rPr>
              <a:t>デ</a:t>
            </a:r>
            <a:r>
              <a:rPr sz="1000" spc="-130" dirty="0" err="1">
                <a:solidFill>
                  <a:srgbClr val="231F20"/>
                </a:solidFill>
                <a:latin typeface="ＭＳ ゴシック"/>
                <a:cs typeface="ＭＳ ゴシック"/>
              </a:rPr>
              <a:t>ィ</a:t>
            </a:r>
            <a:r>
              <a:rPr sz="1000" spc="-100" dirty="0" err="1">
                <a:solidFill>
                  <a:srgbClr val="231F20"/>
                </a:solidFill>
                <a:latin typeface="ＭＳ ゴシック"/>
                <a:cs typeface="ＭＳ ゴシック"/>
              </a:rPr>
              <a:t>カ</a:t>
            </a:r>
            <a:r>
              <a:rPr sz="1000" spc="-110" dirty="0" err="1">
                <a:solidFill>
                  <a:srgbClr val="231F20"/>
                </a:solidFill>
                <a:latin typeface="ＭＳ ゴシック"/>
                <a:cs typeface="ＭＳ ゴシック"/>
              </a:rPr>
              <a:t>ル</a:t>
            </a:r>
            <a:r>
              <a:rPr sz="1000" spc="-125" dirty="0" err="1">
                <a:solidFill>
                  <a:srgbClr val="231F20"/>
                </a:solidFill>
                <a:latin typeface="ＭＳ ゴシック"/>
                <a:cs typeface="ＭＳ ゴシック"/>
              </a:rPr>
              <a:t>ス</a:t>
            </a:r>
            <a:r>
              <a:rPr sz="1000" spc="-170" dirty="0" err="1">
                <a:solidFill>
                  <a:srgbClr val="231F20"/>
                </a:solidFill>
                <a:latin typeface="ＭＳ ゴシック"/>
                <a:cs typeface="ＭＳ ゴシック"/>
              </a:rPr>
              <a:t>タ</a:t>
            </a:r>
            <a:r>
              <a:rPr sz="1000" spc="-145" dirty="0" err="1">
                <a:solidFill>
                  <a:srgbClr val="231F20"/>
                </a:solidFill>
                <a:latin typeface="ＭＳ ゴシック"/>
                <a:cs typeface="ＭＳ ゴシック"/>
              </a:rPr>
              <a:t>ッ</a:t>
            </a:r>
            <a:r>
              <a:rPr sz="1000" spc="-45" dirty="0" err="1">
                <a:solidFill>
                  <a:srgbClr val="231F20"/>
                </a:solidFill>
                <a:latin typeface="ＭＳ ゴシック"/>
                <a:cs typeface="ＭＳ ゴシック"/>
              </a:rPr>
              <a:t>フ</a:t>
            </a:r>
            <a:r>
              <a:rPr sz="1000" spc="-55" dirty="0" err="1">
                <a:solidFill>
                  <a:srgbClr val="231F20"/>
                </a:solidFill>
                <a:latin typeface="ＭＳ ゴシック"/>
                <a:cs typeface="ＭＳ ゴシック"/>
              </a:rPr>
              <a:t>等</a:t>
            </a:r>
            <a:r>
              <a:rPr sz="1000" spc="-95" dirty="0" err="1">
                <a:solidFill>
                  <a:srgbClr val="231F20"/>
                </a:solidFill>
                <a:latin typeface="ＭＳ ゴシック"/>
                <a:cs typeface="ＭＳ ゴシック"/>
              </a:rPr>
              <a:t>が</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95" dirty="0" err="1">
                <a:solidFill>
                  <a:srgbClr val="231F20"/>
                </a:solidFill>
                <a:latin typeface="ＭＳ ゴシック"/>
                <a:cs typeface="ＭＳ ゴシック"/>
              </a:rPr>
              <a:t>し</a:t>
            </a:r>
            <a:r>
              <a:rPr sz="1000" spc="-315" dirty="0" err="1">
                <a:solidFill>
                  <a:srgbClr val="231F20"/>
                </a:solidFill>
                <a:latin typeface="ＭＳ ゴシック"/>
                <a:cs typeface="ＭＳ ゴシック"/>
              </a:rPr>
              <a:t>た</a:t>
            </a:r>
            <a:r>
              <a:rPr sz="1000" spc="10" dirty="0" err="1">
                <a:solidFill>
                  <a:srgbClr val="231F20"/>
                </a:solidFill>
                <a:latin typeface="ＭＳ ゴシック"/>
                <a:cs typeface="ＭＳ ゴシック"/>
              </a:rPr>
              <a:t>「</a:t>
            </a:r>
            <a:r>
              <a:rPr sz="1000" spc="-10" dirty="0" err="1">
                <a:solidFill>
                  <a:srgbClr val="231F20"/>
                </a:solidFill>
                <a:latin typeface="ＭＳ ゴシック"/>
                <a:cs typeface="ＭＳ ゴシック"/>
              </a:rPr>
              <a:t>良</a:t>
            </a:r>
            <a:r>
              <a:rPr sz="1000" spc="-90" dirty="0" err="1">
                <a:solidFill>
                  <a:srgbClr val="231F20"/>
                </a:solidFill>
                <a:latin typeface="ＭＳ ゴシック"/>
                <a:cs typeface="ＭＳ ゴシック"/>
              </a:rPr>
              <a:t>か</a:t>
            </a:r>
            <a:r>
              <a:rPr sz="1000" spc="-114" dirty="0" err="1">
                <a:solidFill>
                  <a:srgbClr val="231F20"/>
                </a:solidFill>
                <a:latin typeface="ＭＳ ゴシック"/>
                <a:cs typeface="ＭＳ ゴシック"/>
              </a:rPr>
              <a:t>っ</a:t>
            </a:r>
            <a:r>
              <a:rPr sz="1000" spc="-45" dirty="0" err="1">
                <a:solidFill>
                  <a:srgbClr val="231F20"/>
                </a:solidFill>
                <a:latin typeface="ＭＳ ゴシック"/>
                <a:cs typeface="ＭＳ ゴシック"/>
              </a:rPr>
              <a:t>た</a:t>
            </a:r>
            <a:r>
              <a:rPr sz="1000" spc="-30" dirty="0" err="1">
                <a:solidFill>
                  <a:srgbClr val="231F20"/>
                </a:solidFill>
                <a:latin typeface="ＭＳ ゴシック"/>
                <a:cs typeface="ＭＳ ゴシック"/>
              </a:rPr>
              <a:t>点</a:t>
            </a:r>
            <a:r>
              <a:rPr sz="1000" spc="-53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40" dirty="0" err="1">
                <a:solidFill>
                  <a:srgbClr val="231F20"/>
                </a:solidFill>
                <a:latin typeface="ＭＳ ゴシック"/>
                <a:cs typeface="ＭＳ ゴシック"/>
              </a:rPr>
              <a:t>改</a:t>
            </a:r>
            <a:r>
              <a:rPr sz="1000" spc="-35" dirty="0" err="1">
                <a:solidFill>
                  <a:srgbClr val="231F20"/>
                </a:solidFill>
                <a:latin typeface="ＭＳ ゴシック"/>
                <a:cs typeface="ＭＳ ゴシック"/>
              </a:rPr>
              <a:t>善</a:t>
            </a:r>
            <a:r>
              <a:rPr sz="1000" spc="-120" dirty="0" err="1">
                <a:solidFill>
                  <a:srgbClr val="231F20"/>
                </a:solidFill>
                <a:latin typeface="ＭＳ ゴシック"/>
                <a:cs typeface="ＭＳ ゴシック"/>
              </a:rPr>
              <a:t>す</a:t>
            </a:r>
            <a:r>
              <a:rPr sz="1000" spc="-80" dirty="0" err="1">
                <a:solidFill>
                  <a:srgbClr val="231F20"/>
                </a:solidFill>
                <a:latin typeface="ＭＳ ゴシック"/>
                <a:cs typeface="ＭＳ ゴシック"/>
              </a:rPr>
              <a:t>べ</a:t>
            </a:r>
            <a:r>
              <a:rPr sz="1000" spc="-100" dirty="0" err="1">
                <a:solidFill>
                  <a:srgbClr val="231F20"/>
                </a:solidFill>
                <a:latin typeface="ＭＳ ゴシック"/>
                <a:cs typeface="ＭＳ ゴシック"/>
              </a:rPr>
              <a:t>き</a:t>
            </a:r>
            <a:r>
              <a:rPr sz="1000" spc="-30" dirty="0" err="1">
                <a:solidFill>
                  <a:srgbClr val="231F20"/>
                </a:solidFill>
                <a:latin typeface="ＭＳ ゴシック"/>
                <a:cs typeface="ＭＳ ゴシック"/>
              </a:rPr>
              <a:t>点</a:t>
            </a:r>
            <a:r>
              <a:rPr sz="1000" spc="1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確</a:t>
            </a:r>
            <a:r>
              <a:rPr sz="1000" spc="-50" dirty="0" err="1">
                <a:solidFill>
                  <a:srgbClr val="231F20"/>
                </a:solidFill>
                <a:latin typeface="ＭＳ ゴシック"/>
                <a:cs typeface="ＭＳ ゴシック"/>
              </a:rPr>
              <a:t>認</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8580" indent="-128270">
              <a:lnSpc>
                <a:spcPct val="148200"/>
              </a:lnSpc>
              <a:buSzPct val="90000"/>
              <a:buAutoNum type="arabicPeriod" startAt="3"/>
              <a:tabLst>
                <a:tab pos="138430" algn="l"/>
              </a:tabLst>
            </a:pPr>
            <a:r>
              <a:rPr sz="1000" spc="20" dirty="0">
                <a:solidFill>
                  <a:srgbClr val="231F20"/>
                </a:solidFill>
                <a:latin typeface="ＭＳ ゴシック"/>
                <a:cs typeface="ＭＳ ゴシック"/>
              </a:rPr>
              <a:t>「</a:t>
            </a:r>
            <a:r>
              <a:rPr sz="1000" spc="-20" dirty="0">
                <a:solidFill>
                  <a:srgbClr val="231F20"/>
                </a:solidFill>
                <a:latin typeface="ＭＳ ゴシック"/>
                <a:cs typeface="ＭＳ ゴシック"/>
              </a:rPr>
              <a:t>表</a:t>
            </a:r>
            <a:r>
              <a:rPr sz="1000" spc="-5" dirty="0">
                <a:solidFill>
                  <a:srgbClr val="231F20"/>
                </a:solidFill>
                <a:latin typeface="ＭＳ ゴシック"/>
                <a:cs typeface="ＭＳ ゴシック"/>
              </a:rPr>
              <a:t>示</a:t>
            </a:r>
            <a:r>
              <a:rPr sz="1000" spc="-20" dirty="0">
                <a:solidFill>
                  <a:srgbClr val="231F20"/>
                </a:solidFill>
                <a:latin typeface="ＭＳ ゴシック"/>
                <a:cs typeface="ＭＳ ゴシック"/>
              </a:rPr>
              <a:t>切</a:t>
            </a:r>
            <a:r>
              <a:rPr sz="1000" spc="-70" dirty="0">
                <a:solidFill>
                  <a:srgbClr val="231F20"/>
                </a:solidFill>
                <a:latin typeface="ＭＳ ゴシック"/>
                <a:cs typeface="ＭＳ ゴシック"/>
              </a:rPr>
              <a:t>替</a:t>
            </a:r>
            <a:r>
              <a:rPr sz="1000" spc="-150" dirty="0">
                <a:solidFill>
                  <a:srgbClr val="231F20"/>
                </a:solidFill>
                <a:latin typeface="ＭＳ ゴシック"/>
                <a:cs typeface="ＭＳ ゴシック"/>
              </a:rPr>
              <a:t>エ</a:t>
            </a:r>
            <a:r>
              <a:rPr sz="1000" spc="-114" dirty="0">
                <a:solidFill>
                  <a:srgbClr val="231F20"/>
                </a:solidFill>
                <a:latin typeface="ＭＳ ゴシック"/>
                <a:cs typeface="ＭＳ ゴシック"/>
              </a:rPr>
              <a:t>リ</a:t>
            </a:r>
            <a:r>
              <a:rPr sz="1000" spc="-145" dirty="0">
                <a:solidFill>
                  <a:srgbClr val="231F20"/>
                </a:solidFill>
                <a:latin typeface="ＭＳ ゴシック"/>
                <a:cs typeface="ＭＳ ゴシック"/>
              </a:rPr>
              <a:t>ア</a:t>
            </a:r>
            <a:r>
              <a:rPr sz="1000" spc="20" dirty="0">
                <a:solidFill>
                  <a:srgbClr val="231F20"/>
                </a:solidFill>
                <a:latin typeface="ＭＳ ゴシック"/>
                <a:cs typeface="ＭＳ ゴシック"/>
              </a:rPr>
              <a:t>」</a:t>
            </a:r>
            <a:r>
              <a:rPr sz="1000" spc="-70" dirty="0">
                <a:solidFill>
                  <a:srgbClr val="231F20"/>
                </a:solidFill>
                <a:latin typeface="ＭＳ ゴシック"/>
                <a:cs typeface="ＭＳ ゴシック"/>
              </a:rPr>
              <a:t>で</a:t>
            </a:r>
            <a:r>
              <a:rPr sz="1000" spc="-125" dirty="0">
                <a:solidFill>
                  <a:srgbClr val="231F20"/>
                </a:solidFill>
                <a:latin typeface="ＭＳ ゴシック"/>
                <a:cs typeface="ＭＳ ゴシック"/>
              </a:rPr>
              <a:t>タ</a:t>
            </a:r>
            <a:r>
              <a:rPr sz="1000" spc="-70" dirty="0">
                <a:solidFill>
                  <a:srgbClr val="231F20"/>
                </a:solidFill>
                <a:latin typeface="ＭＳ ゴシック"/>
                <a:cs typeface="ＭＳ ゴシック"/>
              </a:rPr>
              <a:t>ブ</a:t>
            </a:r>
            <a:r>
              <a:rPr sz="1000" spc="-30" dirty="0">
                <a:solidFill>
                  <a:srgbClr val="231F20"/>
                </a:solidFill>
                <a:latin typeface="ＭＳ ゴシック"/>
                <a:cs typeface="ＭＳ ゴシック"/>
              </a:rPr>
              <a:t>を</a:t>
            </a:r>
            <a:r>
              <a:rPr sz="1000" spc="-110" dirty="0">
                <a:solidFill>
                  <a:srgbClr val="231F20"/>
                </a:solidFill>
                <a:latin typeface="ＭＳ ゴシック"/>
                <a:cs typeface="ＭＳ ゴシック"/>
              </a:rPr>
              <a:t>切</a:t>
            </a:r>
            <a:r>
              <a:rPr sz="1000" spc="-85" dirty="0">
                <a:solidFill>
                  <a:srgbClr val="231F20"/>
                </a:solidFill>
                <a:latin typeface="ＭＳ ゴシック"/>
                <a:cs typeface="ＭＳ ゴシック"/>
              </a:rPr>
              <a:t>り</a:t>
            </a:r>
            <a:r>
              <a:rPr sz="1000" spc="-70" dirty="0">
                <a:solidFill>
                  <a:srgbClr val="231F20"/>
                </a:solidFill>
                <a:latin typeface="ＭＳ ゴシック"/>
                <a:cs typeface="ＭＳ ゴシック"/>
              </a:rPr>
              <a:t>替</a:t>
            </a:r>
            <a:r>
              <a:rPr sz="1000" spc="-125" dirty="0">
                <a:solidFill>
                  <a:srgbClr val="231F20"/>
                </a:solidFill>
                <a:latin typeface="ＭＳ ゴシック"/>
                <a:cs typeface="ＭＳ ゴシック"/>
              </a:rPr>
              <a:t>え</a:t>
            </a:r>
            <a:r>
              <a:rPr sz="1000" spc="-95" dirty="0">
                <a:solidFill>
                  <a:srgbClr val="231F20"/>
                </a:solidFill>
                <a:latin typeface="ＭＳ ゴシック"/>
                <a:cs typeface="ＭＳ ゴシック"/>
              </a:rPr>
              <a:t>る</a:t>
            </a:r>
            <a:r>
              <a:rPr sz="1000" spc="-105" dirty="0">
                <a:solidFill>
                  <a:srgbClr val="231F20"/>
                </a:solidFill>
                <a:latin typeface="ＭＳ ゴシック"/>
                <a:cs typeface="ＭＳ ゴシック"/>
              </a:rPr>
              <a:t>と</a:t>
            </a:r>
            <a:r>
              <a:rPr sz="1000" spc="20" dirty="0">
                <a:solidFill>
                  <a:srgbClr val="231F20"/>
                </a:solidFill>
                <a:latin typeface="ＭＳ ゴシック"/>
                <a:cs typeface="ＭＳ ゴシック"/>
              </a:rPr>
              <a:t>、</a:t>
            </a:r>
            <a:r>
              <a:rPr sz="1000" spc="-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145" dirty="0">
                <a:solidFill>
                  <a:srgbClr val="231F20"/>
                </a:solidFill>
                <a:latin typeface="ＭＳ ゴシック"/>
                <a:cs typeface="ＭＳ ゴシック"/>
              </a:rPr>
              <a:t>票</a:t>
            </a:r>
            <a:r>
              <a:rPr sz="1000" spc="-70" dirty="0">
                <a:solidFill>
                  <a:srgbClr val="231F20"/>
                </a:solidFill>
                <a:latin typeface="ＭＳ ゴシック"/>
                <a:cs typeface="ＭＳ ゴシック"/>
              </a:rPr>
              <a:t>Ⅰ／Ⅱ／Ⅲ</a:t>
            </a:r>
            <a:r>
              <a:rPr sz="1000" spc="145" dirty="0">
                <a:solidFill>
                  <a:srgbClr val="231F20"/>
                </a:solidFill>
                <a:latin typeface="ＭＳ ゴシック"/>
                <a:cs typeface="ＭＳ ゴシック"/>
              </a:rPr>
              <a:t> </a:t>
            </a:r>
            <a:r>
              <a:rPr sz="1000" spc="-35" dirty="0">
                <a:solidFill>
                  <a:srgbClr val="231F20"/>
                </a:solidFill>
                <a:latin typeface="ＭＳ ゴシック"/>
                <a:cs typeface="ＭＳ ゴシック"/>
              </a:rPr>
              <a:t>そ</a:t>
            </a:r>
            <a:r>
              <a:rPr sz="1000" spc="-70" dirty="0">
                <a:solidFill>
                  <a:srgbClr val="231F20"/>
                </a:solidFill>
                <a:latin typeface="ＭＳ ゴシック"/>
                <a:cs typeface="ＭＳ ゴシック"/>
              </a:rPr>
              <a:t>れ</a:t>
            </a:r>
            <a:r>
              <a:rPr sz="1000" spc="-35" dirty="0">
                <a:solidFill>
                  <a:srgbClr val="231F20"/>
                </a:solidFill>
                <a:latin typeface="ＭＳ ゴシック"/>
                <a:cs typeface="ＭＳ ゴシック"/>
              </a:rPr>
              <a:t>ぞ</a:t>
            </a:r>
            <a:r>
              <a:rPr sz="1000" spc="-20" dirty="0">
                <a:solidFill>
                  <a:srgbClr val="231F20"/>
                </a:solidFill>
                <a:latin typeface="ＭＳ ゴシック"/>
                <a:cs typeface="ＭＳ ゴシック"/>
              </a:rPr>
              <a:t>れ</a:t>
            </a:r>
            <a:r>
              <a:rPr sz="1000" spc="-25" dirty="0">
                <a:solidFill>
                  <a:srgbClr val="231F20"/>
                </a:solidFill>
                <a:latin typeface="ＭＳ ゴシック"/>
                <a:cs typeface="ＭＳ ゴシック"/>
              </a:rPr>
              <a:t>に入</a:t>
            </a:r>
            <a:r>
              <a:rPr sz="1000" spc="-85" dirty="0">
                <a:solidFill>
                  <a:srgbClr val="231F20"/>
                </a:solidFill>
                <a:latin typeface="ＭＳ ゴシック"/>
                <a:cs typeface="ＭＳ ゴシック"/>
              </a:rPr>
              <a:t>力</a:t>
            </a:r>
            <a:r>
              <a:rPr sz="1000" spc="-75" dirty="0">
                <a:solidFill>
                  <a:srgbClr val="231F20"/>
                </a:solidFill>
                <a:latin typeface="ＭＳ ゴシック"/>
                <a:cs typeface="ＭＳ ゴシック"/>
              </a:rPr>
              <a:t>さ</a:t>
            </a:r>
            <a:r>
              <a:rPr sz="1000" spc="-50" dirty="0">
                <a:solidFill>
                  <a:srgbClr val="231F20"/>
                </a:solidFill>
                <a:latin typeface="ＭＳ ゴシック"/>
                <a:cs typeface="ＭＳ ゴシック"/>
              </a:rPr>
              <a:t>れ</a:t>
            </a:r>
            <a:r>
              <a:rPr sz="1000" spc="-110" dirty="0">
                <a:solidFill>
                  <a:srgbClr val="231F20"/>
                </a:solidFill>
                <a:latin typeface="ＭＳ ゴシック"/>
                <a:cs typeface="ＭＳ ゴシック"/>
              </a:rPr>
              <a:t>た</a:t>
            </a:r>
            <a:r>
              <a:rPr sz="1000" spc="-160" dirty="0">
                <a:solidFill>
                  <a:srgbClr val="231F20"/>
                </a:solidFill>
                <a:latin typeface="ＭＳ ゴシック"/>
                <a:cs typeface="ＭＳ ゴシック"/>
              </a:rPr>
              <a:t>フ</a:t>
            </a:r>
            <a:r>
              <a:rPr sz="1000" spc="-145" dirty="0">
                <a:solidFill>
                  <a:srgbClr val="231F20"/>
                </a:solidFill>
                <a:latin typeface="ＭＳ ゴシック"/>
                <a:cs typeface="ＭＳ ゴシック"/>
              </a:rPr>
              <a:t>ィ</a:t>
            </a:r>
            <a:r>
              <a:rPr sz="1000" spc="-140" dirty="0">
                <a:solidFill>
                  <a:srgbClr val="231F20"/>
                </a:solidFill>
                <a:latin typeface="ＭＳ ゴシック"/>
                <a:cs typeface="ＭＳ ゴシック"/>
              </a:rPr>
              <a:t>ー</a:t>
            </a:r>
            <a:r>
              <a:rPr sz="1000" spc="-105" dirty="0">
                <a:solidFill>
                  <a:srgbClr val="231F20"/>
                </a:solidFill>
                <a:latin typeface="ＭＳ ゴシック"/>
                <a:cs typeface="ＭＳ ゴシック"/>
              </a:rPr>
              <a:t>ド</a:t>
            </a:r>
            <a:r>
              <a:rPr sz="1000" spc="-130" dirty="0">
                <a:solidFill>
                  <a:srgbClr val="231F20"/>
                </a:solidFill>
                <a:latin typeface="ＭＳ ゴシック"/>
                <a:cs typeface="ＭＳ ゴシック"/>
              </a:rPr>
              <a:t>バ</a:t>
            </a:r>
            <a:r>
              <a:rPr sz="1000" spc="-90" dirty="0">
                <a:solidFill>
                  <a:srgbClr val="231F20"/>
                </a:solidFill>
                <a:latin typeface="ＭＳ ゴシック"/>
                <a:cs typeface="ＭＳ ゴシック"/>
              </a:rPr>
              <a:t>ッ</a:t>
            </a:r>
            <a:r>
              <a:rPr sz="1000" spc="-114" dirty="0">
                <a:solidFill>
                  <a:srgbClr val="231F20"/>
                </a:solidFill>
                <a:latin typeface="ＭＳ ゴシック"/>
                <a:cs typeface="ＭＳ ゴシック"/>
              </a:rPr>
              <a:t>ク</a:t>
            </a:r>
            <a:r>
              <a:rPr sz="1000" spc="-25" dirty="0">
                <a:solidFill>
                  <a:srgbClr val="231F20"/>
                </a:solidFill>
                <a:latin typeface="ＭＳ ゴシック"/>
                <a:cs typeface="ＭＳ ゴシック"/>
              </a:rPr>
              <a:t>を</a:t>
            </a:r>
            <a:r>
              <a:rPr sz="1000" dirty="0">
                <a:solidFill>
                  <a:srgbClr val="231F20"/>
                </a:solidFill>
                <a:latin typeface="ＭＳ ゴシック"/>
                <a:cs typeface="ＭＳ ゴシック"/>
              </a:rPr>
              <a:t>確</a:t>
            </a:r>
            <a:r>
              <a:rPr sz="1000" spc="-40" dirty="0">
                <a:solidFill>
                  <a:srgbClr val="231F20"/>
                </a:solidFill>
                <a:latin typeface="ＭＳ ゴシック"/>
                <a:cs typeface="ＭＳ ゴシック"/>
              </a:rPr>
              <a:t>認</a:t>
            </a:r>
            <a:r>
              <a:rPr sz="1000" spc="-55" dirty="0">
                <a:solidFill>
                  <a:srgbClr val="231F20"/>
                </a:solidFill>
                <a:latin typeface="ＭＳ ゴシック"/>
                <a:cs typeface="ＭＳ ゴシック"/>
              </a:rPr>
              <a:t>で </a:t>
            </a:r>
            <a:r>
              <a:rPr sz="100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6" name="object 6"/>
          <p:cNvSpPr txBox="1"/>
          <p:nvPr/>
        </p:nvSpPr>
        <p:spPr>
          <a:xfrm>
            <a:off x="721700" y="1524501"/>
            <a:ext cx="1120140" cy="320601"/>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7" name="object 7"/>
          <p:cNvSpPr txBox="1"/>
          <p:nvPr/>
        </p:nvSpPr>
        <p:spPr>
          <a:xfrm>
            <a:off x="3931373" y="1524501"/>
            <a:ext cx="147891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65" dirty="0">
                <a:solidFill>
                  <a:srgbClr val="231F20"/>
                </a:solidFill>
                <a:latin typeface="ＭＳ ゴシック"/>
                <a:cs typeface="ＭＳ ゴシック"/>
              </a:rPr>
              <a:t> </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85" dirty="0">
                <a:solidFill>
                  <a:srgbClr val="231F20"/>
                </a:solidFill>
                <a:latin typeface="ＭＳ ゴシック"/>
                <a:cs typeface="ＭＳ ゴシック"/>
              </a:rPr>
              <a:t>ク</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8" name="object 8"/>
          <p:cNvGrpSpPr/>
          <p:nvPr/>
        </p:nvGrpSpPr>
        <p:grpSpPr>
          <a:xfrm>
            <a:off x="769499" y="2792703"/>
            <a:ext cx="2767063" cy="627380"/>
            <a:chOff x="769499" y="2792703"/>
            <a:chExt cx="2767063" cy="627380"/>
          </a:xfrm>
        </p:grpSpPr>
        <p:sp>
          <p:nvSpPr>
            <p:cNvPr id="10" name="object 10"/>
            <p:cNvSpPr/>
            <p:nvPr/>
          </p:nvSpPr>
          <p:spPr>
            <a:xfrm>
              <a:off x="769499" y="2792703"/>
              <a:ext cx="2035810" cy="627380"/>
            </a:xfrm>
            <a:custGeom>
              <a:avLst/>
              <a:gdLst/>
              <a:ahLst/>
              <a:cxnLst/>
              <a:rect l="l" t="t" r="r" b="b"/>
              <a:pathLst>
                <a:path w="2035810" h="627379">
                  <a:moveTo>
                    <a:pt x="108000" y="0"/>
                  </a:moveTo>
                  <a:lnTo>
                    <a:pt x="65960" y="8486"/>
                  </a:lnTo>
                  <a:lnTo>
                    <a:pt x="31630" y="31630"/>
                  </a:lnTo>
                  <a:lnTo>
                    <a:pt x="8486" y="65960"/>
                  </a:lnTo>
                  <a:lnTo>
                    <a:pt x="0" y="108000"/>
                  </a:lnTo>
                  <a:lnTo>
                    <a:pt x="0" y="518845"/>
                  </a:lnTo>
                  <a:lnTo>
                    <a:pt x="8486" y="560886"/>
                  </a:lnTo>
                  <a:lnTo>
                    <a:pt x="31630" y="595215"/>
                  </a:lnTo>
                  <a:lnTo>
                    <a:pt x="65960" y="618360"/>
                  </a:lnTo>
                  <a:lnTo>
                    <a:pt x="108000" y="626846"/>
                  </a:lnTo>
                  <a:lnTo>
                    <a:pt x="1927796" y="626846"/>
                  </a:lnTo>
                  <a:lnTo>
                    <a:pt x="1969837" y="618360"/>
                  </a:lnTo>
                  <a:lnTo>
                    <a:pt x="2004166" y="595215"/>
                  </a:lnTo>
                  <a:lnTo>
                    <a:pt x="2027310" y="560886"/>
                  </a:lnTo>
                  <a:lnTo>
                    <a:pt x="2035797" y="518845"/>
                  </a:lnTo>
                  <a:lnTo>
                    <a:pt x="2035797" y="108000"/>
                  </a:lnTo>
                  <a:lnTo>
                    <a:pt x="2027310" y="65960"/>
                  </a:lnTo>
                  <a:lnTo>
                    <a:pt x="2004166" y="31630"/>
                  </a:lnTo>
                  <a:lnTo>
                    <a:pt x="1969837" y="8486"/>
                  </a:lnTo>
                  <a:lnTo>
                    <a:pt x="1927796" y="0"/>
                  </a:lnTo>
                  <a:lnTo>
                    <a:pt x="108000" y="0"/>
                  </a:lnTo>
                  <a:close/>
                </a:path>
              </a:pathLst>
            </a:custGeom>
            <a:ln w="12598">
              <a:solidFill>
                <a:srgbClr val="DA2128"/>
              </a:solidFill>
            </a:ln>
          </p:spPr>
          <p:txBody>
            <a:bodyPr wrap="square" lIns="0" tIns="0" rIns="0" bIns="0" rtlCol="0"/>
            <a:lstStyle/>
            <a:p>
              <a:endParaRPr/>
            </a:p>
          </p:txBody>
        </p:sp>
        <p:sp>
          <p:nvSpPr>
            <p:cNvPr id="12" name="object 12"/>
            <p:cNvSpPr/>
            <p:nvPr/>
          </p:nvSpPr>
          <p:spPr>
            <a:xfrm>
              <a:off x="2358002" y="3081603"/>
              <a:ext cx="1178560" cy="259715"/>
            </a:xfrm>
            <a:custGeom>
              <a:avLst/>
              <a:gdLst/>
              <a:ahLst/>
              <a:cxnLst/>
              <a:rect l="l" t="t" r="r" b="b"/>
              <a:pathLst>
                <a:path w="1178560" h="259714">
                  <a:moveTo>
                    <a:pt x="1178102" y="0"/>
                  </a:moveTo>
                  <a:lnTo>
                    <a:pt x="251142" y="0"/>
                  </a:lnTo>
                  <a:lnTo>
                    <a:pt x="0" y="259194"/>
                  </a:lnTo>
                  <a:lnTo>
                    <a:pt x="1178102" y="259194"/>
                  </a:lnTo>
                  <a:lnTo>
                    <a:pt x="1178102" y="0"/>
                  </a:lnTo>
                  <a:close/>
                </a:path>
              </a:pathLst>
            </a:custGeom>
            <a:solidFill>
              <a:srgbClr val="DA2128"/>
            </a:solidFill>
          </p:spPr>
          <p:txBody>
            <a:bodyPr wrap="square" lIns="0" tIns="0" rIns="0" bIns="0" rtlCol="0"/>
            <a:lstStyle/>
            <a:p>
              <a:endParaRPr/>
            </a:p>
          </p:txBody>
        </p:sp>
      </p:grpSp>
      <p:grpSp>
        <p:nvGrpSpPr>
          <p:cNvPr id="13" name="object 13"/>
          <p:cNvGrpSpPr/>
          <p:nvPr/>
        </p:nvGrpSpPr>
        <p:grpSpPr>
          <a:xfrm>
            <a:off x="769499" y="1861203"/>
            <a:ext cx="2775806" cy="796495"/>
            <a:chOff x="769499" y="1861203"/>
            <a:chExt cx="2775806" cy="796495"/>
          </a:xfrm>
        </p:grpSpPr>
        <p:sp>
          <p:nvSpPr>
            <p:cNvPr id="15" name="object 15"/>
            <p:cNvSpPr/>
            <p:nvPr/>
          </p:nvSpPr>
          <p:spPr>
            <a:xfrm>
              <a:off x="769499" y="1961103"/>
              <a:ext cx="2035810" cy="696595"/>
            </a:xfrm>
            <a:custGeom>
              <a:avLst/>
              <a:gdLst/>
              <a:ahLst/>
              <a:cxnLst/>
              <a:rect l="l" t="t" r="r" b="b"/>
              <a:pathLst>
                <a:path w="2035810" h="696594">
                  <a:moveTo>
                    <a:pt x="108000" y="0"/>
                  </a:moveTo>
                  <a:lnTo>
                    <a:pt x="65960" y="8486"/>
                  </a:lnTo>
                  <a:lnTo>
                    <a:pt x="31630" y="31630"/>
                  </a:lnTo>
                  <a:lnTo>
                    <a:pt x="8486" y="65960"/>
                  </a:lnTo>
                  <a:lnTo>
                    <a:pt x="0" y="108000"/>
                  </a:lnTo>
                  <a:lnTo>
                    <a:pt x="0" y="588594"/>
                  </a:lnTo>
                  <a:lnTo>
                    <a:pt x="8486" y="630634"/>
                  </a:lnTo>
                  <a:lnTo>
                    <a:pt x="31630" y="664964"/>
                  </a:lnTo>
                  <a:lnTo>
                    <a:pt x="65960" y="688108"/>
                  </a:lnTo>
                  <a:lnTo>
                    <a:pt x="108000" y="696595"/>
                  </a:lnTo>
                  <a:lnTo>
                    <a:pt x="1927796" y="696595"/>
                  </a:lnTo>
                  <a:lnTo>
                    <a:pt x="1969837" y="688108"/>
                  </a:lnTo>
                  <a:lnTo>
                    <a:pt x="2004166" y="664964"/>
                  </a:lnTo>
                  <a:lnTo>
                    <a:pt x="2027310" y="630634"/>
                  </a:lnTo>
                  <a:lnTo>
                    <a:pt x="2035797" y="588594"/>
                  </a:lnTo>
                  <a:lnTo>
                    <a:pt x="2035797" y="108000"/>
                  </a:lnTo>
                  <a:lnTo>
                    <a:pt x="2027310" y="65960"/>
                  </a:lnTo>
                  <a:lnTo>
                    <a:pt x="2004166" y="31630"/>
                  </a:lnTo>
                  <a:lnTo>
                    <a:pt x="1969837" y="8486"/>
                  </a:lnTo>
                  <a:lnTo>
                    <a:pt x="1927796" y="0"/>
                  </a:lnTo>
                  <a:lnTo>
                    <a:pt x="108000" y="0"/>
                  </a:lnTo>
                  <a:close/>
                </a:path>
              </a:pathLst>
            </a:custGeom>
            <a:ln w="12598">
              <a:solidFill>
                <a:srgbClr val="DA2128"/>
              </a:solidFill>
            </a:ln>
          </p:spPr>
          <p:txBody>
            <a:bodyPr wrap="square" lIns="0" tIns="0" rIns="0" bIns="0" rtlCol="0"/>
            <a:lstStyle/>
            <a:p>
              <a:endParaRPr/>
            </a:p>
          </p:txBody>
        </p:sp>
        <p:sp>
          <p:nvSpPr>
            <p:cNvPr id="17" name="object 17"/>
            <p:cNvSpPr/>
            <p:nvPr/>
          </p:nvSpPr>
          <p:spPr>
            <a:xfrm>
              <a:off x="1999715" y="1861203"/>
              <a:ext cx="1545590" cy="259715"/>
            </a:xfrm>
            <a:custGeom>
              <a:avLst/>
              <a:gdLst/>
              <a:ahLst/>
              <a:cxnLst/>
              <a:rect l="l" t="t" r="r" b="b"/>
              <a:pathLst>
                <a:path w="1545589" h="259714">
                  <a:moveTo>
                    <a:pt x="1545386" y="0"/>
                  </a:moveTo>
                  <a:lnTo>
                    <a:pt x="329438" y="0"/>
                  </a:lnTo>
                  <a:lnTo>
                    <a:pt x="0" y="259194"/>
                  </a:lnTo>
                  <a:lnTo>
                    <a:pt x="1545386" y="259194"/>
                  </a:lnTo>
                  <a:lnTo>
                    <a:pt x="1545386" y="0"/>
                  </a:lnTo>
                  <a:close/>
                </a:path>
              </a:pathLst>
            </a:custGeom>
            <a:solidFill>
              <a:srgbClr val="DA2128"/>
            </a:solidFill>
          </p:spPr>
          <p:txBody>
            <a:bodyPr wrap="square" lIns="0" tIns="0" rIns="0" bIns="0" rtlCol="0"/>
            <a:lstStyle/>
            <a:p>
              <a:endParaRPr/>
            </a:p>
          </p:txBody>
        </p:sp>
      </p:grpSp>
      <p:sp>
        <p:nvSpPr>
          <p:cNvPr id="18" name="object 18"/>
          <p:cNvSpPr txBox="1"/>
          <p:nvPr/>
        </p:nvSpPr>
        <p:spPr>
          <a:xfrm>
            <a:off x="2867405" y="3059836"/>
            <a:ext cx="726440" cy="351378"/>
          </a:xfrm>
          <a:prstGeom prst="rect">
            <a:avLst/>
          </a:prstGeom>
        </p:spPr>
        <p:txBody>
          <a:bodyPr vert="horz" wrap="square" lIns="0" tIns="73660" rIns="0" bIns="0" rtlCol="0">
            <a:spAutoFit/>
          </a:bodyPr>
          <a:lstStyle/>
          <a:p>
            <a:pPr>
              <a:lnSpc>
                <a:spcPct val="100000"/>
              </a:lnSpc>
              <a:spcBef>
                <a:spcPts val="580"/>
              </a:spcBef>
            </a:pPr>
            <a:r>
              <a:rPr lang="ja-JP" altLang="en-US" sz="900" spc="10" dirty="0">
                <a:solidFill>
                  <a:srgbClr val="FFFFFF"/>
                </a:solidFill>
                <a:latin typeface="ＭＳ ゴシック"/>
                <a:cs typeface="ＭＳ ゴシック"/>
              </a:rPr>
              <a:t>研修歯科医</a:t>
            </a:r>
            <a:r>
              <a:rPr sz="900" spc="-40" dirty="0" err="1">
                <a:solidFill>
                  <a:srgbClr val="FFFFFF"/>
                </a:solidFill>
                <a:latin typeface="ＭＳ ゴシック"/>
                <a:cs typeface="ＭＳ ゴシック"/>
              </a:rPr>
              <a:t>一</a:t>
            </a:r>
            <a:r>
              <a:rPr sz="900" dirty="0" err="1">
                <a:solidFill>
                  <a:srgbClr val="FFFFFF"/>
                </a:solidFill>
                <a:latin typeface="ＭＳ ゴシック"/>
                <a:cs typeface="ＭＳ ゴシック"/>
              </a:rPr>
              <a:t>覧</a:t>
            </a:r>
            <a:endParaRPr sz="900" dirty="0">
              <a:latin typeface="ＭＳ ゴシック"/>
              <a:cs typeface="ＭＳ ゴシック"/>
            </a:endParaRPr>
          </a:p>
        </p:txBody>
      </p:sp>
      <p:sp>
        <p:nvSpPr>
          <p:cNvPr id="19" name="object 19"/>
          <p:cNvSpPr/>
          <p:nvPr/>
        </p:nvSpPr>
        <p:spPr>
          <a:xfrm>
            <a:off x="2337296" y="2850303"/>
            <a:ext cx="392430" cy="152400"/>
          </a:xfrm>
          <a:custGeom>
            <a:avLst/>
            <a:gdLst/>
            <a:ahLst/>
            <a:cxnLst/>
            <a:rect l="l" t="t" r="r" b="b"/>
            <a:pathLst>
              <a:path w="392430" h="152400">
                <a:moveTo>
                  <a:pt x="27470" y="0"/>
                </a:moveTo>
                <a:lnTo>
                  <a:pt x="16780" y="2158"/>
                </a:lnTo>
                <a:lnTo>
                  <a:pt x="8048" y="8043"/>
                </a:lnTo>
                <a:lnTo>
                  <a:pt x="2159" y="16775"/>
                </a:lnTo>
                <a:lnTo>
                  <a:pt x="0" y="27470"/>
                </a:lnTo>
                <a:lnTo>
                  <a:pt x="0" y="124637"/>
                </a:lnTo>
                <a:lnTo>
                  <a:pt x="2159" y="135325"/>
                </a:lnTo>
                <a:lnTo>
                  <a:pt x="8048" y="144052"/>
                </a:lnTo>
                <a:lnTo>
                  <a:pt x="16780" y="149937"/>
                </a:lnTo>
                <a:lnTo>
                  <a:pt x="27470" y="152095"/>
                </a:lnTo>
                <a:lnTo>
                  <a:pt x="364934" y="152095"/>
                </a:lnTo>
                <a:lnTo>
                  <a:pt x="375629" y="149937"/>
                </a:lnTo>
                <a:lnTo>
                  <a:pt x="384360" y="144052"/>
                </a:lnTo>
                <a:lnTo>
                  <a:pt x="390246" y="135325"/>
                </a:lnTo>
                <a:lnTo>
                  <a:pt x="392404" y="124637"/>
                </a:lnTo>
                <a:lnTo>
                  <a:pt x="392404" y="27470"/>
                </a:lnTo>
                <a:lnTo>
                  <a:pt x="390246" y="16775"/>
                </a:lnTo>
                <a:lnTo>
                  <a:pt x="384360" y="8043"/>
                </a:lnTo>
                <a:lnTo>
                  <a:pt x="375629" y="2158"/>
                </a:lnTo>
                <a:lnTo>
                  <a:pt x="364934" y="0"/>
                </a:lnTo>
                <a:lnTo>
                  <a:pt x="27470" y="0"/>
                </a:lnTo>
                <a:close/>
              </a:path>
            </a:pathLst>
          </a:custGeom>
          <a:ln w="12598">
            <a:solidFill>
              <a:srgbClr val="DA2128"/>
            </a:solidFill>
          </a:ln>
        </p:spPr>
        <p:txBody>
          <a:bodyPr wrap="square" lIns="0" tIns="0" rIns="0" bIns="0" rtlCol="0"/>
          <a:lstStyle/>
          <a:p>
            <a:endParaRPr/>
          </a:p>
        </p:txBody>
      </p:sp>
      <p:sp>
        <p:nvSpPr>
          <p:cNvPr id="20" name="object 20"/>
          <p:cNvSpPr txBox="1"/>
          <p:nvPr/>
        </p:nvSpPr>
        <p:spPr>
          <a:xfrm>
            <a:off x="1984794" y="1935315"/>
            <a:ext cx="882650" cy="256480"/>
          </a:xfrm>
          <a:prstGeom prst="rect">
            <a:avLst/>
          </a:prstGeom>
        </p:spPr>
        <p:txBody>
          <a:bodyPr vert="horz" wrap="square" lIns="0" tIns="0" rIns="0" bIns="0" rtlCol="0">
            <a:spAutoFit/>
          </a:bodyPr>
          <a:lstStyle/>
          <a:p>
            <a:pPr marL="387985">
              <a:lnSpc>
                <a:spcPts val="975"/>
              </a:lnSpc>
            </a:pPr>
            <a:r>
              <a:rPr lang="ja-JP" altLang="en-US" sz="900" spc="10" dirty="0">
                <a:solidFill>
                  <a:srgbClr val="FFFFFF"/>
                </a:solidFill>
                <a:latin typeface="ＭＳ ゴシック"/>
                <a:cs typeface="ＭＳ ゴシック"/>
              </a:rPr>
              <a:t>研修歯科医</a:t>
            </a:r>
            <a:r>
              <a:rPr sz="900" spc="-85" dirty="0">
                <a:solidFill>
                  <a:srgbClr val="FFFFFF"/>
                </a:solidFill>
                <a:latin typeface="ＭＳ ゴシック"/>
                <a:cs typeface="ＭＳ ゴシック"/>
              </a:rPr>
              <a:t>絞</a:t>
            </a:r>
            <a:endParaRPr sz="900" dirty="0">
              <a:latin typeface="ＭＳ ゴシック"/>
              <a:cs typeface="ＭＳ ゴシック"/>
            </a:endParaRPr>
          </a:p>
        </p:txBody>
      </p:sp>
      <p:sp>
        <p:nvSpPr>
          <p:cNvPr id="21" name="object 21"/>
          <p:cNvSpPr txBox="1"/>
          <p:nvPr/>
        </p:nvSpPr>
        <p:spPr>
          <a:xfrm>
            <a:off x="2867405" y="1839430"/>
            <a:ext cx="734060" cy="338455"/>
          </a:xfrm>
          <a:prstGeom prst="rect">
            <a:avLst/>
          </a:prstGeom>
        </p:spPr>
        <p:txBody>
          <a:bodyPr vert="horz" wrap="square" lIns="0" tIns="82550" rIns="0" bIns="0" rtlCol="0">
            <a:spAutoFit/>
          </a:bodyPr>
          <a:lstStyle/>
          <a:p>
            <a:pPr>
              <a:lnSpc>
                <a:spcPct val="100000"/>
              </a:lnSpc>
              <a:spcBef>
                <a:spcPts val="650"/>
              </a:spcBef>
            </a:pPr>
            <a:r>
              <a:rPr sz="900" spc="-85" dirty="0">
                <a:solidFill>
                  <a:srgbClr val="FFFFFF"/>
                </a:solidFill>
                <a:latin typeface="ＭＳ ゴシック"/>
                <a:cs typeface="ＭＳ ゴシック"/>
              </a:rPr>
              <a:t>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4" name="object 24"/>
          <p:cNvSpPr/>
          <p:nvPr/>
        </p:nvSpPr>
        <p:spPr>
          <a:xfrm>
            <a:off x="3950434" y="3091504"/>
            <a:ext cx="1229995" cy="221615"/>
          </a:xfrm>
          <a:custGeom>
            <a:avLst/>
            <a:gdLst/>
            <a:ahLst/>
            <a:cxnLst/>
            <a:rect l="l" t="t" r="r" b="b"/>
            <a:pathLst>
              <a:path w="1229995" h="221614">
                <a:moveTo>
                  <a:pt x="108000" y="0"/>
                </a:moveTo>
                <a:lnTo>
                  <a:pt x="65960" y="8486"/>
                </a:lnTo>
                <a:lnTo>
                  <a:pt x="31630" y="31630"/>
                </a:lnTo>
                <a:lnTo>
                  <a:pt x="8486" y="65960"/>
                </a:lnTo>
                <a:lnTo>
                  <a:pt x="0" y="108000"/>
                </a:lnTo>
                <a:lnTo>
                  <a:pt x="0" y="113398"/>
                </a:lnTo>
                <a:lnTo>
                  <a:pt x="8486" y="155439"/>
                </a:lnTo>
                <a:lnTo>
                  <a:pt x="31630" y="189768"/>
                </a:lnTo>
                <a:lnTo>
                  <a:pt x="65960" y="212912"/>
                </a:lnTo>
                <a:lnTo>
                  <a:pt x="108000" y="221399"/>
                </a:lnTo>
                <a:lnTo>
                  <a:pt x="1121397" y="221399"/>
                </a:lnTo>
                <a:lnTo>
                  <a:pt x="1163438" y="212912"/>
                </a:lnTo>
                <a:lnTo>
                  <a:pt x="1197767" y="189768"/>
                </a:lnTo>
                <a:lnTo>
                  <a:pt x="1220911" y="155439"/>
                </a:lnTo>
                <a:lnTo>
                  <a:pt x="1229398" y="113398"/>
                </a:lnTo>
                <a:lnTo>
                  <a:pt x="1229398" y="108000"/>
                </a:lnTo>
                <a:lnTo>
                  <a:pt x="1220911" y="65960"/>
                </a:lnTo>
                <a:lnTo>
                  <a:pt x="1197767" y="31630"/>
                </a:lnTo>
                <a:lnTo>
                  <a:pt x="1163438" y="8486"/>
                </a:lnTo>
                <a:lnTo>
                  <a:pt x="1121397" y="0"/>
                </a:lnTo>
                <a:lnTo>
                  <a:pt x="108000" y="0"/>
                </a:lnTo>
                <a:close/>
              </a:path>
            </a:pathLst>
          </a:custGeom>
          <a:ln w="12598">
            <a:solidFill>
              <a:srgbClr val="0061AA"/>
            </a:solidFill>
          </a:ln>
        </p:spPr>
        <p:txBody>
          <a:bodyPr wrap="square" lIns="0" tIns="0" rIns="0" bIns="0" rtlCol="0"/>
          <a:lstStyle/>
          <a:p>
            <a:endParaRPr/>
          </a:p>
        </p:txBody>
      </p:sp>
      <p:sp>
        <p:nvSpPr>
          <p:cNvPr id="27" name="object 27"/>
          <p:cNvSpPr/>
          <p:nvPr/>
        </p:nvSpPr>
        <p:spPr>
          <a:xfrm>
            <a:off x="5575499" y="2959203"/>
            <a:ext cx="1250315" cy="259715"/>
          </a:xfrm>
          <a:custGeom>
            <a:avLst/>
            <a:gdLst/>
            <a:ahLst/>
            <a:cxnLst/>
            <a:rect l="l" t="t" r="r" b="b"/>
            <a:pathLst>
              <a:path w="1250315" h="259714">
                <a:moveTo>
                  <a:pt x="1250099" y="0"/>
                </a:moveTo>
                <a:lnTo>
                  <a:pt x="291820" y="0"/>
                </a:lnTo>
                <a:lnTo>
                  <a:pt x="0" y="259194"/>
                </a:lnTo>
                <a:lnTo>
                  <a:pt x="1250099" y="259194"/>
                </a:lnTo>
                <a:lnTo>
                  <a:pt x="1250099" y="0"/>
                </a:lnTo>
                <a:close/>
              </a:path>
            </a:pathLst>
          </a:custGeom>
          <a:solidFill>
            <a:srgbClr val="0061AA"/>
          </a:solidFill>
        </p:spPr>
        <p:txBody>
          <a:bodyPr wrap="square" lIns="0" tIns="0" rIns="0" bIns="0" rtlCol="0"/>
          <a:lstStyle/>
          <a:p>
            <a:endParaRPr/>
          </a:p>
        </p:txBody>
      </p:sp>
      <p:sp>
        <p:nvSpPr>
          <p:cNvPr id="28" name="object 28"/>
          <p:cNvSpPr txBox="1"/>
          <p:nvPr/>
        </p:nvSpPr>
        <p:spPr>
          <a:xfrm>
            <a:off x="5560580" y="2937434"/>
            <a:ext cx="1321435" cy="338455"/>
          </a:xfrm>
          <a:prstGeom prst="rect">
            <a:avLst/>
          </a:prstGeom>
        </p:spPr>
        <p:txBody>
          <a:bodyPr vert="horz" wrap="square" lIns="0" tIns="77470" rIns="0" bIns="0" rtlCol="0">
            <a:spAutoFit/>
          </a:bodyPr>
          <a:lstStyle/>
          <a:p>
            <a:pPr marL="429259">
              <a:lnSpc>
                <a:spcPct val="100000"/>
              </a:lnSpc>
              <a:spcBef>
                <a:spcPts val="61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31" name="object 3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13</a:t>
            </a:fld>
            <a:endParaRPr dirty="0"/>
          </a:p>
        </p:txBody>
      </p:sp>
      <p:sp>
        <p:nvSpPr>
          <p:cNvPr id="29" name="object 29"/>
          <p:cNvSpPr txBox="1"/>
          <p:nvPr/>
        </p:nvSpPr>
        <p:spPr>
          <a:xfrm>
            <a:off x="734402" y="837006"/>
            <a:ext cx="6091555" cy="375744"/>
          </a:xfrm>
          <a:prstGeom prst="rect">
            <a:avLst/>
          </a:prstGeom>
          <a:solidFill>
            <a:srgbClr val="46976D"/>
          </a:solidFill>
        </p:spPr>
        <p:txBody>
          <a:bodyPr vert="horz" wrap="square" lIns="0" tIns="36830" rIns="0" bIns="0" rtlCol="0">
            <a:spAutoFit/>
          </a:bodyPr>
          <a:lstStyle/>
          <a:p>
            <a:pPr algn="ctr">
              <a:lnSpc>
                <a:spcPct val="100000"/>
              </a:lnSpc>
              <a:spcBef>
                <a:spcPts val="290"/>
              </a:spcBef>
            </a:pPr>
            <a:r>
              <a:rPr sz="2200" spc="-100" dirty="0" err="1">
                <a:solidFill>
                  <a:srgbClr val="FFFFFF"/>
                </a:solidFill>
                <a:latin typeface="HGPｺﾞｼｯｸE"/>
                <a:cs typeface="HGPｺﾞｼｯｸE"/>
              </a:rPr>
              <a:t>フ</a:t>
            </a:r>
            <a:r>
              <a:rPr sz="2200" spc="-85" dirty="0" err="1">
                <a:solidFill>
                  <a:srgbClr val="FFFFFF"/>
                </a:solidFill>
                <a:latin typeface="HGPｺﾞｼｯｸE"/>
                <a:cs typeface="HGPｺﾞｼｯｸE"/>
              </a:rPr>
              <a:t>ィ</a:t>
            </a:r>
            <a:r>
              <a:rPr sz="2200" spc="-15" dirty="0" err="1">
                <a:solidFill>
                  <a:srgbClr val="FFFFFF"/>
                </a:solidFill>
                <a:latin typeface="HGPｺﾞｼｯｸE"/>
                <a:cs typeface="HGPｺﾞｼｯｸE"/>
              </a:rPr>
              <a:t>ー</a:t>
            </a:r>
            <a:r>
              <a:rPr sz="2200" spc="-240" dirty="0" err="1">
                <a:solidFill>
                  <a:srgbClr val="FFFFFF"/>
                </a:solidFill>
                <a:latin typeface="HGPｺﾞｼｯｸE"/>
                <a:cs typeface="HGPｺﾞｼｯｸE"/>
              </a:rPr>
              <a:t>ド</a:t>
            </a:r>
            <a:r>
              <a:rPr sz="2200" spc="-150" dirty="0" err="1">
                <a:solidFill>
                  <a:srgbClr val="FFFFFF"/>
                </a:solidFill>
                <a:latin typeface="HGPｺﾞｼｯｸE"/>
                <a:cs typeface="HGPｺﾞｼｯｸE"/>
              </a:rPr>
              <a:t>バ</a:t>
            </a:r>
            <a:r>
              <a:rPr sz="2200" spc="-45" dirty="0" err="1">
                <a:solidFill>
                  <a:srgbClr val="FFFFFF"/>
                </a:solidFill>
                <a:latin typeface="HGPｺﾞｼｯｸE"/>
                <a:cs typeface="HGPｺﾞｼｯｸE"/>
              </a:rPr>
              <a:t>ック</a:t>
            </a:r>
            <a:r>
              <a:rPr lang="ja-JP" altLang="en-US" sz="2200" spc="-45" dirty="0">
                <a:solidFill>
                  <a:srgbClr val="FFFFFF"/>
                </a:solidFill>
                <a:latin typeface="HGPｺﾞｼｯｸE"/>
                <a:cs typeface="HGPｺﾞｼｯｸE"/>
              </a:rPr>
              <a:t>の</a:t>
            </a:r>
            <a:r>
              <a:rPr sz="2200" spc="-40" dirty="0" err="1">
                <a:solidFill>
                  <a:srgbClr val="FFFFFF"/>
                </a:solidFill>
                <a:latin typeface="HGPｺﾞｼｯｸE"/>
                <a:cs typeface="HGPｺﾞｼｯｸE"/>
              </a:rPr>
              <a:t>参</a:t>
            </a:r>
            <a:r>
              <a:rPr sz="2200" spc="-5" dirty="0" err="1">
                <a:solidFill>
                  <a:srgbClr val="FFFFFF"/>
                </a:solidFill>
                <a:latin typeface="HGPｺﾞｼｯｸE"/>
                <a:cs typeface="HGPｺﾞｼｯｸE"/>
              </a:rPr>
              <a:t>照</a:t>
            </a:r>
            <a:endParaRPr sz="2200" dirty="0">
              <a:latin typeface="HGPｺﾞｼｯｸE"/>
              <a:cs typeface="HGPｺﾞｼｯｸE"/>
            </a:endParaRPr>
          </a:p>
        </p:txBody>
      </p:sp>
      <p:sp>
        <p:nvSpPr>
          <p:cNvPr id="30" name="object 30"/>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15" dirty="0">
                <a:solidFill>
                  <a:srgbClr val="FFFFFF"/>
                </a:solidFill>
                <a:latin typeface="ＭＳ Ｐゴシック"/>
                <a:cs typeface="ＭＳ Ｐゴシック"/>
              </a:rPr>
              <a:t>研</a:t>
            </a:r>
            <a:r>
              <a:rPr sz="1000" spc="-15" dirty="0">
                <a:solidFill>
                  <a:srgbClr val="FFFFFF"/>
                </a:solidFill>
                <a:latin typeface="ＭＳ Ｐゴシック"/>
                <a:cs typeface="ＭＳ Ｐゴシック"/>
              </a:rPr>
              <a:t>修記</a:t>
            </a:r>
            <a:r>
              <a:rPr sz="1000" spc="-20" dirty="0">
                <a:solidFill>
                  <a:srgbClr val="FFFFFF"/>
                </a:solidFill>
                <a:latin typeface="ＭＳ Ｐゴシック"/>
                <a:cs typeface="ＭＳ Ｐゴシック"/>
              </a:rPr>
              <a:t>録</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参</a:t>
            </a:r>
            <a:r>
              <a:rPr sz="1000" spc="-15" dirty="0">
                <a:solidFill>
                  <a:srgbClr val="FFFFFF"/>
                </a:solidFill>
                <a:latin typeface="ＭＳ Ｐゴシック"/>
                <a:cs typeface="ＭＳ Ｐゴシック"/>
              </a:rPr>
              <a:t>照</a:t>
            </a:r>
            <a:r>
              <a:rPr sz="1000" spc="-10" dirty="0">
                <a:solidFill>
                  <a:srgbClr val="FFFFFF"/>
                </a:solidFill>
                <a:latin typeface="ＭＳ Ｐゴシック"/>
                <a:cs typeface="ＭＳ Ｐゴシック"/>
              </a:rPr>
              <a:t>〉</a:t>
            </a:r>
            <a:endParaRPr sz="1000">
              <a:latin typeface="ＭＳ Ｐゴシック"/>
              <a:cs typeface="ＭＳ Ｐゴシック"/>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44134" y="1771657"/>
            <a:ext cx="2142987" cy="244912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34402" y="1773003"/>
            <a:ext cx="2102739" cy="1328209"/>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734402" y="651599"/>
            <a:ext cx="6091555" cy="615315"/>
            <a:chOff x="734402" y="651599"/>
            <a:chExt cx="6091555" cy="615315"/>
          </a:xfrm>
        </p:grpSpPr>
        <p:sp>
          <p:nvSpPr>
            <p:cNvPr id="5" name="object 5"/>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p>
          </p:txBody>
        </p:sp>
        <p:sp>
          <p:nvSpPr>
            <p:cNvPr id="6" name="object 6"/>
            <p:cNvSpPr/>
            <p:nvPr/>
          </p:nvSpPr>
          <p:spPr>
            <a:xfrm>
              <a:off x="734402" y="651611"/>
              <a:ext cx="6091555" cy="185420"/>
            </a:xfrm>
            <a:custGeom>
              <a:avLst/>
              <a:gdLst/>
              <a:ahLst/>
              <a:cxnLst/>
              <a:rect l="l" t="t" r="r" b="b"/>
              <a:pathLst>
                <a:path w="6091555" h="185419">
                  <a:moveTo>
                    <a:pt x="6091199" y="0"/>
                  </a:moveTo>
                  <a:lnTo>
                    <a:pt x="0" y="0"/>
                  </a:lnTo>
                  <a:lnTo>
                    <a:pt x="0" y="185394"/>
                  </a:lnTo>
                  <a:lnTo>
                    <a:pt x="6091199" y="185394"/>
                  </a:lnTo>
                  <a:lnTo>
                    <a:pt x="6091199" y="0"/>
                  </a:lnTo>
                  <a:close/>
                </a:path>
              </a:pathLst>
            </a:custGeom>
            <a:solidFill>
              <a:srgbClr val="FFFFFF">
                <a:alpha val="29998"/>
              </a:srgbClr>
            </a:solidFill>
          </p:spPr>
          <p:txBody>
            <a:bodyPr wrap="square" lIns="0" tIns="0" rIns="0" bIns="0" rtlCol="0"/>
            <a:lstStyle/>
            <a:p>
              <a:endParaRPr/>
            </a:p>
          </p:txBody>
        </p:sp>
      </p:grpSp>
      <p:sp>
        <p:nvSpPr>
          <p:cNvPr id="7" name="object 7"/>
          <p:cNvSpPr txBox="1"/>
          <p:nvPr/>
        </p:nvSpPr>
        <p:spPr>
          <a:xfrm>
            <a:off x="721700" y="3557757"/>
            <a:ext cx="127254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45" dirty="0">
                <a:solidFill>
                  <a:srgbClr val="231F20"/>
                </a:solidFill>
                <a:latin typeface="ＭＳ ゴシック"/>
                <a:cs typeface="ＭＳ ゴシック"/>
              </a:rPr>
              <a:t> </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55" dirty="0">
                <a:solidFill>
                  <a:srgbClr val="231F20"/>
                </a:solidFill>
                <a:latin typeface="ＭＳ ゴシック"/>
                <a:cs typeface="ＭＳ ゴシック"/>
              </a:rPr>
              <a:t>ト</a:t>
            </a:r>
            <a:r>
              <a:rPr sz="1000" spc="-20" dirty="0">
                <a:solidFill>
                  <a:srgbClr val="231F20"/>
                </a:solidFill>
                <a:latin typeface="ＭＳ ゴシック"/>
                <a:cs typeface="ＭＳ ゴシック"/>
              </a:rPr>
              <a:t>等</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8" name="object 8"/>
          <p:cNvSpPr/>
          <p:nvPr/>
        </p:nvSpPr>
        <p:spPr>
          <a:xfrm>
            <a:off x="734399" y="3806103"/>
            <a:ext cx="2035454" cy="1110538"/>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721700" y="5291356"/>
            <a:ext cx="6409350" cy="3843681"/>
          </a:xfrm>
          <a:prstGeom prst="rect">
            <a:avLst/>
          </a:prstGeom>
        </p:spPr>
        <p:txBody>
          <a:bodyPr vert="horz" wrap="square" lIns="0" tIns="12700" rIns="0" bIns="0" rtlCol="0">
            <a:spAutoFit/>
          </a:bodyPr>
          <a:lstStyle/>
          <a:p>
            <a:pPr marL="140335" marR="873125">
              <a:lnSpc>
                <a:spcPct val="148200"/>
              </a:lnSpc>
              <a:spcBef>
                <a:spcPts val="100"/>
              </a:spcBef>
            </a:pPr>
            <a:r>
              <a:rPr lang="ja-JP" altLang="en-US" sz="1000" spc="-15" dirty="0">
                <a:solidFill>
                  <a:srgbClr val="231F20"/>
                </a:solidFill>
                <a:latin typeface="ＭＳ ゴシック"/>
                <a:cs typeface="ＭＳ ゴシック"/>
              </a:rPr>
              <a:t>指導歯科医</a:t>
            </a:r>
            <a:r>
              <a:rPr sz="1000" spc="-95" dirty="0" err="1">
                <a:solidFill>
                  <a:srgbClr val="231F20"/>
                </a:solidFill>
                <a:latin typeface="ＭＳ ゴシック"/>
                <a:cs typeface="ＭＳ ゴシック"/>
              </a:rPr>
              <a:t>が</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へ</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120" dirty="0" err="1">
                <a:solidFill>
                  <a:srgbClr val="231F20"/>
                </a:solidFill>
                <a:latin typeface="ＭＳ ゴシック"/>
                <a:cs typeface="ＭＳ ゴシック"/>
              </a:rPr>
              <a:t>ト</a:t>
            </a:r>
            <a:r>
              <a:rPr sz="1000" spc="-8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45" dirty="0" err="1">
                <a:solidFill>
                  <a:srgbClr val="231F20"/>
                </a:solidFill>
                <a:latin typeface="ＭＳ ゴシック"/>
                <a:cs typeface="ＭＳ ゴシック"/>
              </a:rPr>
              <a:t>間</a:t>
            </a:r>
            <a:r>
              <a:rPr sz="1000" spc="-130" dirty="0" err="1">
                <a:solidFill>
                  <a:srgbClr val="231F20"/>
                </a:solidFill>
                <a:latin typeface="ＭＳ ゴシック"/>
                <a:cs typeface="ＭＳ ゴシック"/>
              </a:rPr>
              <a:t>申</a:t>
            </a:r>
            <a:r>
              <a:rPr sz="1000" spc="-85" dirty="0" err="1">
                <a:solidFill>
                  <a:srgbClr val="231F20"/>
                </a:solidFill>
                <a:latin typeface="ＭＳ ゴシック"/>
                <a:cs typeface="ＭＳ ゴシック"/>
              </a:rPr>
              <a:t>し</a:t>
            </a:r>
            <a:r>
              <a:rPr sz="1000" spc="-120" dirty="0" err="1">
                <a:solidFill>
                  <a:srgbClr val="231F20"/>
                </a:solidFill>
                <a:latin typeface="ＭＳ ゴシック"/>
                <a:cs typeface="ＭＳ ゴシック"/>
              </a:rPr>
              <a:t>送</a:t>
            </a:r>
            <a:r>
              <a:rPr sz="1000" spc="-114" dirty="0" err="1">
                <a:solidFill>
                  <a:srgbClr val="231F20"/>
                </a:solidFill>
                <a:latin typeface="ＭＳ ゴシック"/>
                <a:cs typeface="ＭＳ ゴシック"/>
              </a:rPr>
              <a:t>り</a:t>
            </a:r>
            <a:r>
              <a:rPr sz="1000" spc="-80" dirty="0" err="1">
                <a:solidFill>
                  <a:srgbClr val="231F20"/>
                </a:solidFill>
                <a:latin typeface="ＭＳ ゴシック"/>
                <a:cs typeface="ＭＳ ゴシック"/>
              </a:rPr>
              <a:t>に</a:t>
            </a:r>
            <a:r>
              <a:rPr sz="1000" spc="-65" dirty="0" err="1">
                <a:solidFill>
                  <a:srgbClr val="231F20"/>
                </a:solidFill>
                <a:latin typeface="ＭＳ ゴシック"/>
                <a:cs typeface="ＭＳ ゴシック"/>
              </a:rPr>
              <a:t>つ</a:t>
            </a:r>
            <a:r>
              <a:rPr sz="1000" spc="-90" dirty="0" err="1">
                <a:solidFill>
                  <a:srgbClr val="231F20"/>
                </a:solidFill>
                <a:latin typeface="ＭＳ ゴシック"/>
                <a:cs typeface="ＭＳ ゴシック"/>
              </a:rPr>
              <a:t>い</a:t>
            </a:r>
            <a:r>
              <a:rPr sz="1000" spc="-50" dirty="0" err="1">
                <a:solidFill>
                  <a:srgbClr val="231F20"/>
                </a:solidFill>
                <a:latin typeface="ＭＳ ゴシック"/>
                <a:cs typeface="ＭＳ ゴシック"/>
              </a:rPr>
              <a:t>て</a:t>
            </a:r>
            <a:r>
              <a:rPr sz="1000" spc="-10" dirty="0" err="1">
                <a:solidFill>
                  <a:srgbClr val="231F20"/>
                </a:solidFill>
                <a:latin typeface="ＭＳ ゴシック"/>
                <a:cs typeface="ＭＳ ゴシック"/>
              </a:rPr>
              <a:t>確</a:t>
            </a:r>
            <a:r>
              <a:rPr sz="1000" spc="-30" dirty="0" err="1">
                <a:solidFill>
                  <a:srgbClr val="231F20"/>
                </a:solidFill>
                <a:latin typeface="ＭＳ ゴシック"/>
                <a:cs typeface="ＭＳ ゴシック"/>
              </a:rPr>
              <a:t>認</a:t>
            </a:r>
            <a:r>
              <a:rPr sz="1000" spc="-75" dirty="0" err="1">
                <a:solidFill>
                  <a:srgbClr val="231F20"/>
                </a:solidFill>
                <a:latin typeface="ＭＳ ゴシック"/>
                <a:cs typeface="ＭＳ ゴシック"/>
              </a:rPr>
              <a:t>お</a:t>
            </a:r>
            <a:r>
              <a:rPr sz="1000" spc="-95" dirty="0" err="1">
                <a:solidFill>
                  <a:srgbClr val="231F20"/>
                </a:solidFill>
                <a:latin typeface="ＭＳ ゴシック"/>
                <a:cs typeface="ＭＳ ゴシック"/>
              </a:rPr>
              <a:t>よび</a:t>
            </a:r>
            <a:r>
              <a:rPr sz="1000" spc="-35" dirty="0" err="1">
                <a:solidFill>
                  <a:srgbClr val="231F20"/>
                </a:solidFill>
                <a:latin typeface="ＭＳ ゴシック"/>
                <a:cs typeface="ＭＳ ゴシック"/>
              </a:rPr>
              <a:t>入</a:t>
            </a:r>
            <a:r>
              <a:rPr sz="1000" spc="-85" dirty="0" err="1">
                <a:solidFill>
                  <a:srgbClr val="231F20"/>
                </a:solidFill>
                <a:latin typeface="ＭＳ ゴシック"/>
                <a:cs typeface="ＭＳ ゴシック"/>
              </a:rPr>
              <a:t>力</a:t>
            </a:r>
            <a:r>
              <a:rPr sz="1000" spc="-35" dirty="0" err="1">
                <a:solidFill>
                  <a:srgbClr val="231F20"/>
                </a:solidFill>
                <a:latin typeface="ＭＳ ゴシック"/>
                <a:cs typeface="ＭＳ ゴシック"/>
              </a:rPr>
              <a:t>を</a:t>
            </a:r>
            <a:r>
              <a:rPr sz="1000" spc="-45" dirty="0" err="1">
                <a:solidFill>
                  <a:srgbClr val="231F20"/>
                </a:solidFill>
                <a:latin typeface="ＭＳ ゴシック"/>
                <a:cs typeface="ＭＳ ゴシック"/>
              </a:rPr>
              <a:t>行</a:t>
            </a:r>
            <a:r>
              <a:rPr sz="1000" spc="-85" dirty="0" err="1">
                <a:solidFill>
                  <a:srgbClr val="231F20"/>
                </a:solidFill>
                <a:latin typeface="ＭＳ ゴシック"/>
                <a:cs typeface="ＭＳ ゴシック"/>
              </a:rPr>
              <a:t>い</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spc="-50" dirty="0" err="1">
                <a:solidFill>
                  <a:srgbClr val="231F20"/>
                </a:solidFill>
                <a:latin typeface="ＭＳ ゴシック"/>
                <a:cs typeface="ＭＳ ゴシック"/>
              </a:rPr>
              <a:t>ま</a:t>
            </a:r>
            <a:r>
              <a:rPr sz="1000" spc="-55" dirty="0" err="1">
                <a:solidFill>
                  <a:srgbClr val="231F20"/>
                </a:solidFill>
                <a:latin typeface="ＭＳ ゴシック"/>
                <a:cs typeface="ＭＳ ゴシック"/>
              </a:rPr>
              <a:t>た</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90" dirty="0" err="1">
                <a:solidFill>
                  <a:srgbClr val="231F20"/>
                </a:solidFill>
                <a:latin typeface="ＭＳ ゴシック"/>
                <a:cs typeface="ＭＳ ゴシック"/>
              </a:rPr>
              <a:t>か</a:t>
            </a:r>
            <a:r>
              <a:rPr sz="1000" spc="-70" dirty="0" err="1">
                <a:solidFill>
                  <a:srgbClr val="231F20"/>
                </a:solidFill>
                <a:latin typeface="ＭＳ ゴシック"/>
                <a:cs typeface="ＭＳ ゴシック"/>
              </a:rPr>
              <a:t>ら</a:t>
            </a:r>
            <a:r>
              <a:rPr sz="1000" spc="-40" dirty="0" err="1">
                <a:solidFill>
                  <a:srgbClr val="231F20"/>
                </a:solidFill>
                <a:latin typeface="ＭＳ ゴシック"/>
                <a:cs typeface="ＭＳ ゴシック"/>
              </a:rPr>
              <a:t>の</a:t>
            </a:r>
            <a:r>
              <a:rPr sz="1000" spc="-25" dirty="0" err="1">
                <a:solidFill>
                  <a:srgbClr val="231F20"/>
                </a:solidFill>
                <a:latin typeface="ＭＳ ゴシック"/>
                <a:cs typeface="ＭＳ ゴシック"/>
              </a:rPr>
              <a:t>承</a:t>
            </a:r>
            <a:r>
              <a:rPr sz="1000" spc="-20" dirty="0" err="1">
                <a:solidFill>
                  <a:srgbClr val="231F20"/>
                </a:solidFill>
                <a:latin typeface="ＭＳ ゴシック"/>
                <a:cs typeface="ＭＳ ゴシック"/>
              </a:rPr>
              <a:t>認</a:t>
            </a:r>
            <a:r>
              <a:rPr sz="1000" spc="5" dirty="0" err="1">
                <a:solidFill>
                  <a:srgbClr val="231F20"/>
                </a:solidFill>
                <a:latin typeface="ＭＳ ゴシック"/>
                <a:cs typeface="ＭＳ ゴシック"/>
              </a:rPr>
              <a:t>依</a:t>
            </a:r>
            <a:r>
              <a:rPr sz="1000" spc="-45" dirty="0" err="1">
                <a:solidFill>
                  <a:srgbClr val="231F20"/>
                </a:solidFill>
                <a:latin typeface="ＭＳ ゴシック"/>
                <a:cs typeface="ＭＳ ゴシック"/>
              </a:rPr>
              <a:t>頼</a:t>
            </a:r>
            <a:r>
              <a:rPr sz="1000" spc="-15" dirty="0" err="1">
                <a:solidFill>
                  <a:srgbClr val="231F20"/>
                </a:solidFill>
                <a:latin typeface="ＭＳ ゴシック"/>
                <a:cs typeface="ＭＳ ゴシック"/>
              </a:rPr>
              <a:t>の</a:t>
            </a:r>
            <a:r>
              <a:rPr sz="1000" spc="-10" dirty="0" err="1">
                <a:solidFill>
                  <a:srgbClr val="231F20"/>
                </a:solidFill>
                <a:latin typeface="ＭＳ ゴシック"/>
                <a:cs typeface="ＭＳ ゴシック"/>
              </a:rPr>
              <a:t>確</a:t>
            </a:r>
            <a:r>
              <a:rPr sz="1000" spc="-80" dirty="0" err="1">
                <a:solidFill>
                  <a:srgbClr val="231F20"/>
                </a:solidFill>
                <a:latin typeface="ＭＳ ゴシック"/>
                <a:cs typeface="ＭＳ ゴシック"/>
              </a:rPr>
              <a:t>認</a:t>
            </a:r>
            <a:r>
              <a:rPr sz="1000" spc="-25" dirty="0" err="1">
                <a:solidFill>
                  <a:srgbClr val="231F20"/>
                </a:solidFill>
                <a:latin typeface="ＭＳ ゴシック"/>
                <a:cs typeface="ＭＳ ゴシック"/>
              </a:rPr>
              <a:t>を</a:t>
            </a:r>
            <a:r>
              <a:rPr sz="1000" spc="-50" dirty="0" err="1">
                <a:solidFill>
                  <a:srgbClr val="231F20"/>
                </a:solidFill>
                <a:latin typeface="ＭＳ ゴシック"/>
                <a:cs typeface="ＭＳ ゴシック"/>
              </a:rPr>
              <a:t>促</a:t>
            </a:r>
            <a:r>
              <a:rPr sz="1000" spc="-295" dirty="0" err="1">
                <a:solidFill>
                  <a:srgbClr val="231F20"/>
                </a:solidFill>
                <a:latin typeface="ＭＳ ゴシック"/>
                <a:cs typeface="ＭＳ ゴシック"/>
              </a:rPr>
              <a:t>す</a:t>
            </a:r>
            <a:r>
              <a:rPr sz="1000" spc="10" dirty="0" err="1">
                <a:solidFill>
                  <a:srgbClr val="231F20"/>
                </a:solidFill>
                <a:latin typeface="ＭＳ ゴシック"/>
                <a:cs typeface="ＭＳ ゴシック"/>
              </a:rPr>
              <a:t>「</a:t>
            </a:r>
            <a:r>
              <a:rPr sz="1000" spc="-15" dirty="0" err="1">
                <a:solidFill>
                  <a:srgbClr val="231F20"/>
                </a:solidFill>
                <a:latin typeface="ＭＳ ゴシック"/>
                <a:cs typeface="ＭＳ ゴシック"/>
              </a:rPr>
              <a:t>評</a:t>
            </a:r>
            <a:r>
              <a:rPr sz="1000" spc="-105" dirty="0" err="1">
                <a:solidFill>
                  <a:srgbClr val="231F20"/>
                </a:solidFill>
                <a:latin typeface="ＭＳ ゴシック"/>
                <a:cs typeface="ＭＳ ゴシック"/>
              </a:rPr>
              <a:t>価</a:t>
            </a:r>
            <a:r>
              <a:rPr sz="1000" spc="-125" dirty="0" err="1">
                <a:solidFill>
                  <a:srgbClr val="231F20"/>
                </a:solidFill>
                <a:latin typeface="ＭＳ ゴシック"/>
                <a:cs typeface="ＭＳ ゴシック"/>
              </a:rPr>
              <a:t>リ</a:t>
            </a:r>
            <a:r>
              <a:rPr sz="1000" spc="-170" dirty="0" err="1">
                <a:solidFill>
                  <a:srgbClr val="231F20"/>
                </a:solidFill>
                <a:latin typeface="ＭＳ ゴシック"/>
                <a:cs typeface="ＭＳ ゴシック"/>
              </a:rPr>
              <a:t>マ</a:t>
            </a:r>
            <a:r>
              <a:rPr sz="1000" spc="-155" dirty="0" err="1">
                <a:solidFill>
                  <a:srgbClr val="231F20"/>
                </a:solidFill>
                <a:latin typeface="ＭＳ ゴシック"/>
                <a:cs typeface="ＭＳ ゴシック"/>
              </a:rPr>
              <a:t>イ</a:t>
            </a:r>
            <a:r>
              <a:rPr sz="1000" spc="-65" dirty="0" err="1">
                <a:solidFill>
                  <a:srgbClr val="231F20"/>
                </a:solidFill>
                <a:latin typeface="ＭＳ ゴシック"/>
                <a:cs typeface="ＭＳ ゴシック"/>
              </a:rPr>
              <a:t>ン</a:t>
            </a:r>
            <a:r>
              <a:rPr sz="1000" spc="-155" dirty="0" err="1">
                <a:solidFill>
                  <a:srgbClr val="231F20"/>
                </a:solidFill>
                <a:latin typeface="ＭＳ ゴシック"/>
                <a:cs typeface="ＭＳ ゴシック"/>
              </a:rPr>
              <a:t>ダ</a:t>
            </a:r>
            <a:r>
              <a:rPr sz="1000" spc="1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確</a:t>
            </a:r>
            <a:r>
              <a:rPr sz="1000" spc="-110" dirty="0" err="1">
                <a:solidFill>
                  <a:srgbClr val="231F20"/>
                </a:solidFill>
                <a:latin typeface="ＭＳ ゴシック"/>
                <a:cs typeface="ＭＳ ゴシック"/>
              </a:rPr>
              <a:t>認</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5" dirty="0">
                <a:solidFill>
                  <a:srgbClr val="46976D"/>
                </a:solidFill>
                <a:latin typeface="ＭＳ ゴシック"/>
                <a:cs typeface="ＭＳ ゴシック"/>
              </a:rPr>
              <a:t>研修歯科医</a:t>
            </a:r>
            <a:r>
              <a:rPr sz="1000" spc="-15" dirty="0" err="1">
                <a:solidFill>
                  <a:srgbClr val="46976D"/>
                </a:solidFill>
                <a:latin typeface="ＭＳ ゴシック"/>
                <a:cs typeface="ＭＳ ゴシック"/>
              </a:rPr>
              <a:t>へ</a:t>
            </a:r>
            <a:r>
              <a:rPr sz="1000" spc="-85" dirty="0" err="1">
                <a:solidFill>
                  <a:srgbClr val="46976D"/>
                </a:solidFill>
                <a:latin typeface="ＭＳ ゴシック"/>
                <a:cs typeface="ＭＳ ゴシック"/>
              </a:rPr>
              <a:t>の</a:t>
            </a:r>
            <a:r>
              <a:rPr sz="1000" spc="-120" dirty="0" err="1">
                <a:solidFill>
                  <a:srgbClr val="46976D"/>
                </a:solidFill>
                <a:latin typeface="ＭＳ ゴシック"/>
                <a:cs typeface="ＭＳ ゴシック"/>
              </a:rPr>
              <a:t>コ</a:t>
            </a:r>
            <a:r>
              <a:rPr sz="1000" spc="-185" dirty="0" err="1">
                <a:solidFill>
                  <a:srgbClr val="46976D"/>
                </a:solidFill>
                <a:latin typeface="ＭＳ ゴシック"/>
                <a:cs typeface="ＭＳ ゴシック"/>
              </a:rPr>
              <a:t>メ</a:t>
            </a:r>
            <a:r>
              <a:rPr sz="1000" spc="-170" dirty="0" err="1">
                <a:solidFill>
                  <a:srgbClr val="46976D"/>
                </a:solidFill>
                <a:latin typeface="ＭＳ ゴシック"/>
                <a:cs typeface="ＭＳ ゴシック"/>
              </a:rPr>
              <a:t>ン</a:t>
            </a:r>
            <a:r>
              <a:rPr sz="1000" spc="-155" dirty="0" err="1">
                <a:solidFill>
                  <a:srgbClr val="46976D"/>
                </a:solidFill>
                <a:latin typeface="ＭＳ ゴシック"/>
                <a:cs typeface="ＭＳ ゴシック"/>
              </a:rPr>
              <a:t>ト</a:t>
            </a:r>
            <a:r>
              <a:rPr sz="1000" spc="-30" dirty="0">
                <a:solidFill>
                  <a:srgbClr val="46976D"/>
                </a:solidFill>
                <a:latin typeface="ＭＳ ゴシック"/>
                <a:cs typeface="ＭＳ ゴシック"/>
              </a:rPr>
              <a:t>／</a:t>
            </a:r>
            <a:r>
              <a:rPr lang="ja-JP" altLang="en-US" sz="1000" spc="-15" dirty="0">
                <a:solidFill>
                  <a:srgbClr val="46976D"/>
                </a:solidFill>
                <a:latin typeface="ＭＳ ゴシック"/>
                <a:cs typeface="ＭＳ ゴシック"/>
              </a:rPr>
              <a:t>指導歯科医</a:t>
            </a:r>
            <a:r>
              <a:rPr sz="1000" spc="-45" dirty="0" err="1">
                <a:solidFill>
                  <a:srgbClr val="46976D"/>
                </a:solidFill>
                <a:latin typeface="ＭＳ ゴシック"/>
                <a:cs typeface="ＭＳ ゴシック"/>
              </a:rPr>
              <a:t>間</a:t>
            </a:r>
            <a:r>
              <a:rPr sz="1000" spc="-130" dirty="0" err="1">
                <a:solidFill>
                  <a:srgbClr val="46976D"/>
                </a:solidFill>
                <a:latin typeface="ＭＳ ゴシック"/>
                <a:cs typeface="ＭＳ ゴシック"/>
              </a:rPr>
              <a:t>申</a:t>
            </a:r>
            <a:r>
              <a:rPr sz="1000" spc="-85" dirty="0" err="1">
                <a:solidFill>
                  <a:srgbClr val="46976D"/>
                </a:solidFill>
                <a:latin typeface="ＭＳ ゴシック"/>
                <a:cs typeface="ＭＳ ゴシック"/>
              </a:rPr>
              <a:t>し</a:t>
            </a:r>
            <a:r>
              <a:rPr sz="1000" spc="-120" dirty="0" err="1">
                <a:solidFill>
                  <a:srgbClr val="46976D"/>
                </a:solidFill>
                <a:latin typeface="ＭＳ ゴシック"/>
                <a:cs typeface="ＭＳ ゴシック"/>
              </a:rPr>
              <a:t>送</a:t>
            </a:r>
            <a:r>
              <a:rPr sz="1000" spc="-150" dirty="0" err="1">
                <a:solidFill>
                  <a:srgbClr val="46976D"/>
                </a:solidFill>
                <a:latin typeface="ＭＳ ゴシック"/>
                <a:cs typeface="ＭＳ ゴシック"/>
              </a:rPr>
              <a:t>り</a:t>
            </a:r>
            <a:r>
              <a:rPr sz="1000" spc="-15" dirty="0" err="1">
                <a:solidFill>
                  <a:srgbClr val="46976D"/>
                </a:solidFill>
                <a:latin typeface="ＭＳ ゴシック"/>
                <a:cs typeface="ＭＳ ゴシック"/>
              </a:rPr>
              <a:t>／評</a:t>
            </a:r>
            <a:r>
              <a:rPr sz="1000" spc="-105" dirty="0" err="1">
                <a:solidFill>
                  <a:srgbClr val="46976D"/>
                </a:solidFill>
                <a:latin typeface="ＭＳ ゴシック"/>
                <a:cs typeface="ＭＳ ゴシック"/>
              </a:rPr>
              <a:t>価</a:t>
            </a:r>
            <a:r>
              <a:rPr sz="1000" spc="-125" dirty="0" err="1">
                <a:solidFill>
                  <a:srgbClr val="46976D"/>
                </a:solidFill>
                <a:latin typeface="ＭＳ ゴシック"/>
                <a:cs typeface="ＭＳ ゴシック"/>
              </a:rPr>
              <a:t>リ</a:t>
            </a:r>
            <a:r>
              <a:rPr sz="1000" spc="-170" dirty="0" err="1">
                <a:solidFill>
                  <a:srgbClr val="46976D"/>
                </a:solidFill>
                <a:latin typeface="ＭＳ ゴシック"/>
                <a:cs typeface="ＭＳ ゴシック"/>
              </a:rPr>
              <a:t>マ</a:t>
            </a:r>
            <a:r>
              <a:rPr sz="1000" spc="-155" dirty="0" err="1">
                <a:solidFill>
                  <a:srgbClr val="46976D"/>
                </a:solidFill>
                <a:latin typeface="ＭＳ ゴシック"/>
                <a:cs typeface="ＭＳ ゴシック"/>
              </a:rPr>
              <a:t>イ</a:t>
            </a:r>
            <a:r>
              <a:rPr sz="1000" spc="-65" dirty="0" err="1">
                <a:solidFill>
                  <a:srgbClr val="46976D"/>
                </a:solidFill>
                <a:latin typeface="ＭＳ ゴシック"/>
                <a:cs typeface="ＭＳ ゴシック"/>
              </a:rPr>
              <a:t>ン</a:t>
            </a:r>
            <a:r>
              <a:rPr sz="1000" dirty="0" err="1">
                <a:solidFill>
                  <a:srgbClr val="46976D"/>
                </a:solidFill>
                <a:latin typeface="ＭＳ ゴシック"/>
                <a:cs typeface="ＭＳ ゴシック"/>
              </a:rPr>
              <a:t>ダ</a:t>
            </a:r>
            <a:endParaRPr sz="1000" dirty="0">
              <a:latin typeface="ＭＳ ゴシック"/>
              <a:cs typeface="ＭＳ ゴシック"/>
            </a:endParaRPr>
          </a:p>
          <a:p>
            <a:pPr marL="140335" marR="1146810" indent="-128270">
              <a:lnSpc>
                <a:spcPct val="148200"/>
              </a:lnSpc>
              <a:buSzPct val="90000"/>
              <a:buAutoNum type="arabicPeriod"/>
              <a:tabLst>
                <a:tab pos="132080" algn="l"/>
              </a:tabLst>
            </a:pP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へ</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165" dirty="0" err="1">
                <a:solidFill>
                  <a:srgbClr val="231F20"/>
                </a:solidFill>
                <a:latin typeface="ＭＳ ゴシック"/>
                <a:cs typeface="ＭＳ ゴシック"/>
              </a:rPr>
              <a:t>ト</a:t>
            </a:r>
            <a:r>
              <a:rPr sz="1000" spc="10" dirty="0" err="1">
                <a:solidFill>
                  <a:srgbClr val="231F20"/>
                </a:solidFill>
                <a:latin typeface="ＭＳ ゴシック"/>
                <a:cs typeface="ＭＳ ゴシック"/>
              </a:rPr>
              <a:t>」</a:t>
            </a:r>
            <a:r>
              <a:rPr sz="1000" spc="-140" dirty="0" err="1">
                <a:solidFill>
                  <a:srgbClr val="231F20"/>
                </a:solidFill>
                <a:latin typeface="ＭＳ ゴシック"/>
                <a:cs typeface="ＭＳ ゴシック"/>
              </a:rPr>
              <a:t>タ</a:t>
            </a:r>
            <a:r>
              <a:rPr sz="1000" spc="-65" dirty="0" err="1">
                <a:solidFill>
                  <a:srgbClr val="231F20"/>
                </a:solidFill>
                <a:latin typeface="ＭＳ ゴシック"/>
                <a:cs typeface="ＭＳ ゴシック"/>
              </a:rPr>
              <a:t>ブ</a:t>
            </a:r>
            <a:r>
              <a:rPr sz="1000" spc="-50" dirty="0" err="1">
                <a:solidFill>
                  <a:srgbClr val="231F20"/>
                </a:solidFill>
                <a:latin typeface="ＭＳ ゴシック"/>
                <a:cs typeface="ＭＳ ゴシック"/>
              </a:rPr>
              <a:t>で</a:t>
            </a:r>
            <a:r>
              <a:rPr sz="1000" spc="-25" dirty="0" err="1">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err="1">
                <a:solidFill>
                  <a:srgbClr val="231F20"/>
                </a:solidFill>
                <a:latin typeface="ＭＳ ゴシック"/>
                <a:cs typeface="ＭＳ ゴシック"/>
              </a:rPr>
              <a:t>か</a:t>
            </a:r>
            <a:r>
              <a:rPr sz="1000" spc="-75" dirty="0" err="1">
                <a:solidFill>
                  <a:srgbClr val="231F20"/>
                </a:solidFill>
                <a:latin typeface="ＭＳ ゴシック"/>
                <a:cs typeface="ＭＳ ゴシック"/>
              </a:rPr>
              <a:t>ら</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へ</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110" dirty="0" err="1">
                <a:solidFill>
                  <a:srgbClr val="231F20"/>
                </a:solidFill>
                <a:latin typeface="ＭＳ ゴシック"/>
                <a:cs typeface="ＭＳ ゴシック"/>
              </a:rPr>
              <a:t>ト</a:t>
            </a:r>
            <a:r>
              <a:rPr sz="1000" spc="-35" dirty="0" err="1">
                <a:solidFill>
                  <a:srgbClr val="231F20"/>
                </a:solidFill>
                <a:latin typeface="ＭＳ ゴシック"/>
                <a:cs typeface="ＭＳ ゴシック"/>
              </a:rPr>
              <a:t>が</a:t>
            </a:r>
            <a:r>
              <a:rPr sz="1000" spc="-50" dirty="0" err="1">
                <a:solidFill>
                  <a:srgbClr val="231F20"/>
                </a:solidFill>
                <a:latin typeface="ＭＳ ゴシック"/>
                <a:cs typeface="ＭＳ ゴシック"/>
              </a:rPr>
              <a:t>一</a:t>
            </a:r>
            <a:r>
              <a:rPr sz="1000" spc="-45" dirty="0" err="1">
                <a:solidFill>
                  <a:srgbClr val="231F20"/>
                </a:solidFill>
                <a:latin typeface="ＭＳ ゴシック"/>
                <a:cs typeface="ＭＳ ゴシック"/>
              </a:rPr>
              <a:t>覧</a:t>
            </a:r>
            <a:r>
              <a:rPr sz="1000" spc="-50" dirty="0" err="1">
                <a:solidFill>
                  <a:srgbClr val="231F20"/>
                </a:solidFill>
                <a:latin typeface="ＭＳ ゴシック"/>
                <a:cs typeface="ＭＳ ゴシック"/>
              </a:rPr>
              <a:t>で</a:t>
            </a:r>
            <a:r>
              <a:rPr sz="1000" spc="-10" dirty="0" err="1">
                <a:solidFill>
                  <a:srgbClr val="231F20"/>
                </a:solidFill>
                <a:latin typeface="ＭＳ ゴシック"/>
                <a:cs typeface="ＭＳ ゴシック"/>
              </a:rPr>
              <a:t>確</a:t>
            </a:r>
            <a:r>
              <a:rPr sz="1000" spc="-50" dirty="0" err="1">
                <a:solidFill>
                  <a:srgbClr val="231F20"/>
                </a:solidFill>
                <a:latin typeface="ＭＳ ゴシック"/>
                <a:cs typeface="ＭＳ ゴシック"/>
              </a:rPr>
              <a:t>認</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5" dirty="0">
                <a:solidFill>
                  <a:srgbClr val="231F20"/>
                </a:solidFill>
                <a:latin typeface="ＭＳ ゴシック"/>
                <a:cs typeface="ＭＳ ゴシック"/>
              </a:rPr>
              <a:t>各</a:t>
            </a:r>
            <a:r>
              <a:rPr sz="1000" spc="-80" dirty="0">
                <a:solidFill>
                  <a:srgbClr val="231F20"/>
                </a:solidFill>
                <a:latin typeface="ＭＳ ゴシック"/>
                <a:cs typeface="ＭＳ ゴシック"/>
              </a:rPr>
              <a:t>行</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80" dirty="0">
                <a:solidFill>
                  <a:srgbClr val="231F20"/>
                </a:solidFill>
                <a:latin typeface="ＭＳ ゴシック"/>
                <a:cs typeface="ＭＳ ゴシック"/>
              </a:rPr>
              <a:t>と</a:t>
            </a:r>
            <a:r>
              <a:rPr sz="1000" spc="-35" dirty="0">
                <a:solidFill>
                  <a:srgbClr val="231F20"/>
                </a:solidFill>
                <a:latin typeface="ＭＳ ゴシック"/>
                <a:cs typeface="ＭＳ ゴシック"/>
              </a:rPr>
              <a:t>別</a:t>
            </a:r>
            <a:r>
              <a:rPr sz="1000" spc="-20" dirty="0">
                <a:solidFill>
                  <a:srgbClr val="231F20"/>
                </a:solidFill>
                <a:latin typeface="ＭＳ ゴシック"/>
                <a:cs typeface="ＭＳ ゴシック"/>
              </a:rPr>
              <a:t>画</a:t>
            </a:r>
            <a:r>
              <a:rPr sz="1000" spc="-65" dirty="0">
                <a:solidFill>
                  <a:srgbClr val="231F20"/>
                </a:solidFill>
                <a:latin typeface="ＭＳ ゴシック"/>
                <a:cs typeface="ＭＳ ゴシック"/>
              </a:rPr>
              <a:t>面</a:t>
            </a:r>
            <a:r>
              <a:rPr sz="1000" spc="-35" dirty="0">
                <a:solidFill>
                  <a:srgbClr val="231F20"/>
                </a:solidFill>
                <a:latin typeface="ＭＳ ゴシック"/>
                <a:cs typeface="ＭＳ ゴシック"/>
              </a:rPr>
              <a:t>で</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35" dirty="0">
                <a:solidFill>
                  <a:srgbClr val="231F20"/>
                </a:solidFill>
                <a:latin typeface="ＭＳ ゴシック"/>
                <a:cs typeface="ＭＳ ゴシック"/>
              </a:rPr>
              <a:t>れ</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20" dirty="0">
                <a:solidFill>
                  <a:srgbClr val="231F20"/>
                </a:solidFill>
                <a:latin typeface="ＭＳ ゴシック"/>
                <a:cs typeface="ＭＳ ゴシック"/>
              </a:rPr>
              <a:t>録</a:t>
            </a:r>
            <a:r>
              <a:rPr sz="1000" spc="-30" dirty="0">
                <a:solidFill>
                  <a:srgbClr val="231F20"/>
                </a:solidFill>
                <a:latin typeface="ＭＳ ゴシック"/>
                <a:cs typeface="ＭＳ ゴシック"/>
              </a:rPr>
              <a:t>内</a:t>
            </a:r>
            <a:r>
              <a:rPr sz="1000" spc="-10" dirty="0">
                <a:solidFill>
                  <a:srgbClr val="231F20"/>
                </a:solidFill>
                <a:latin typeface="ＭＳ ゴシック"/>
                <a:cs typeface="ＭＳ ゴシック"/>
              </a:rPr>
              <a:t>容</a:t>
            </a:r>
            <a:r>
              <a:rPr sz="1000" spc="-35" dirty="0">
                <a:solidFill>
                  <a:srgbClr val="231F20"/>
                </a:solidFill>
                <a:latin typeface="ＭＳ ゴシック"/>
                <a:cs typeface="ＭＳ ゴシック"/>
              </a:rPr>
              <a:t>の</a:t>
            </a:r>
            <a:r>
              <a:rPr sz="1000" spc="-30" dirty="0">
                <a:solidFill>
                  <a:srgbClr val="231F20"/>
                </a:solidFill>
                <a:latin typeface="ＭＳ ゴシック"/>
                <a:cs typeface="ＭＳ ゴシック"/>
              </a:rPr>
              <a:t>追</a:t>
            </a:r>
            <a:r>
              <a:rPr sz="1000" spc="-80" dirty="0">
                <a:solidFill>
                  <a:srgbClr val="231F20"/>
                </a:solidFill>
                <a:latin typeface="ＭＳ ゴシック"/>
                <a:cs typeface="ＭＳ ゴシック"/>
              </a:rPr>
              <a:t>記</a:t>
            </a:r>
            <a:r>
              <a:rPr sz="1000" spc="-175" dirty="0">
                <a:solidFill>
                  <a:srgbClr val="231F20"/>
                </a:solidFill>
                <a:latin typeface="ＭＳ ゴシック"/>
                <a:cs typeface="ＭＳ ゴシック"/>
              </a:rPr>
              <a:t>も</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123950" indent="-128270">
              <a:lnSpc>
                <a:spcPct val="148200"/>
              </a:lnSpc>
              <a:buSzPct val="90000"/>
              <a:buAutoNum type="arabicPeriod"/>
              <a:tabLst>
                <a:tab pos="138430" algn="l"/>
              </a:tabLst>
            </a:pP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45" dirty="0" err="1">
                <a:solidFill>
                  <a:srgbClr val="231F20"/>
                </a:solidFill>
                <a:latin typeface="ＭＳ ゴシック"/>
                <a:cs typeface="ＭＳ ゴシック"/>
              </a:rPr>
              <a:t>間</a:t>
            </a:r>
            <a:r>
              <a:rPr sz="1000" spc="-130" dirty="0" err="1">
                <a:solidFill>
                  <a:srgbClr val="231F20"/>
                </a:solidFill>
                <a:latin typeface="ＭＳ ゴシック"/>
                <a:cs typeface="ＭＳ ゴシック"/>
              </a:rPr>
              <a:t>申</a:t>
            </a:r>
            <a:r>
              <a:rPr sz="1000" spc="-85" dirty="0" err="1">
                <a:solidFill>
                  <a:srgbClr val="231F20"/>
                </a:solidFill>
                <a:latin typeface="ＭＳ ゴシック"/>
                <a:cs typeface="ＭＳ ゴシック"/>
              </a:rPr>
              <a:t>し</a:t>
            </a:r>
            <a:r>
              <a:rPr sz="1000" spc="-120" dirty="0" err="1">
                <a:solidFill>
                  <a:srgbClr val="231F20"/>
                </a:solidFill>
                <a:latin typeface="ＭＳ ゴシック"/>
                <a:cs typeface="ＭＳ ゴシック"/>
              </a:rPr>
              <a:t>送</a:t>
            </a:r>
            <a:r>
              <a:rPr sz="1000" spc="-180" dirty="0" err="1">
                <a:solidFill>
                  <a:srgbClr val="231F20"/>
                </a:solidFill>
                <a:latin typeface="ＭＳ ゴシック"/>
                <a:cs typeface="ＭＳ ゴシック"/>
              </a:rPr>
              <a:t>り</a:t>
            </a:r>
            <a:r>
              <a:rPr sz="1000" spc="5" dirty="0" err="1">
                <a:solidFill>
                  <a:srgbClr val="231F20"/>
                </a:solidFill>
                <a:latin typeface="ＭＳ ゴシック"/>
                <a:cs typeface="ＭＳ ゴシック"/>
              </a:rPr>
              <a:t>」</a:t>
            </a:r>
            <a:r>
              <a:rPr sz="1000" spc="-140" dirty="0" err="1">
                <a:solidFill>
                  <a:srgbClr val="231F20"/>
                </a:solidFill>
                <a:latin typeface="ＭＳ ゴシック"/>
                <a:cs typeface="ＭＳ ゴシック"/>
              </a:rPr>
              <a:t>タ</a:t>
            </a:r>
            <a:r>
              <a:rPr sz="1000" spc="-65" dirty="0" err="1">
                <a:solidFill>
                  <a:srgbClr val="231F20"/>
                </a:solidFill>
                <a:latin typeface="ＭＳ ゴシック"/>
                <a:cs typeface="ＭＳ ゴシック"/>
              </a:rPr>
              <a:t>ブ</a:t>
            </a:r>
            <a:r>
              <a:rPr sz="1000" spc="-50" dirty="0" err="1">
                <a:solidFill>
                  <a:srgbClr val="231F20"/>
                </a:solidFill>
                <a:latin typeface="ＭＳ ゴシック"/>
                <a:cs typeface="ＭＳ ゴシック"/>
              </a:rPr>
              <a:t>で</a:t>
            </a:r>
            <a:r>
              <a:rPr sz="1000" spc="-25" dirty="0" err="1">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err="1">
                <a:solidFill>
                  <a:srgbClr val="231F20"/>
                </a:solidFill>
                <a:latin typeface="ＭＳ ゴシック"/>
                <a:cs typeface="ＭＳ ゴシック"/>
              </a:rPr>
              <a:t>か</a:t>
            </a:r>
            <a:r>
              <a:rPr sz="1000" spc="-95" dirty="0" err="1">
                <a:solidFill>
                  <a:srgbClr val="231F20"/>
                </a:solidFill>
                <a:latin typeface="ＭＳ ゴシック"/>
                <a:cs typeface="ＭＳ ゴシック"/>
              </a:rPr>
              <a:t>ら</a:t>
            </a:r>
            <a:r>
              <a:rPr sz="1000" spc="-50" dirty="0" err="1">
                <a:solidFill>
                  <a:srgbClr val="231F20"/>
                </a:solidFill>
                <a:latin typeface="ＭＳ ゴシック"/>
                <a:cs typeface="ＭＳ ゴシック"/>
              </a:rPr>
              <a:t>別</a:t>
            </a:r>
            <a:r>
              <a:rPr sz="1000" spc="-25" dirty="0" err="1">
                <a:solidFill>
                  <a:srgbClr val="231F20"/>
                </a:solidFill>
                <a:latin typeface="ＭＳ ゴシック"/>
                <a:cs typeface="ＭＳ ゴシック"/>
              </a:rPr>
              <a:t>の</a:t>
            </a:r>
            <a:r>
              <a:rPr lang="ja-JP" altLang="en-US" sz="1000" spc="-15" dirty="0">
                <a:solidFill>
                  <a:srgbClr val="231F20"/>
                </a:solidFill>
                <a:latin typeface="ＭＳ ゴシック"/>
                <a:cs typeface="ＭＳ ゴシック"/>
              </a:rPr>
              <a:t>指導歯科医</a:t>
            </a:r>
            <a:r>
              <a:rPr sz="1000" spc="-55" dirty="0" err="1">
                <a:solidFill>
                  <a:srgbClr val="231F20"/>
                </a:solidFill>
                <a:latin typeface="ＭＳ ゴシック"/>
                <a:cs typeface="ＭＳ ゴシック"/>
              </a:rPr>
              <a:t>に</a:t>
            </a:r>
            <a:r>
              <a:rPr sz="1000" spc="-40" dirty="0" err="1">
                <a:solidFill>
                  <a:srgbClr val="231F20"/>
                </a:solidFill>
                <a:latin typeface="ＭＳ ゴシック"/>
                <a:cs typeface="ＭＳ ゴシック"/>
              </a:rPr>
              <a:t>宛</a:t>
            </a:r>
            <a:r>
              <a:rPr sz="1000" spc="-65" dirty="0" err="1">
                <a:solidFill>
                  <a:srgbClr val="231F20"/>
                </a:solidFill>
                <a:latin typeface="ＭＳ ゴシック"/>
                <a:cs typeface="ＭＳ ゴシック"/>
              </a:rPr>
              <a:t>て</a:t>
            </a:r>
            <a:r>
              <a:rPr sz="1000" spc="-80" dirty="0" err="1">
                <a:solidFill>
                  <a:srgbClr val="231F20"/>
                </a:solidFill>
                <a:latin typeface="ＭＳ ゴシック"/>
                <a:cs typeface="ＭＳ ゴシック"/>
              </a:rPr>
              <a:t>た</a:t>
            </a:r>
            <a:r>
              <a:rPr sz="1000" spc="-130" dirty="0" err="1">
                <a:solidFill>
                  <a:srgbClr val="231F20"/>
                </a:solidFill>
                <a:latin typeface="ＭＳ ゴシック"/>
                <a:cs typeface="ＭＳ ゴシック"/>
              </a:rPr>
              <a:t>申</a:t>
            </a:r>
            <a:r>
              <a:rPr sz="1000" spc="-85" dirty="0" err="1">
                <a:solidFill>
                  <a:srgbClr val="231F20"/>
                </a:solidFill>
                <a:latin typeface="ＭＳ ゴシック"/>
                <a:cs typeface="ＭＳ ゴシック"/>
              </a:rPr>
              <a:t>し</a:t>
            </a:r>
            <a:r>
              <a:rPr sz="1000" spc="-120" dirty="0" err="1">
                <a:solidFill>
                  <a:srgbClr val="231F20"/>
                </a:solidFill>
                <a:latin typeface="ＭＳ ゴシック"/>
                <a:cs typeface="ＭＳ ゴシック"/>
              </a:rPr>
              <a:t>送</a:t>
            </a:r>
            <a:r>
              <a:rPr sz="1000" spc="-135" dirty="0" err="1">
                <a:solidFill>
                  <a:srgbClr val="231F20"/>
                </a:solidFill>
                <a:latin typeface="ＭＳ ゴシック"/>
                <a:cs typeface="ＭＳ ゴシック"/>
              </a:rPr>
              <a:t>り</a:t>
            </a:r>
            <a:r>
              <a:rPr sz="1000" spc="-35"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確</a:t>
            </a:r>
            <a:r>
              <a:rPr sz="1000" spc="-50" dirty="0" err="1">
                <a:solidFill>
                  <a:srgbClr val="231F20"/>
                </a:solidFill>
                <a:latin typeface="ＭＳ ゴシック"/>
                <a:cs typeface="ＭＳ ゴシック"/>
              </a:rPr>
              <a:t>認</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　　</a:t>
            </a:r>
            <a:r>
              <a:rPr sz="1000" spc="-5" dirty="0" err="1">
                <a:solidFill>
                  <a:srgbClr val="231F20"/>
                </a:solidFill>
                <a:latin typeface="ＭＳ ゴシック"/>
                <a:cs typeface="ＭＳ ゴシック"/>
              </a:rPr>
              <a:t>各</a:t>
            </a:r>
            <a:r>
              <a:rPr sz="1000" spc="-80" dirty="0" err="1">
                <a:solidFill>
                  <a:srgbClr val="231F20"/>
                </a:solidFill>
                <a:latin typeface="ＭＳ ゴシック"/>
                <a:cs typeface="ＭＳ ゴシック"/>
              </a:rPr>
              <a:t>行</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80" dirty="0" err="1">
                <a:solidFill>
                  <a:srgbClr val="231F20"/>
                </a:solidFill>
                <a:latin typeface="ＭＳ ゴシック"/>
                <a:cs typeface="ＭＳ ゴシック"/>
              </a:rPr>
              <a:t>ク</a:t>
            </a:r>
            <a:r>
              <a:rPr sz="1000" spc="-140" dirty="0" err="1">
                <a:solidFill>
                  <a:srgbClr val="231F20"/>
                </a:solidFill>
                <a:latin typeface="ＭＳ ゴシック"/>
                <a:cs typeface="ＭＳ ゴシック"/>
              </a:rPr>
              <a:t>す</a:t>
            </a:r>
            <a:r>
              <a:rPr sz="1000" spc="-105" dirty="0" err="1">
                <a:solidFill>
                  <a:srgbClr val="231F20"/>
                </a:solidFill>
                <a:latin typeface="ＭＳ ゴシック"/>
                <a:cs typeface="ＭＳ ゴシック"/>
              </a:rPr>
              <a:t>る</a:t>
            </a:r>
            <a:r>
              <a:rPr sz="1000" spc="-80" dirty="0" err="1">
                <a:solidFill>
                  <a:srgbClr val="231F20"/>
                </a:solidFill>
                <a:latin typeface="ＭＳ ゴシック"/>
                <a:cs typeface="ＭＳ ゴシック"/>
              </a:rPr>
              <a:t>と</a:t>
            </a:r>
            <a:r>
              <a:rPr sz="1000" spc="-35" dirty="0" err="1">
                <a:solidFill>
                  <a:srgbClr val="231F20"/>
                </a:solidFill>
                <a:latin typeface="ＭＳ ゴシック"/>
                <a:cs typeface="ＭＳ ゴシック"/>
              </a:rPr>
              <a:t>別</a:t>
            </a:r>
            <a:r>
              <a:rPr sz="1000" spc="-20" dirty="0" err="1">
                <a:solidFill>
                  <a:srgbClr val="231F20"/>
                </a:solidFill>
                <a:latin typeface="ＭＳ ゴシック"/>
                <a:cs typeface="ＭＳ ゴシック"/>
              </a:rPr>
              <a:t>画</a:t>
            </a:r>
            <a:r>
              <a:rPr sz="1000" spc="-65" dirty="0" err="1">
                <a:solidFill>
                  <a:srgbClr val="231F20"/>
                </a:solidFill>
                <a:latin typeface="ＭＳ ゴシック"/>
                <a:cs typeface="ＭＳ ゴシック"/>
              </a:rPr>
              <a:t>面</a:t>
            </a:r>
            <a:r>
              <a:rPr sz="1000" spc="-35" dirty="0" err="1">
                <a:solidFill>
                  <a:srgbClr val="231F20"/>
                </a:solidFill>
                <a:latin typeface="ＭＳ ゴシック"/>
                <a:cs typeface="ＭＳ ゴシック"/>
              </a:rPr>
              <a:t>で</a:t>
            </a: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35" dirty="0" err="1">
                <a:solidFill>
                  <a:srgbClr val="231F20"/>
                </a:solidFill>
                <a:latin typeface="ＭＳ ゴシック"/>
                <a:cs typeface="ＭＳ ゴシック"/>
              </a:rPr>
              <a:t>れ</a:t>
            </a:r>
            <a:r>
              <a:rPr sz="1000" spc="10" dirty="0" err="1">
                <a:solidFill>
                  <a:srgbClr val="231F20"/>
                </a:solidFill>
                <a:latin typeface="ＭＳ ゴシック"/>
                <a:cs typeface="ＭＳ ゴシック"/>
              </a:rPr>
              <a:t>、</a:t>
            </a:r>
            <a:r>
              <a:rPr sz="1000" spc="-15" dirty="0" err="1">
                <a:solidFill>
                  <a:srgbClr val="231F20"/>
                </a:solidFill>
                <a:latin typeface="ＭＳ ゴシック"/>
                <a:cs typeface="ＭＳ ゴシック"/>
              </a:rPr>
              <a:t>登</a:t>
            </a:r>
            <a:r>
              <a:rPr sz="1000" spc="-20" dirty="0" err="1">
                <a:solidFill>
                  <a:srgbClr val="231F20"/>
                </a:solidFill>
                <a:latin typeface="ＭＳ ゴシック"/>
                <a:cs typeface="ＭＳ ゴシック"/>
              </a:rPr>
              <a:t>録</a:t>
            </a:r>
            <a:r>
              <a:rPr sz="1000" spc="-30" dirty="0" err="1">
                <a:solidFill>
                  <a:srgbClr val="231F20"/>
                </a:solidFill>
                <a:latin typeface="ＭＳ ゴシック"/>
                <a:cs typeface="ＭＳ ゴシック"/>
              </a:rPr>
              <a:t>内</a:t>
            </a:r>
            <a:r>
              <a:rPr sz="1000" spc="-10" dirty="0" err="1">
                <a:solidFill>
                  <a:srgbClr val="231F20"/>
                </a:solidFill>
                <a:latin typeface="ＭＳ ゴシック"/>
                <a:cs typeface="ＭＳ ゴシック"/>
              </a:rPr>
              <a:t>容</a:t>
            </a:r>
            <a:r>
              <a:rPr sz="1000" spc="-35" dirty="0" err="1">
                <a:solidFill>
                  <a:srgbClr val="231F20"/>
                </a:solidFill>
                <a:latin typeface="ＭＳ ゴシック"/>
                <a:cs typeface="ＭＳ ゴシック"/>
              </a:rPr>
              <a:t>の</a:t>
            </a:r>
            <a:r>
              <a:rPr sz="1000" spc="-30" dirty="0" err="1">
                <a:solidFill>
                  <a:srgbClr val="231F20"/>
                </a:solidFill>
                <a:latin typeface="ＭＳ ゴシック"/>
                <a:cs typeface="ＭＳ ゴシック"/>
              </a:rPr>
              <a:t>追</a:t>
            </a:r>
            <a:r>
              <a:rPr sz="1000" spc="-80" dirty="0" err="1">
                <a:solidFill>
                  <a:srgbClr val="231F20"/>
                </a:solidFill>
                <a:latin typeface="ＭＳ ゴシック"/>
                <a:cs typeface="ＭＳ ゴシック"/>
              </a:rPr>
              <a:t>記</a:t>
            </a:r>
            <a:r>
              <a:rPr sz="1000" spc="-175" dirty="0" err="1">
                <a:solidFill>
                  <a:srgbClr val="231F20"/>
                </a:solidFill>
                <a:latin typeface="ＭＳ ゴシック"/>
                <a:cs typeface="ＭＳ ゴシック"/>
              </a:rPr>
              <a:t>も</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buSzPct val="90000"/>
              <a:buAutoNum type="arabicPeriod"/>
              <a:tabLst>
                <a:tab pos="137795" algn="l"/>
              </a:tabLst>
            </a:pPr>
            <a:r>
              <a:rPr sz="1000" spc="15" dirty="0">
                <a:solidFill>
                  <a:srgbClr val="231F20"/>
                </a:solidFill>
                <a:latin typeface="ＭＳ ゴシック"/>
                <a:cs typeface="ＭＳ ゴシック"/>
              </a:rPr>
              <a:t>「</a:t>
            </a:r>
            <a:r>
              <a:rPr sz="1000" spc="-10" dirty="0" err="1">
                <a:solidFill>
                  <a:srgbClr val="231F20"/>
                </a:solidFill>
                <a:latin typeface="ＭＳ ゴシック"/>
                <a:cs typeface="ＭＳ ゴシック"/>
              </a:rPr>
              <a:t>評</a:t>
            </a:r>
            <a:r>
              <a:rPr sz="1000" spc="-100" dirty="0" err="1">
                <a:solidFill>
                  <a:srgbClr val="231F20"/>
                </a:solidFill>
                <a:latin typeface="ＭＳ ゴシック"/>
                <a:cs typeface="ＭＳ ゴシック"/>
              </a:rPr>
              <a:t>価</a:t>
            </a:r>
            <a:r>
              <a:rPr sz="1000" spc="-114" dirty="0" err="1">
                <a:solidFill>
                  <a:srgbClr val="231F20"/>
                </a:solidFill>
                <a:latin typeface="ＭＳ ゴシック"/>
                <a:cs typeface="ＭＳ ゴシック"/>
              </a:rPr>
              <a:t>リ</a:t>
            </a:r>
            <a:r>
              <a:rPr sz="1000" spc="-165" dirty="0" err="1">
                <a:solidFill>
                  <a:srgbClr val="231F20"/>
                </a:solidFill>
                <a:latin typeface="ＭＳ ゴシック"/>
                <a:cs typeface="ＭＳ ゴシック"/>
              </a:rPr>
              <a:t>マ</a:t>
            </a:r>
            <a:r>
              <a:rPr sz="1000" spc="-150" dirty="0" err="1">
                <a:solidFill>
                  <a:srgbClr val="231F20"/>
                </a:solidFill>
                <a:latin typeface="ＭＳ ゴシック"/>
                <a:cs typeface="ＭＳ ゴシック"/>
              </a:rPr>
              <a:t>イ</a:t>
            </a:r>
            <a:r>
              <a:rPr sz="1000" spc="-55" dirty="0" err="1">
                <a:solidFill>
                  <a:srgbClr val="231F20"/>
                </a:solidFill>
                <a:latin typeface="ＭＳ ゴシック"/>
                <a:cs typeface="ＭＳ ゴシック"/>
              </a:rPr>
              <a:t>ン</a:t>
            </a:r>
            <a:r>
              <a:rPr sz="1000" spc="-150" dirty="0" err="1">
                <a:solidFill>
                  <a:srgbClr val="231F20"/>
                </a:solidFill>
                <a:latin typeface="ＭＳ ゴシック"/>
                <a:cs typeface="ＭＳ ゴシック"/>
              </a:rPr>
              <a:t>ダ</a:t>
            </a:r>
            <a:r>
              <a:rPr sz="1000" spc="15" dirty="0" err="1">
                <a:solidFill>
                  <a:srgbClr val="231F20"/>
                </a:solidFill>
                <a:latin typeface="ＭＳ ゴシック"/>
                <a:cs typeface="ＭＳ ゴシック"/>
              </a:rPr>
              <a:t>」</a:t>
            </a:r>
            <a:r>
              <a:rPr sz="1000" spc="-130" dirty="0" err="1">
                <a:solidFill>
                  <a:srgbClr val="231F20"/>
                </a:solidFill>
                <a:latin typeface="ＭＳ ゴシック"/>
                <a:cs typeface="ＭＳ ゴシック"/>
              </a:rPr>
              <a:t>タ</a:t>
            </a:r>
            <a:r>
              <a:rPr sz="1000" spc="-60" dirty="0" err="1">
                <a:solidFill>
                  <a:srgbClr val="231F20"/>
                </a:solidFill>
                <a:latin typeface="ＭＳ ゴシック"/>
                <a:cs typeface="ＭＳ ゴシック"/>
              </a:rPr>
              <a:t>ブ</a:t>
            </a:r>
            <a:r>
              <a:rPr sz="1000" spc="-45" dirty="0" err="1">
                <a:solidFill>
                  <a:srgbClr val="231F20"/>
                </a:solidFill>
                <a:latin typeface="ＭＳ ゴシック"/>
                <a:cs typeface="ＭＳ ゴシック"/>
              </a:rPr>
              <a:t>で</a:t>
            </a:r>
            <a:r>
              <a:rPr sz="1000" spc="-25" dirty="0" err="1">
                <a:solidFill>
                  <a:srgbClr val="231F20"/>
                </a:solidFill>
                <a:latin typeface="ＭＳ ゴシック"/>
                <a:cs typeface="ＭＳ ゴシック"/>
              </a:rPr>
              <a:t>は</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研修歯科医</a:t>
            </a:r>
            <a:r>
              <a:rPr sz="1000" spc="-80" dirty="0" err="1">
                <a:solidFill>
                  <a:srgbClr val="231F20"/>
                </a:solidFill>
                <a:latin typeface="ＭＳ ゴシック"/>
                <a:cs typeface="ＭＳ ゴシック"/>
              </a:rPr>
              <a:t>か</a:t>
            </a:r>
            <a:r>
              <a:rPr sz="1000" spc="-60" dirty="0" err="1">
                <a:solidFill>
                  <a:srgbClr val="231F20"/>
                </a:solidFill>
                <a:latin typeface="ＭＳ ゴシック"/>
                <a:cs typeface="ＭＳ ゴシック"/>
              </a:rPr>
              <a:t>ら</a:t>
            </a:r>
            <a:r>
              <a:rPr lang="ja-JP" altLang="en-US" sz="1000" spc="-10" dirty="0">
                <a:solidFill>
                  <a:srgbClr val="231F20"/>
                </a:solidFill>
                <a:latin typeface="ＭＳ ゴシック"/>
                <a:cs typeface="ＭＳ ゴシック"/>
              </a:rPr>
              <a:t>指導歯科医</a:t>
            </a:r>
            <a:r>
              <a:rPr sz="1000" spc="-50" dirty="0" err="1">
                <a:solidFill>
                  <a:srgbClr val="231F20"/>
                </a:solidFill>
                <a:latin typeface="ＭＳ ゴシック"/>
                <a:cs typeface="ＭＳ ゴシック"/>
              </a:rPr>
              <a:t>に</a:t>
            </a:r>
            <a:r>
              <a:rPr sz="1000" spc="-60" dirty="0" err="1">
                <a:solidFill>
                  <a:srgbClr val="231F20"/>
                </a:solidFill>
                <a:latin typeface="ＭＳ ゴシック"/>
                <a:cs typeface="ＭＳ ゴシック"/>
              </a:rPr>
              <a:t>向</a:t>
            </a:r>
            <a:r>
              <a:rPr sz="1000" spc="-30" dirty="0" err="1">
                <a:solidFill>
                  <a:srgbClr val="231F20"/>
                </a:solidFill>
                <a:latin typeface="ＭＳ ゴシック"/>
                <a:cs typeface="ＭＳ ゴシック"/>
              </a:rPr>
              <a:t>け</a:t>
            </a:r>
            <a:r>
              <a:rPr sz="1000" spc="-20" dirty="0" err="1">
                <a:solidFill>
                  <a:srgbClr val="231F20"/>
                </a:solidFill>
                <a:latin typeface="ＭＳ ゴシック"/>
                <a:cs typeface="ＭＳ ゴシック"/>
              </a:rPr>
              <a:t>た承</a:t>
            </a:r>
            <a:r>
              <a:rPr sz="1000" spc="-10" dirty="0" err="1">
                <a:solidFill>
                  <a:srgbClr val="231F20"/>
                </a:solidFill>
                <a:latin typeface="ＭＳ ゴシック"/>
                <a:cs typeface="ＭＳ ゴシック"/>
              </a:rPr>
              <a:t>認</a:t>
            </a:r>
            <a:r>
              <a:rPr sz="1000" spc="10" dirty="0" err="1">
                <a:solidFill>
                  <a:srgbClr val="231F20"/>
                </a:solidFill>
                <a:latin typeface="ＭＳ ゴシック"/>
                <a:cs typeface="ＭＳ ゴシック"/>
              </a:rPr>
              <a:t>依</a:t>
            </a:r>
            <a:r>
              <a:rPr sz="1000" spc="-40" dirty="0" err="1">
                <a:solidFill>
                  <a:srgbClr val="231F20"/>
                </a:solidFill>
                <a:latin typeface="ＭＳ ゴシック"/>
                <a:cs typeface="ＭＳ ゴシック"/>
              </a:rPr>
              <a:t>頼</a:t>
            </a:r>
            <a:r>
              <a:rPr sz="1000" spc="-10" dirty="0" err="1">
                <a:solidFill>
                  <a:srgbClr val="231F20"/>
                </a:solidFill>
                <a:latin typeface="ＭＳ ゴシック"/>
                <a:cs typeface="ＭＳ ゴシック"/>
              </a:rPr>
              <a:t>の</a:t>
            </a:r>
            <a:r>
              <a:rPr sz="1000" dirty="0" err="1">
                <a:solidFill>
                  <a:srgbClr val="231F20"/>
                </a:solidFill>
                <a:latin typeface="ＭＳ ゴシック"/>
                <a:cs typeface="ＭＳ ゴシック"/>
              </a:rPr>
              <a:t>確</a:t>
            </a:r>
            <a:r>
              <a:rPr sz="1000" spc="-70" dirty="0" err="1">
                <a:solidFill>
                  <a:srgbClr val="231F20"/>
                </a:solidFill>
                <a:latin typeface="ＭＳ ゴシック"/>
                <a:cs typeface="ＭＳ ゴシック"/>
              </a:rPr>
              <a:t>認</a:t>
            </a:r>
            <a:r>
              <a:rPr sz="1000" spc="-15" dirty="0" err="1">
                <a:solidFill>
                  <a:srgbClr val="231F20"/>
                </a:solidFill>
                <a:latin typeface="ＭＳ ゴシック"/>
                <a:cs typeface="ＭＳ ゴシック"/>
              </a:rPr>
              <a:t>を</a:t>
            </a:r>
            <a:r>
              <a:rPr sz="1000" spc="-45" dirty="0" err="1">
                <a:solidFill>
                  <a:srgbClr val="231F20"/>
                </a:solidFill>
                <a:latin typeface="ＭＳ ゴシック"/>
                <a:cs typeface="ＭＳ ゴシック"/>
              </a:rPr>
              <a:t>促</a:t>
            </a:r>
            <a:r>
              <a:rPr sz="1000" spc="-295" dirty="0" err="1">
                <a:solidFill>
                  <a:srgbClr val="231F20"/>
                </a:solidFill>
                <a:latin typeface="ＭＳ ゴシック"/>
                <a:cs typeface="ＭＳ ゴシック"/>
              </a:rPr>
              <a:t>す</a:t>
            </a:r>
            <a:r>
              <a:rPr sz="1000" spc="15" dirty="0" err="1">
                <a:solidFill>
                  <a:srgbClr val="231F20"/>
                </a:solidFill>
                <a:latin typeface="ＭＳ ゴシック"/>
                <a:cs typeface="ＭＳ ゴシック"/>
              </a:rPr>
              <a:t>「</a:t>
            </a:r>
            <a:r>
              <a:rPr sz="1000" spc="-10" dirty="0" err="1">
                <a:solidFill>
                  <a:srgbClr val="231F20"/>
                </a:solidFill>
                <a:latin typeface="ＭＳ ゴシック"/>
                <a:cs typeface="ＭＳ ゴシック"/>
              </a:rPr>
              <a:t>評</a:t>
            </a:r>
            <a:r>
              <a:rPr sz="1000" spc="-100" dirty="0" err="1">
                <a:solidFill>
                  <a:srgbClr val="231F20"/>
                </a:solidFill>
                <a:latin typeface="ＭＳ ゴシック"/>
                <a:cs typeface="ＭＳ ゴシック"/>
              </a:rPr>
              <a:t>価</a:t>
            </a:r>
            <a:r>
              <a:rPr sz="1000" spc="-114" dirty="0" err="1">
                <a:solidFill>
                  <a:srgbClr val="231F20"/>
                </a:solidFill>
                <a:latin typeface="ＭＳ ゴシック"/>
                <a:cs typeface="ＭＳ ゴシック"/>
              </a:rPr>
              <a:t>リ</a:t>
            </a:r>
            <a:r>
              <a:rPr sz="1000" spc="-165" dirty="0" err="1">
                <a:solidFill>
                  <a:srgbClr val="231F20"/>
                </a:solidFill>
                <a:latin typeface="ＭＳ ゴシック"/>
                <a:cs typeface="ＭＳ ゴシック"/>
              </a:rPr>
              <a:t>マ</a:t>
            </a:r>
            <a:r>
              <a:rPr sz="1000" spc="-150" dirty="0" err="1">
                <a:solidFill>
                  <a:srgbClr val="231F20"/>
                </a:solidFill>
                <a:latin typeface="ＭＳ ゴシック"/>
                <a:cs typeface="ＭＳ ゴシック"/>
              </a:rPr>
              <a:t>イ</a:t>
            </a:r>
            <a:r>
              <a:rPr sz="1000" spc="-55" dirty="0" err="1">
                <a:solidFill>
                  <a:srgbClr val="231F20"/>
                </a:solidFill>
                <a:latin typeface="ＭＳ ゴシック"/>
                <a:cs typeface="ＭＳ ゴシック"/>
              </a:rPr>
              <a:t>ン</a:t>
            </a:r>
            <a:r>
              <a:rPr sz="1000" spc="-150" dirty="0" err="1">
                <a:solidFill>
                  <a:srgbClr val="231F20"/>
                </a:solidFill>
                <a:latin typeface="ＭＳ ゴシック"/>
                <a:cs typeface="ＭＳ ゴシック"/>
              </a:rPr>
              <a:t>ダ</a:t>
            </a:r>
            <a:r>
              <a:rPr sz="1000" spc="15" dirty="0" err="1">
                <a:solidFill>
                  <a:srgbClr val="231F20"/>
                </a:solidFill>
                <a:latin typeface="ＭＳ ゴシック"/>
                <a:cs typeface="ＭＳ ゴシック"/>
              </a:rPr>
              <a:t>」</a:t>
            </a:r>
            <a:r>
              <a:rPr sz="1000" spc="-30" dirty="0" err="1">
                <a:solidFill>
                  <a:srgbClr val="231F20"/>
                </a:solidFill>
                <a:latin typeface="ＭＳ ゴシック"/>
                <a:cs typeface="ＭＳ ゴシック"/>
              </a:rPr>
              <a:t>が</a:t>
            </a:r>
            <a:r>
              <a:rPr sz="1000" spc="-40" dirty="0" err="1">
                <a:solidFill>
                  <a:srgbClr val="231F20"/>
                </a:solidFill>
                <a:latin typeface="ＭＳ ゴシック"/>
                <a:cs typeface="ＭＳ ゴシック"/>
              </a:rPr>
              <a:t>一</a:t>
            </a:r>
            <a:r>
              <a:rPr sz="1000" spc="-35" dirty="0" err="1">
                <a:solidFill>
                  <a:srgbClr val="231F20"/>
                </a:solidFill>
                <a:latin typeface="ＭＳ ゴシック"/>
                <a:cs typeface="ＭＳ ゴシック"/>
              </a:rPr>
              <a:t>覧</a:t>
            </a:r>
            <a:r>
              <a:rPr sz="1000" spc="-25" dirty="0" err="1">
                <a:solidFill>
                  <a:srgbClr val="231F20"/>
                </a:solidFill>
                <a:latin typeface="ＭＳ ゴシック"/>
                <a:cs typeface="ＭＳ ゴシック"/>
              </a:rPr>
              <a:t>表</a:t>
            </a:r>
            <a:r>
              <a:rPr sz="1000" dirty="0" err="1">
                <a:solidFill>
                  <a:srgbClr val="231F20"/>
                </a:solidFill>
                <a:latin typeface="ＭＳ ゴシック"/>
                <a:cs typeface="ＭＳ ゴシック"/>
              </a:rPr>
              <a:t>示</a:t>
            </a:r>
            <a:r>
              <a:rPr lang="ja-JP" altLang="en-US" sz="1000" dirty="0">
                <a:solidFill>
                  <a:srgbClr val="231F20"/>
                </a:solidFill>
                <a:latin typeface="ＭＳ ゴシック"/>
                <a:cs typeface="ＭＳ ゴシック"/>
              </a:rPr>
              <a:t>　　</a:t>
            </a:r>
            <a:r>
              <a:rPr sz="1000" spc="-85" dirty="0" err="1">
                <a:solidFill>
                  <a:srgbClr val="231F20"/>
                </a:solidFill>
                <a:latin typeface="ＭＳ ゴシック"/>
                <a:cs typeface="ＭＳ ゴシック"/>
              </a:rPr>
              <a:t>さ</a:t>
            </a:r>
            <a:r>
              <a:rPr sz="1000" spc="-140" dirty="0" err="1">
                <a:solidFill>
                  <a:srgbClr val="231F20"/>
                </a:solidFill>
                <a:latin typeface="ＭＳ ゴシック"/>
                <a:cs typeface="ＭＳ ゴシック"/>
              </a:rPr>
              <a:t>れ</a:t>
            </a:r>
            <a:r>
              <a:rPr sz="1000" spc="-80" dirty="0" err="1">
                <a:solidFill>
                  <a:srgbClr val="231F20"/>
                </a:solidFill>
                <a:latin typeface="ＭＳ ゴシック"/>
                <a:cs typeface="ＭＳ ゴシック"/>
              </a:rPr>
              <a:t>て</a:t>
            </a:r>
            <a:r>
              <a:rPr sz="1000" spc="-85" dirty="0" err="1">
                <a:solidFill>
                  <a:srgbClr val="231F20"/>
                </a:solidFill>
                <a:latin typeface="ＭＳ ゴシック"/>
                <a:cs typeface="ＭＳ ゴシック"/>
              </a:rPr>
              <a:t>い</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10" dirty="0" err="1">
                <a:solidFill>
                  <a:srgbClr val="231F20"/>
                </a:solidFill>
                <a:latin typeface="ＭＳ ゴシック"/>
                <a:cs typeface="ＭＳ ゴシック"/>
              </a:rPr>
              <a:t>。</a:t>
            </a:r>
            <a:r>
              <a:rPr sz="1000" spc="-5" dirty="0" err="1">
                <a:solidFill>
                  <a:srgbClr val="231F20"/>
                </a:solidFill>
                <a:latin typeface="ＭＳ ゴシック"/>
                <a:cs typeface="ＭＳ ゴシック"/>
              </a:rPr>
              <a:t>各</a:t>
            </a:r>
            <a:r>
              <a:rPr sz="1000" spc="-80" dirty="0" err="1">
                <a:solidFill>
                  <a:srgbClr val="231F20"/>
                </a:solidFill>
                <a:latin typeface="ＭＳ ゴシック"/>
                <a:cs typeface="ＭＳ ゴシック"/>
              </a:rPr>
              <a:t>行</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80" dirty="0" err="1">
                <a:solidFill>
                  <a:srgbClr val="231F20"/>
                </a:solidFill>
                <a:latin typeface="ＭＳ ゴシック"/>
                <a:cs typeface="ＭＳ ゴシック"/>
              </a:rPr>
              <a:t>ク</a:t>
            </a:r>
            <a:r>
              <a:rPr sz="1000" spc="-140" dirty="0" err="1">
                <a:solidFill>
                  <a:srgbClr val="231F20"/>
                </a:solidFill>
                <a:latin typeface="ＭＳ ゴシック"/>
                <a:cs typeface="ＭＳ ゴシック"/>
              </a:rPr>
              <a:t>す</a:t>
            </a:r>
            <a:r>
              <a:rPr sz="1000" spc="-105" dirty="0" err="1">
                <a:solidFill>
                  <a:srgbClr val="231F20"/>
                </a:solidFill>
                <a:latin typeface="ＭＳ ゴシック"/>
                <a:cs typeface="ＭＳ ゴシック"/>
              </a:rPr>
              <a:t>る</a:t>
            </a:r>
            <a:r>
              <a:rPr sz="1000" spc="-80" dirty="0" err="1">
                <a:solidFill>
                  <a:srgbClr val="231F20"/>
                </a:solidFill>
                <a:latin typeface="ＭＳ ゴシック"/>
                <a:cs typeface="ＭＳ ゴシック"/>
              </a:rPr>
              <a:t>と</a:t>
            </a:r>
            <a:r>
              <a:rPr sz="1000" spc="-35" dirty="0" err="1">
                <a:solidFill>
                  <a:srgbClr val="231F20"/>
                </a:solidFill>
                <a:latin typeface="ＭＳ ゴシック"/>
                <a:cs typeface="ＭＳ ゴシック"/>
              </a:rPr>
              <a:t>別</a:t>
            </a:r>
            <a:r>
              <a:rPr sz="1000" spc="-20" dirty="0" err="1">
                <a:solidFill>
                  <a:srgbClr val="231F20"/>
                </a:solidFill>
                <a:latin typeface="ＭＳ ゴシック"/>
                <a:cs typeface="ＭＳ ゴシック"/>
              </a:rPr>
              <a:t>画</a:t>
            </a:r>
            <a:r>
              <a:rPr sz="1000" spc="-65" dirty="0" err="1">
                <a:solidFill>
                  <a:srgbClr val="231F20"/>
                </a:solidFill>
                <a:latin typeface="ＭＳ ゴシック"/>
                <a:cs typeface="ＭＳ ゴシック"/>
              </a:rPr>
              <a:t>面</a:t>
            </a:r>
            <a:r>
              <a:rPr sz="1000" spc="-35" dirty="0" err="1">
                <a:solidFill>
                  <a:srgbClr val="231F20"/>
                </a:solidFill>
                <a:latin typeface="ＭＳ ゴシック"/>
                <a:cs typeface="ＭＳ ゴシック"/>
              </a:rPr>
              <a:t>で</a:t>
            </a:r>
            <a:r>
              <a:rPr sz="1000" spc="-30" dirty="0" err="1">
                <a:solidFill>
                  <a:srgbClr val="231F20"/>
                </a:solidFill>
                <a:latin typeface="ＭＳ ゴシック"/>
                <a:cs typeface="ＭＳ ゴシック"/>
              </a:rPr>
              <a:t>表</a:t>
            </a:r>
            <a:r>
              <a:rPr sz="1000" spc="-85" dirty="0" err="1">
                <a:solidFill>
                  <a:srgbClr val="231F20"/>
                </a:solidFill>
                <a:latin typeface="ＭＳ ゴシック"/>
                <a:cs typeface="ＭＳ ゴシック"/>
              </a:rPr>
              <a:t>示さ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744855" indent="-128270">
              <a:lnSpc>
                <a:spcPct val="148200"/>
              </a:lnSpc>
              <a:buSzPct val="90000"/>
              <a:buAutoNum type="arabicPeriod"/>
              <a:tabLst>
                <a:tab pos="138430" algn="l"/>
              </a:tabLst>
            </a:pPr>
            <a:r>
              <a:rPr sz="1000" spc="10" dirty="0">
                <a:solidFill>
                  <a:srgbClr val="231F20"/>
                </a:solidFill>
                <a:latin typeface="ＭＳ ゴシック"/>
                <a:cs typeface="ＭＳ ゴシック"/>
              </a:rPr>
              <a:t>「</a:t>
            </a:r>
            <a:r>
              <a:rPr sz="1000" dirty="0" err="1">
                <a:solidFill>
                  <a:srgbClr val="231F20"/>
                </a:solidFill>
                <a:latin typeface="ＭＳ ゴシック"/>
                <a:cs typeface="ＭＳ ゴシック"/>
              </a:rPr>
              <a:t>新規</a:t>
            </a:r>
            <a:r>
              <a:rPr sz="1000" spc="5" dirty="0" err="1">
                <a:solidFill>
                  <a:srgbClr val="231F20"/>
                </a:solidFill>
                <a:latin typeface="ＭＳ ゴシック"/>
                <a:cs typeface="ＭＳ ゴシック"/>
              </a:rPr>
              <a:t>追</a:t>
            </a:r>
            <a:r>
              <a:rPr sz="1000" spc="-35" dirty="0" err="1">
                <a:solidFill>
                  <a:srgbClr val="231F20"/>
                </a:solidFill>
                <a:latin typeface="ＭＳ ゴシック"/>
                <a:cs typeface="ＭＳ ゴシック"/>
              </a:rPr>
              <a:t>加</a:t>
            </a:r>
            <a:r>
              <a:rPr sz="1000" spc="10"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80" dirty="0" err="1">
                <a:solidFill>
                  <a:srgbClr val="231F20"/>
                </a:solidFill>
                <a:latin typeface="ＭＳ ゴシック"/>
                <a:cs typeface="ＭＳ ゴシック"/>
              </a:rPr>
              <a:t>ク</a:t>
            </a:r>
            <a:r>
              <a:rPr sz="1000" spc="-140" dirty="0" err="1">
                <a:solidFill>
                  <a:srgbClr val="231F20"/>
                </a:solidFill>
                <a:latin typeface="ＭＳ ゴシック"/>
                <a:cs typeface="ＭＳ ゴシック"/>
              </a:rPr>
              <a:t>す</a:t>
            </a:r>
            <a:r>
              <a:rPr sz="1000" spc="-105" dirty="0" err="1">
                <a:solidFill>
                  <a:srgbClr val="231F20"/>
                </a:solidFill>
                <a:latin typeface="ＭＳ ゴシック"/>
                <a:cs typeface="ＭＳ ゴシック"/>
              </a:rPr>
              <a:t>ると</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へ</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155" dirty="0" err="1">
                <a:solidFill>
                  <a:srgbClr val="231F20"/>
                </a:solidFill>
                <a:latin typeface="ＭＳ ゴシック"/>
                <a:cs typeface="ＭＳ ゴシック"/>
              </a:rPr>
              <a:t>ト</a:t>
            </a:r>
            <a:r>
              <a:rPr sz="1000" spc="-3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45" dirty="0" err="1">
                <a:solidFill>
                  <a:srgbClr val="231F20"/>
                </a:solidFill>
                <a:latin typeface="ＭＳ ゴシック"/>
                <a:cs typeface="ＭＳ ゴシック"/>
              </a:rPr>
              <a:t>間</a:t>
            </a:r>
            <a:r>
              <a:rPr sz="1000" spc="-130" dirty="0" err="1">
                <a:solidFill>
                  <a:srgbClr val="231F20"/>
                </a:solidFill>
                <a:latin typeface="ＭＳ ゴシック"/>
                <a:cs typeface="ＭＳ ゴシック"/>
              </a:rPr>
              <a:t>申</a:t>
            </a:r>
            <a:r>
              <a:rPr sz="1000" spc="-85" dirty="0" err="1">
                <a:solidFill>
                  <a:srgbClr val="231F20"/>
                </a:solidFill>
                <a:latin typeface="ＭＳ ゴシック"/>
                <a:cs typeface="ＭＳ ゴシック"/>
              </a:rPr>
              <a:t>し</a:t>
            </a:r>
            <a:r>
              <a:rPr sz="1000" spc="-120" dirty="0" err="1">
                <a:solidFill>
                  <a:srgbClr val="231F20"/>
                </a:solidFill>
                <a:latin typeface="ＭＳ ゴシック"/>
                <a:cs typeface="ＭＳ ゴシック"/>
              </a:rPr>
              <a:t>送</a:t>
            </a:r>
            <a:r>
              <a:rPr sz="1000" spc="-180" dirty="0" err="1">
                <a:solidFill>
                  <a:srgbClr val="231F20"/>
                </a:solidFill>
                <a:latin typeface="ＭＳ ゴシック"/>
                <a:cs typeface="ＭＳ ゴシック"/>
              </a:rPr>
              <a:t>り</a:t>
            </a:r>
            <a:r>
              <a:rPr sz="1000" spc="1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を</a:t>
            </a:r>
            <a:r>
              <a:rPr sz="1000" dirty="0" err="1">
                <a:solidFill>
                  <a:srgbClr val="231F20"/>
                </a:solidFill>
                <a:latin typeface="ＭＳ ゴシック"/>
                <a:cs typeface="ＭＳ ゴシック"/>
              </a:rPr>
              <a:t>新</a:t>
            </a:r>
            <a:r>
              <a:rPr sz="1000" spc="-30" dirty="0" err="1">
                <a:solidFill>
                  <a:srgbClr val="231F20"/>
                </a:solidFill>
                <a:latin typeface="ＭＳ ゴシック"/>
                <a:cs typeface="ＭＳ ゴシック"/>
              </a:rPr>
              <a:t>規</a:t>
            </a:r>
            <a:r>
              <a:rPr sz="1000" spc="-55" dirty="0" err="1">
                <a:solidFill>
                  <a:srgbClr val="231F20"/>
                </a:solidFill>
                <a:latin typeface="ＭＳ ゴシック"/>
                <a:cs typeface="ＭＳ ゴシック"/>
              </a:rPr>
              <a:t>作</a:t>
            </a:r>
            <a:r>
              <a:rPr sz="1000" spc="-35" dirty="0" err="1">
                <a:solidFill>
                  <a:srgbClr val="231F20"/>
                </a:solidFill>
                <a:latin typeface="ＭＳ ゴシック"/>
                <a:cs typeface="ＭＳ ゴシック"/>
              </a:rPr>
              <a:t>成</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15" dirty="0" err="1">
                <a:solidFill>
                  <a:srgbClr val="231F20"/>
                </a:solidFill>
                <a:latin typeface="ＭＳ ゴシック"/>
                <a:cs typeface="ＭＳ ゴシック"/>
              </a:rPr>
              <a:t>登録</a:t>
            </a:r>
            <a:r>
              <a:rPr sz="1000" spc="-5" dirty="0" err="1">
                <a:solidFill>
                  <a:srgbClr val="231F20"/>
                </a:solidFill>
                <a:latin typeface="ＭＳ ゴシック"/>
                <a:cs typeface="ＭＳ ゴシック"/>
              </a:rPr>
              <a:t>種</a:t>
            </a:r>
            <a:r>
              <a:rPr sz="1000" spc="-80" dirty="0" err="1">
                <a:solidFill>
                  <a:srgbClr val="231F20"/>
                </a:solidFill>
                <a:latin typeface="ＭＳ ゴシック"/>
                <a:cs typeface="ＭＳ ゴシック"/>
              </a:rPr>
              <a:t>別</a:t>
            </a:r>
            <a:r>
              <a:rPr sz="1000" spc="-25" dirty="0" err="1">
                <a:solidFill>
                  <a:srgbClr val="231F20"/>
                </a:solidFill>
                <a:latin typeface="ＭＳ ゴシック"/>
                <a:cs typeface="ＭＳ ゴシック"/>
              </a:rPr>
              <a:t>を</a:t>
            </a:r>
            <a:r>
              <a:rPr sz="1000" spc="-45" dirty="0" err="1">
                <a:solidFill>
                  <a:srgbClr val="231F20"/>
                </a:solidFill>
                <a:latin typeface="ＭＳ ゴシック"/>
                <a:cs typeface="ＭＳ ゴシック"/>
              </a:rPr>
              <a:t>選</a:t>
            </a:r>
            <a:r>
              <a:rPr sz="1000" spc="-80" dirty="0" err="1">
                <a:solidFill>
                  <a:srgbClr val="231F20"/>
                </a:solidFill>
                <a:latin typeface="ＭＳ ゴシック"/>
                <a:cs typeface="ＭＳ ゴシック"/>
              </a:rPr>
              <a:t>び</a:t>
            </a:r>
            <a:r>
              <a:rPr sz="1000" spc="10" dirty="0" err="1">
                <a:solidFill>
                  <a:srgbClr val="231F20"/>
                </a:solidFill>
                <a:latin typeface="ＭＳ ゴシック"/>
                <a:cs typeface="ＭＳ ゴシック"/>
              </a:rPr>
              <a:t>、</a:t>
            </a:r>
            <a:r>
              <a:rPr sz="1000" spc="-20" dirty="0" err="1">
                <a:solidFill>
                  <a:srgbClr val="231F20"/>
                </a:solidFill>
                <a:latin typeface="ＭＳ ゴシック"/>
                <a:cs typeface="ＭＳ ゴシック"/>
              </a:rPr>
              <a:t>送</a:t>
            </a:r>
            <a:r>
              <a:rPr sz="1000" spc="-45" dirty="0" err="1">
                <a:solidFill>
                  <a:srgbClr val="231F20"/>
                </a:solidFill>
                <a:latin typeface="ＭＳ ゴシック"/>
                <a:cs typeface="ＭＳ ゴシック"/>
              </a:rPr>
              <a:t>信</a:t>
            </a:r>
            <a:r>
              <a:rPr sz="1000" spc="-30" dirty="0" err="1">
                <a:solidFill>
                  <a:srgbClr val="231F20"/>
                </a:solidFill>
                <a:latin typeface="ＭＳ ゴシック"/>
                <a:cs typeface="ＭＳ ゴシック"/>
              </a:rPr>
              <a:t>先</a:t>
            </a:r>
            <a:r>
              <a:rPr sz="1000" spc="-45" dirty="0" err="1">
                <a:solidFill>
                  <a:srgbClr val="231F20"/>
                </a:solidFill>
                <a:latin typeface="ＭＳ ゴシック"/>
                <a:cs typeface="ＭＳ ゴシック"/>
              </a:rPr>
              <a:t>の</a:t>
            </a:r>
            <a:r>
              <a:rPr sz="1000" dirty="0" err="1">
                <a:solidFill>
                  <a:srgbClr val="231F20"/>
                </a:solidFill>
                <a:latin typeface="ＭＳ ゴシック"/>
                <a:cs typeface="ＭＳ ゴシック"/>
              </a:rPr>
              <a:t>診</a:t>
            </a:r>
            <a:r>
              <a:rPr sz="1000" spc="-35" dirty="0" err="1">
                <a:solidFill>
                  <a:srgbClr val="231F20"/>
                </a:solidFill>
                <a:latin typeface="ＭＳ ゴシック"/>
                <a:cs typeface="ＭＳ ゴシック"/>
              </a:rPr>
              <a:t>療</a:t>
            </a:r>
            <a:r>
              <a:rPr sz="1000" spc="-20" dirty="0" err="1">
                <a:solidFill>
                  <a:srgbClr val="231F20"/>
                </a:solidFill>
                <a:latin typeface="ＭＳ ゴシック"/>
                <a:cs typeface="ＭＳ ゴシック"/>
              </a:rPr>
              <a:t>科</a:t>
            </a:r>
            <a:r>
              <a:rPr sz="1000" spc="-55" dirty="0" err="1">
                <a:solidFill>
                  <a:srgbClr val="231F20"/>
                </a:solidFill>
                <a:latin typeface="ＭＳ ゴシック"/>
                <a:cs typeface="ＭＳ ゴシック"/>
              </a:rPr>
              <a:t>名</a:t>
            </a:r>
            <a:r>
              <a:rPr sz="1000" spc="-15"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25"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選</a:t>
            </a:r>
            <a:r>
              <a:rPr sz="1000" spc="-50" dirty="0" err="1">
                <a:solidFill>
                  <a:srgbClr val="231F20"/>
                </a:solidFill>
                <a:latin typeface="ＭＳ ゴシック"/>
                <a:cs typeface="ＭＳ ゴシック"/>
              </a:rPr>
              <a:t>択</a:t>
            </a:r>
            <a:r>
              <a:rPr sz="1000" spc="-75" dirty="0" err="1">
                <a:solidFill>
                  <a:srgbClr val="231F20"/>
                </a:solidFill>
                <a:latin typeface="ＭＳ ゴシック"/>
                <a:cs typeface="ＭＳ ゴシック"/>
              </a:rPr>
              <a:t>の</a:t>
            </a:r>
            <a:r>
              <a:rPr sz="1000" spc="-40" dirty="0" err="1">
                <a:solidFill>
                  <a:srgbClr val="231F20"/>
                </a:solidFill>
                <a:latin typeface="ＭＳ ゴシック"/>
                <a:cs typeface="ＭＳ ゴシック"/>
              </a:rPr>
              <a:t>上</a:t>
            </a:r>
            <a:r>
              <a:rPr sz="1000" spc="10" dirty="0" err="1">
                <a:solidFill>
                  <a:srgbClr val="231F20"/>
                </a:solidFill>
                <a:latin typeface="ＭＳ ゴシック"/>
                <a:cs typeface="ＭＳ ゴシック"/>
              </a:rPr>
              <a:t>、</a:t>
            </a:r>
            <a:r>
              <a:rPr sz="1000" spc="-15" dirty="0" err="1">
                <a:solidFill>
                  <a:srgbClr val="231F20"/>
                </a:solidFill>
                <a:latin typeface="ＭＳ ゴシック"/>
                <a:cs typeface="ＭＳ ゴシック"/>
              </a:rPr>
              <a:t>登</a:t>
            </a:r>
            <a:r>
              <a:rPr sz="1000" spc="-20" dirty="0" err="1">
                <a:solidFill>
                  <a:srgbClr val="231F20"/>
                </a:solidFill>
                <a:latin typeface="ＭＳ ゴシック"/>
                <a:cs typeface="ＭＳ ゴシック"/>
              </a:rPr>
              <a:t>録</a:t>
            </a:r>
            <a:r>
              <a:rPr sz="1000" spc="-30" dirty="0" err="1">
                <a:solidFill>
                  <a:srgbClr val="231F20"/>
                </a:solidFill>
                <a:latin typeface="ＭＳ ゴシック"/>
                <a:cs typeface="ＭＳ ゴシック"/>
              </a:rPr>
              <a:t>内</a:t>
            </a:r>
            <a:r>
              <a:rPr sz="1000" spc="-70" dirty="0" err="1">
                <a:solidFill>
                  <a:srgbClr val="231F20"/>
                </a:solidFill>
                <a:latin typeface="ＭＳ ゴシック"/>
                <a:cs typeface="ＭＳ ゴシック"/>
              </a:rPr>
              <a:t>容</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90" dirty="0" err="1">
                <a:solidFill>
                  <a:srgbClr val="231F20"/>
                </a:solidFill>
                <a:latin typeface="ＭＳ ゴシック"/>
                <a:cs typeface="ＭＳ ゴシック"/>
              </a:rPr>
              <a:t>し</a:t>
            </a:r>
            <a:r>
              <a:rPr sz="1000" spc="-215" dirty="0" err="1">
                <a:solidFill>
                  <a:srgbClr val="231F20"/>
                </a:solidFill>
                <a:latin typeface="ＭＳ ゴシック"/>
                <a:cs typeface="ＭＳ ゴシック"/>
              </a:rPr>
              <a:t>て</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終え</a:t>
            </a:r>
            <a:r>
              <a:rPr sz="1000" spc="-125" dirty="0">
                <a:solidFill>
                  <a:srgbClr val="231F20"/>
                </a:solidFill>
                <a:latin typeface="ＭＳ ゴシック"/>
                <a:cs typeface="ＭＳ ゴシック"/>
              </a:rPr>
              <a:t>た</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新規</a:t>
            </a:r>
            <a:r>
              <a:rPr sz="1000" spc="5" dirty="0">
                <a:solidFill>
                  <a:srgbClr val="231F20"/>
                </a:solidFill>
                <a:latin typeface="ＭＳ ゴシック"/>
                <a:cs typeface="ＭＳ ゴシック"/>
              </a:rPr>
              <a:t>追</a:t>
            </a:r>
            <a:r>
              <a:rPr sz="1000" spc="-65" dirty="0">
                <a:solidFill>
                  <a:srgbClr val="231F20"/>
                </a:solidFill>
                <a:latin typeface="ＭＳ ゴシック"/>
                <a:cs typeface="ＭＳ ゴシック"/>
              </a:rPr>
              <a:t>加</a:t>
            </a:r>
            <a:r>
              <a:rPr sz="1000" spc="-45" dirty="0">
                <a:solidFill>
                  <a:srgbClr val="231F20"/>
                </a:solidFill>
                <a:latin typeface="ＭＳ ゴシック"/>
                <a:cs typeface="ＭＳ ゴシック"/>
              </a:rPr>
              <a:t>を</a:t>
            </a:r>
            <a:r>
              <a:rPr sz="1000" spc="-40" dirty="0">
                <a:solidFill>
                  <a:srgbClr val="231F20"/>
                </a:solidFill>
                <a:latin typeface="ＭＳ ゴシック"/>
                <a:cs typeface="ＭＳ ゴシック"/>
              </a:rPr>
              <a:t>や</a:t>
            </a:r>
            <a:r>
              <a:rPr sz="1000" spc="-60" dirty="0">
                <a:solidFill>
                  <a:srgbClr val="231F20"/>
                </a:solidFill>
                <a:latin typeface="ＭＳ ゴシック"/>
                <a:cs typeface="ＭＳ ゴシック"/>
              </a:rPr>
              <a:t>め</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90"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キ</a:t>
            </a:r>
            <a:r>
              <a:rPr sz="1000" spc="-175" dirty="0">
                <a:solidFill>
                  <a:srgbClr val="231F20"/>
                </a:solidFill>
                <a:latin typeface="ＭＳ ゴシック"/>
                <a:cs typeface="ＭＳ ゴシック"/>
              </a:rPr>
              <a:t>ャ</a:t>
            </a:r>
            <a:r>
              <a:rPr sz="1000" spc="-25" dirty="0">
                <a:solidFill>
                  <a:srgbClr val="231F20"/>
                </a:solidFill>
                <a:latin typeface="ＭＳ ゴシック"/>
                <a:cs typeface="ＭＳ ゴシック"/>
              </a:rPr>
              <a:t>ン</a:t>
            </a:r>
            <a:r>
              <a:rPr sz="1000" spc="-60" dirty="0">
                <a:solidFill>
                  <a:srgbClr val="231F20"/>
                </a:solidFill>
                <a:latin typeface="ＭＳ ゴシック"/>
                <a:cs typeface="ＭＳ ゴシック"/>
              </a:rPr>
              <a:t>セ</a:t>
            </a:r>
            <a:r>
              <a:rPr sz="1000" spc="-114" dirty="0">
                <a:solidFill>
                  <a:srgbClr val="231F20"/>
                </a:solidFill>
                <a:latin typeface="ＭＳ ゴシック"/>
                <a:cs typeface="ＭＳ ゴシック"/>
              </a:rPr>
              <a:t>ル</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を</a:t>
            </a:r>
            <a:r>
              <a:rPr sz="1000" spc="-25" dirty="0">
                <a:solidFill>
                  <a:srgbClr val="231F20"/>
                </a:solidFill>
                <a:latin typeface="ＭＳ ゴシック"/>
                <a:cs typeface="ＭＳ ゴシック"/>
              </a:rPr>
              <a:t>押</a:t>
            </a:r>
            <a:r>
              <a:rPr sz="1000" spc="-165" dirty="0">
                <a:solidFill>
                  <a:srgbClr val="231F20"/>
                </a:solidFill>
                <a:latin typeface="ＭＳ ゴシック"/>
                <a:cs typeface="ＭＳ ゴシック"/>
              </a:rPr>
              <a:t>す</a:t>
            </a:r>
            <a:r>
              <a:rPr sz="1000" spc="-105" dirty="0">
                <a:solidFill>
                  <a:srgbClr val="231F20"/>
                </a:solidFill>
                <a:latin typeface="ＭＳ ゴシック"/>
                <a:cs typeface="ＭＳ ゴシック"/>
              </a:rPr>
              <a:t>と</a:t>
            </a:r>
            <a:r>
              <a:rPr sz="1000" spc="-60" dirty="0">
                <a:solidFill>
                  <a:srgbClr val="231F20"/>
                </a:solidFill>
                <a:latin typeface="ＭＳ ゴシック"/>
                <a:cs typeface="ＭＳ ゴシック"/>
              </a:rPr>
              <a:t>前</a:t>
            </a:r>
            <a:r>
              <a:rPr sz="1000" spc="-45" dirty="0">
                <a:solidFill>
                  <a:srgbClr val="231F20"/>
                </a:solidFill>
                <a:latin typeface="ＭＳ ゴシック"/>
                <a:cs typeface="ＭＳ ゴシック"/>
              </a:rPr>
              <a:t>の</a:t>
            </a:r>
            <a:r>
              <a:rPr sz="1000" spc="-20" dirty="0">
                <a:solidFill>
                  <a:srgbClr val="231F20"/>
                </a:solidFill>
                <a:latin typeface="ＭＳ ゴシック"/>
                <a:cs typeface="ＭＳ ゴシック"/>
              </a:rPr>
              <a:t>画</a:t>
            </a:r>
            <a:r>
              <a:rPr sz="1000" spc="-50" dirty="0">
                <a:solidFill>
                  <a:srgbClr val="231F20"/>
                </a:solidFill>
                <a:latin typeface="ＭＳ ゴシック"/>
                <a:cs typeface="ＭＳ ゴシック"/>
              </a:rPr>
              <a:t>面</a:t>
            </a:r>
            <a:r>
              <a:rPr sz="1000" spc="-45" dirty="0">
                <a:solidFill>
                  <a:srgbClr val="231F20"/>
                </a:solidFill>
                <a:latin typeface="ＭＳ ゴシック"/>
                <a:cs typeface="ＭＳ ゴシック"/>
              </a:rPr>
              <a:t>に</a:t>
            </a:r>
            <a:r>
              <a:rPr sz="1000" spc="-120" dirty="0">
                <a:solidFill>
                  <a:srgbClr val="231F20"/>
                </a:solidFill>
                <a:latin typeface="ＭＳ ゴシック"/>
                <a:cs typeface="ＭＳ ゴシック"/>
              </a:rPr>
              <a:t>戻</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buSzPct val="90000"/>
              <a:buAutoNum type="arabicPeriod" startAt="5"/>
              <a:tabLst>
                <a:tab pos="147955" algn="l"/>
              </a:tabLst>
            </a:pPr>
            <a:r>
              <a:rPr sz="1000" spc="-45" dirty="0" err="1">
                <a:solidFill>
                  <a:srgbClr val="231F20"/>
                </a:solidFill>
                <a:latin typeface="ＭＳ ゴシック"/>
                <a:cs typeface="ＭＳ ゴシック"/>
              </a:rPr>
              <a:t>な</a:t>
            </a:r>
            <a:r>
              <a:rPr sz="1000" spc="-290" dirty="0" err="1">
                <a:solidFill>
                  <a:srgbClr val="231F20"/>
                </a:solidFill>
                <a:latin typeface="ＭＳ ゴシック"/>
                <a:cs typeface="ＭＳ ゴシック"/>
              </a:rPr>
              <a:t>お</a:t>
            </a:r>
            <a:r>
              <a:rPr sz="1000" spc="15" dirty="0" err="1">
                <a:solidFill>
                  <a:srgbClr val="231F20"/>
                </a:solidFill>
                <a:latin typeface="ＭＳ ゴシック"/>
                <a:cs typeface="ＭＳ ゴシック"/>
              </a:rPr>
              <a:t>「</a:t>
            </a:r>
            <a:r>
              <a:rPr sz="1000" spc="-5" dirty="0" err="1">
                <a:solidFill>
                  <a:srgbClr val="231F20"/>
                </a:solidFill>
                <a:latin typeface="ＭＳ ゴシック"/>
                <a:cs typeface="ＭＳ ゴシック"/>
              </a:rPr>
              <a:t>登</a:t>
            </a:r>
            <a:r>
              <a:rPr sz="1000" spc="-10" dirty="0" err="1">
                <a:solidFill>
                  <a:srgbClr val="231F20"/>
                </a:solidFill>
                <a:latin typeface="ＭＳ ゴシック"/>
                <a:cs typeface="ＭＳ ゴシック"/>
              </a:rPr>
              <a:t>録</a:t>
            </a:r>
            <a:r>
              <a:rPr sz="1000" spc="-20" dirty="0" err="1">
                <a:solidFill>
                  <a:srgbClr val="231F20"/>
                </a:solidFill>
                <a:latin typeface="ＭＳ ゴシック"/>
                <a:cs typeface="ＭＳ ゴシック"/>
              </a:rPr>
              <a:t>内</a:t>
            </a:r>
            <a:r>
              <a:rPr sz="1000" spc="-80" dirty="0" err="1">
                <a:solidFill>
                  <a:srgbClr val="231F20"/>
                </a:solidFill>
                <a:latin typeface="ＭＳ ゴシック"/>
                <a:cs typeface="ＭＳ ゴシック"/>
              </a:rPr>
              <a:t>容</a:t>
            </a:r>
            <a:r>
              <a:rPr sz="1000" spc="15" dirty="0" err="1">
                <a:solidFill>
                  <a:srgbClr val="231F20"/>
                </a:solidFill>
                <a:latin typeface="ＭＳ ゴシック"/>
                <a:cs typeface="ＭＳ ゴシック"/>
              </a:rPr>
              <a:t>」</a:t>
            </a:r>
            <a:r>
              <a:rPr sz="1000" spc="-15" dirty="0" err="1">
                <a:solidFill>
                  <a:srgbClr val="231F20"/>
                </a:solidFill>
                <a:latin typeface="ＭＳ ゴシック"/>
                <a:cs typeface="ＭＳ ゴシック"/>
              </a:rPr>
              <a:t>欄</a:t>
            </a:r>
            <a:r>
              <a:rPr sz="1000" spc="-45" dirty="0" err="1">
                <a:solidFill>
                  <a:srgbClr val="231F20"/>
                </a:solidFill>
                <a:latin typeface="ＭＳ ゴシック"/>
                <a:cs typeface="ＭＳ ゴシック"/>
              </a:rPr>
              <a:t>の</a:t>
            </a:r>
            <a:r>
              <a:rPr sz="1000" spc="-20" dirty="0" err="1">
                <a:solidFill>
                  <a:srgbClr val="231F20"/>
                </a:solidFill>
                <a:latin typeface="ＭＳ ゴシック"/>
                <a:cs typeface="ＭＳ ゴシック"/>
              </a:rPr>
              <a:t>内容</a:t>
            </a:r>
            <a:r>
              <a:rPr sz="1000" spc="-45" dirty="0" err="1">
                <a:solidFill>
                  <a:srgbClr val="231F20"/>
                </a:solidFill>
                <a:latin typeface="ＭＳ ゴシック"/>
                <a:cs typeface="ＭＳ ゴシック"/>
              </a:rPr>
              <a:t>に</a:t>
            </a:r>
            <a:r>
              <a:rPr sz="1000" spc="-25" dirty="0" err="1">
                <a:solidFill>
                  <a:srgbClr val="231F20"/>
                </a:solidFill>
                <a:latin typeface="ＭＳ ゴシック"/>
                <a:cs typeface="ＭＳ ゴシック"/>
              </a:rPr>
              <a:t>は</a:t>
            </a:r>
            <a:r>
              <a:rPr sz="1000" spc="-35" dirty="0" err="1">
                <a:solidFill>
                  <a:srgbClr val="231F20"/>
                </a:solidFill>
                <a:latin typeface="ＭＳ ゴシック"/>
                <a:cs typeface="ＭＳ ゴシック"/>
              </a:rPr>
              <a:t>患</a:t>
            </a:r>
            <a:r>
              <a:rPr sz="1000" spc="-25" dirty="0" err="1">
                <a:solidFill>
                  <a:srgbClr val="231F20"/>
                </a:solidFill>
                <a:latin typeface="ＭＳ ゴシック"/>
                <a:cs typeface="ＭＳ ゴシック"/>
              </a:rPr>
              <a:t>者</a:t>
            </a:r>
            <a:r>
              <a:rPr sz="1000" spc="-5" dirty="0" err="1">
                <a:solidFill>
                  <a:srgbClr val="231F20"/>
                </a:solidFill>
                <a:latin typeface="ＭＳ ゴシック"/>
                <a:cs typeface="ＭＳ ゴシック"/>
              </a:rPr>
              <a:t>の</a:t>
            </a:r>
            <a:r>
              <a:rPr sz="1000" spc="-30" dirty="0" err="1">
                <a:solidFill>
                  <a:srgbClr val="231F20"/>
                </a:solidFill>
                <a:latin typeface="ＭＳ ゴシック"/>
                <a:cs typeface="ＭＳ ゴシック"/>
              </a:rPr>
              <a:t>個</a:t>
            </a:r>
            <a:r>
              <a:rPr sz="1000" spc="-60" dirty="0" err="1">
                <a:solidFill>
                  <a:srgbClr val="231F20"/>
                </a:solidFill>
                <a:latin typeface="ＭＳ ゴシック"/>
                <a:cs typeface="ＭＳ ゴシック"/>
              </a:rPr>
              <a:t>人</a:t>
            </a:r>
            <a:r>
              <a:rPr sz="1000" spc="10" dirty="0" err="1">
                <a:solidFill>
                  <a:srgbClr val="231F20"/>
                </a:solidFill>
                <a:latin typeface="ＭＳ ゴシック"/>
                <a:cs typeface="ＭＳ ゴシック"/>
              </a:rPr>
              <a:t>情</a:t>
            </a:r>
            <a:r>
              <a:rPr sz="1000" spc="-10" dirty="0" err="1">
                <a:solidFill>
                  <a:srgbClr val="231F20"/>
                </a:solidFill>
                <a:latin typeface="ＭＳ ゴシック"/>
                <a:cs typeface="ＭＳ ゴシック"/>
              </a:rPr>
              <a:t>報</a:t>
            </a:r>
            <a:r>
              <a:rPr sz="1000" spc="5" dirty="0" err="1">
                <a:solidFill>
                  <a:srgbClr val="231F20"/>
                </a:solidFill>
                <a:latin typeface="ＭＳ ゴシック"/>
                <a:cs typeface="ＭＳ ゴシック"/>
              </a:rPr>
              <a:t>や</a:t>
            </a:r>
            <a:r>
              <a:rPr sz="1000" spc="-15" dirty="0" err="1">
                <a:solidFill>
                  <a:srgbClr val="231F20"/>
                </a:solidFill>
                <a:latin typeface="ＭＳ ゴシック"/>
                <a:cs typeface="ＭＳ ゴシック"/>
              </a:rPr>
              <a:t>特</a:t>
            </a:r>
            <a:r>
              <a:rPr sz="1000" spc="-40" dirty="0" err="1">
                <a:solidFill>
                  <a:srgbClr val="231F20"/>
                </a:solidFill>
                <a:latin typeface="ＭＳ ゴシック"/>
                <a:cs typeface="ＭＳ ゴシック"/>
              </a:rPr>
              <a:t>定</a:t>
            </a:r>
            <a:r>
              <a:rPr sz="1000" spc="-70" dirty="0" err="1">
                <a:solidFill>
                  <a:srgbClr val="231F20"/>
                </a:solidFill>
                <a:latin typeface="ＭＳ ゴシック"/>
                <a:cs typeface="ＭＳ ゴシック"/>
              </a:rPr>
              <a:t>に</a:t>
            </a:r>
            <a:r>
              <a:rPr sz="1000" spc="-60" dirty="0" err="1">
                <a:solidFill>
                  <a:srgbClr val="231F20"/>
                </a:solidFill>
                <a:latin typeface="ＭＳ ゴシック"/>
                <a:cs typeface="ＭＳ ゴシック"/>
              </a:rPr>
              <a:t>つ</a:t>
            </a:r>
            <a:r>
              <a:rPr sz="1000" spc="-30" dirty="0" err="1">
                <a:solidFill>
                  <a:srgbClr val="231F20"/>
                </a:solidFill>
                <a:latin typeface="ＭＳ ゴシック"/>
                <a:cs typeface="ＭＳ ゴシック"/>
              </a:rPr>
              <a:t>な</a:t>
            </a:r>
            <a:r>
              <a:rPr sz="1000" spc="-35" dirty="0" err="1">
                <a:solidFill>
                  <a:srgbClr val="231F20"/>
                </a:solidFill>
                <a:latin typeface="ＭＳ ゴシック"/>
                <a:cs typeface="ＭＳ ゴシック"/>
              </a:rPr>
              <a:t>が</a:t>
            </a:r>
            <a:r>
              <a:rPr sz="1000" spc="-50"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診</a:t>
            </a:r>
            <a:r>
              <a:rPr sz="1000" spc="15" dirty="0" err="1">
                <a:solidFill>
                  <a:srgbClr val="231F20"/>
                </a:solidFill>
                <a:latin typeface="ＭＳ ゴシック"/>
                <a:cs typeface="ＭＳ ゴシック"/>
              </a:rPr>
              <a:t>療</a:t>
            </a:r>
            <a:r>
              <a:rPr sz="1000" spc="10" dirty="0" err="1">
                <a:solidFill>
                  <a:srgbClr val="231F20"/>
                </a:solidFill>
                <a:latin typeface="ＭＳ ゴシック"/>
                <a:cs typeface="ＭＳ ゴシック"/>
              </a:rPr>
              <a:t>情</a:t>
            </a:r>
            <a:r>
              <a:rPr sz="1000" spc="-20" dirty="0" err="1">
                <a:solidFill>
                  <a:srgbClr val="231F20"/>
                </a:solidFill>
                <a:latin typeface="ＭＳ ゴシック"/>
                <a:cs typeface="ＭＳ ゴシック"/>
              </a:rPr>
              <a:t>報</a:t>
            </a:r>
            <a:r>
              <a:rPr sz="1000" spc="-25" dirty="0" err="1">
                <a:solidFill>
                  <a:srgbClr val="231F20"/>
                </a:solidFill>
                <a:latin typeface="ＭＳ ゴシック"/>
                <a:cs typeface="ＭＳ ゴシック"/>
              </a:rPr>
              <a:t>は</a:t>
            </a:r>
            <a:r>
              <a:rPr sz="1000" spc="15" dirty="0" err="1">
                <a:solidFill>
                  <a:srgbClr val="231F20"/>
                </a:solidFill>
                <a:latin typeface="ＭＳ ゴシック"/>
                <a:cs typeface="ＭＳ ゴシック"/>
              </a:rPr>
              <a:t>、</a:t>
            </a:r>
            <a:r>
              <a:rPr sz="1000" spc="-20" dirty="0" err="1">
                <a:solidFill>
                  <a:srgbClr val="231F20"/>
                </a:solidFill>
                <a:latin typeface="ＭＳ ゴシック"/>
                <a:cs typeface="ＭＳ ゴシック"/>
              </a:rPr>
              <a:t>一切</a:t>
            </a:r>
            <a:r>
              <a:rPr sz="1000" spc="-70" dirty="0" err="1">
                <a:solidFill>
                  <a:srgbClr val="231F20"/>
                </a:solidFill>
                <a:latin typeface="ＭＳ ゴシック"/>
                <a:cs typeface="ＭＳ ゴシック"/>
              </a:rPr>
              <a:t>含</a:t>
            </a:r>
            <a:r>
              <a:rPr sz="1000" spc="-45" dirty="0" err="1">
                <a:solidFill>
                  <a:srgbClr val="231F20"/>
                </a:solidFill>
                <a:latin typeface="ＭＳ ゴシック"/>
                <a:cs typeface="ＭＳ ゴシック"/>
              </a:rPr>
              <a:t>め</a:t>
            </a:r>
            <a:r>
              <a:rPr sz="1000" spc="-50" dirty="0" err="1">
                <a:solidFill>
                  <a:srgbClr val="231F20"/>
                </a:solidFill>
                <a:latin typeface="ＭＳ ゴシック"/>
                <a:cs typeface="ＭＳ ゴシック"/>
              </a:rPr>
              <a:t>な</a:t>
            </a:r>
            <a:r>
              <a:rPr sz="1000" spc="-55" dirty="0" err="1">
                <a:solidFill>
                  <a:srgbClr val="231F20"/>
                </a:solidFill>
                <a:latin typeface="ＭＳ ゴシック"/>
                <a:cs typeface="ＭＳ ゴシック"/>
              </a:rPr>
              <a:t>い</a:t>
            </a:r>
            <a:r>
              <a:rPr sz="1000" spc="-130" dirty="0" err="1">
                <a:solidFill>
                  <a:srgbClr val="231F20"/>
                </a:solidFill>
                <a:latin typeface="ＭＳ ゴシック"/>
                <a:cs typeface="ＭＳ ゴシック"/>
              </a:rPr>
              <a:t>よ</a:t>
            </a:r>
            <a:r>
              <a:rPr sz="1000" spc="-100" dirty="0" err="1">
                <a:solidFill>
                  <a:srgbClr val="231F20"/>
                </a:solidFill>
                <a:latin typeface="ＭＳ ゴシック"/>
                <a:cs typeface="ＭＳ ゴシック"/>
              </a:rPr>
              <a:t>う</a:t>
            </a:r>
            <a:r>
              <a:rPr sz="1000" spc="-5" dirty="0" err="1">
                <a:solidFill>
                  <a:srgbClr val="231F20"/>
                </a:solidFill>
                <a:latin typeface="ＭＳ ゴシック"/>
                <a:cs typeface="ＭＳ ゴシック"/>
              </a:rPr>
              <a:t>厳</a:t>
            </a:r>
            <a:r>
              <a:rPr sz="1000" spc="-105" dirty="0" err="1">
                <a:solidFill>
                  <a:srgbClr val="231F20"/>
                </a:solidFill>
                <a:latin typeface="ＭＳ ゴシック"/>
                <a:cs typeface="ＭＳ ゴシック"/>
              </a:rPr>
              <a:t>守</a:t>
            </a:r>
            <a:r>
              <a:rPr sz="1000" spc="-180" dirty="0" err="1">
                <a:solidFill>
                  <a:srgbClr val="231F20"/>
                </a:solidFill>
                <a:latin typeface="ＭＳ ゴシック"/>
                <a:cs typeface="ＭＳ ゴシック"/>
              </a:rPr>
              <a:t>し</a:t>
            </a:r>
            <a:r>
              <a:rPr sz="1000" spc="-204" dirty="0" err="1">
                <a:solidFill>
                  <a:srgbClr val="231F20"/>
                </a:solidFill>
                <a:latin typeface="ＭＳ ゴシック"/>
                <a:cs typeface="ＭＳ ゴシック"/>
              </a:rPr>
              <a:t>て</a:t>
            </a:r>
            <a:r>
              <a:rPr sz="1000" spc="-145" dirty="0" err="1">
                <a:solidFill>
                  <a:srgbClr val="231F20"/>
                </a:solidFill>
                <a:latin typeface="ＭＳ ゴシック"/>
                <a:cs typeface="ＭＳ ゴシック"/>
              </a:rPr>
              <a:t>く</a:t>
            </a:r>
            <a:r>
              <a:rPr sz="1000" dirty="0" err="1">
                <a:solidFill>
                  <a:srgbClr val="231F20"/>
                </a:solidFill>
                <a:latin typeface="ＭＳ ゴシック"/>
                <a:cs typeface="ＭＳ ゴシック"/>
              </a:rPr>
              <a:t>だ</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0" name="object 10"/>
          <p:cNvSpPr txBox="1"/>
          <p:nvPr/>
        </p:nvSpPr>
        <p:spPr>
          <a:xfrm>
            <a:off x="721700" y="1524340"/>
            <a:ext cx="2048153" cy="320601"/>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 dirty="0" err="1">
                <a:solidFill>
                  <a:srgbClr val="231F20"/>
                </a:solidFill>
                <a:latin typeface="ＭＳ ゴシック"/>
                <a:cs typeface="ＭＳ ゴシック"/>
              </a:rPr>
              <a:t>へ</a:t>
            </a:r>
            <a:r>
              <a:rPr sz="1000" spc="-85" dirty="0" err="1">
                <a:solidFill>
                  <a:srgbClr val="231F20"/>
                </a:solidFill>
                <a:latin typeface="ＭＳ ゴシック"/>
                <a:cs typeface="ＭＳ ゴシック"/>
              </a:rPr>
              <a:t>の</a:t>
            </a:r>
            <a:r>
              <a:rPr sz="1000" spc="-120" dirty="0" err="1">
                <a:solidFill>
                  <a:srgbClr val="231F20"/>
                </a:solidFill>
                <a:latin typeface="ＭＳ ゴシック"/>
                <a:cs typeface="ＭＳ ゴシック"/>
              </a:rPr>
              <a:t>コ</a:t>
            </a:r>
            <a:r>
              <a:rPr sz="1000" spc="-185" dirty="0" err="1">
                <a:solidFill>
                  <a:srgbClr val="231F20"/>
                </a:solidFill>
                <a:latin typeface="ＭＳ ゴシック"/>
                <a:cs typeface="ＭＳ ゴシック"/>
              </a:rPr>
              <a:t>メ</a:t>
            </a:r>
            <a:r>
              <a:rPr sz="1000" spc="-170" dirty="0" err="1">
                <a:solidFill>
                  <a:srgbClr val="231F20"/>
                </a:solidFill>
                <a:latin typeface="ＭＳ ゴシック"/>
                <a:cs typeface="ＭＳ ゴシック"/>
              </a:rPr>
              <a:t>ン</a:t>
            </a:r>
            <a:r>
              <a:rPr sz="1000" spc="-110" dirty="0" err="1">
                <a:solidFill>
                  <a:srgbClr val="231F20"/>
                </a:solidFill>
                <a:latin typeface="ＭＳ ゴシック"/>
                <a:cs typeface="ＭＳ ゴシック"/>
              </a:rPr>
              <a:t>ト</a:t>
            </a:r>
            <a:r>
              <a:rPr sz="1000" spc="-100" dirty="0" err="1">
                <a:solidFill>
                  <a:srgbClr val="231F20"/>
                </a:solidFill>
                <a:latin typeface="ＭＳ ゴシック"/>
                <a:cs typeface="ＭＳ ゴシック"/>
              </a:rPr>
              <a:t>・</a:t>
            </a:r>
            <a:r>
              <a:rPr sz="1000" spc="-140" dirty="0" err="1">
                <a:solidFill>
                  <a:srgbClr val="231F20"/>
                </a:solidFill>
                <a:latin typeface="ＭＳ ゴシック"/>
                <a:cs typeface="ＭＳ ゴシック"/>
              </a:rPr>
              <a:t>タ</a:t>
            </a:r>
            <a:r>
              <a:rPr sz="1000" dirty="0" err="1">
                <a:solidFill>
                  <a:srgbClr val="231F20"/>
                </a:solidFill>
                <a:latin typeface="ＭＳ ゴシック"/>
                <a:cs typeface="ＭＳ ゴシック"/>
              </a:rPr>
              <a:t>ブ</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1" name="object 11"/>
          <p:cNvSpPr txBox="1"/>
          <p:nvPr/>
        </p:nvSpPr>
        <p:spPr>
          <a:xfrm>
            <a:off x="3931373" y="1524340"/>
            <a:ext cx="9740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20" dirty="0">
                <a:solidFill>
                  <a:srgbClr val="231F20"/>
                </a:solidFill>
                <a:latin typeface="ＭＳ ゴシック"/>
                <a:cs typeface="ＭＳ ゴシック"/>
              </a:rPr>
              <a:t> </a:t>
            </a:r>
            <a:r>
              <a:rPr sz="1000" dirty="0">
                <a:solidFill>
                  <a:srgbClr val="231F20"/>
                </a:solidFill>
                <a:latin typeface="ＭＳ ゴシック"/>
                <a:cs typeface="ＭＳ ゴシック"/>
              </a:rPr>
              <a:t>新規</a:t>
            </a:r>
            <a:r>
              <a:rPr sz="1000" spc="5" dirty="0">
                <a:solidFill>
                  <a:srgbClr val="231F20"/>
                </a:solidFill>
                <a:latin typeface="ＭＳ ゴシック"/>
                <a:cs typeface="ＭＳ ゴシック"/>
              </a:rPr>
              <a:t>追</a:t>
            </a:r>
            <a:r>
              <a:rPr sz="1000" spc="-25" dirty="0">
                <a:solidFill>
                  <a:srgbClr val="231F20"/>
                </a:solidFill>
                <a:latin typeface="ＭＳ ゴシック"/>
                <a:cs typeface="ＭＳ ゴシック"/>
              </a:rPr>
              <a:t>加</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4" name="object 14"/>
          <p:cNvSpPr/>
          <p:nvPr/>
        </p:nvSpPr>
        <p:spPr>
          <a:xfrm>
            <a:off x="5816697" y="1917903"/>
            <a:ext cx="304800" cy="152400"/>
          </a:xfrm>
          <a:custGeom>
            <a:avLst/>
            <a:gdLst/>
            <a:ahLst/>
            <a:cxnLst/>
            <a:rect l="l" t="t" r="r" b="b"/>
            <a:pathLst>
              <a:path w="304800" h="152400">
                <a:moveTo>
                  <a:pt x="27470" y="0"/>
                </a:moveTo>
                <a:lnTo>
                  <a:pt x="16780" y="2158"/>
                </a:lnTo>
                <a:lnTo>
                  <a:pt x="8048" y="8043"/>
                </a:lnTo>
                <a:lnTo>
                  <a:pt x="2159" y="16775"/>
                </a:lnTo>
                <a:lnTo>
                  <a:pt x="0" y="27470"/>
                </a:lnTo>
                <a:lnTo>
                  <a:pt x="0" y="124637"/>
                </a:lnTo>
                <a:lnTo>
                  <a:pt x="2159" y="135325"/>
                </a:lnTo>
                <a:lnTo>
                  <a:pt x="8048" y="144052"/>
                </a:lnTo>
                <a:lnTo>
                  <a:pt x="16780" y="149937"/>
                </a:lnTo>
                <a:lnTo>
                  <a:pt x="27470" y="152095"/>
                </a:lnTo>
                <a:lnTo>
                  <a:pt x="277190" y="152095"/>
                </a:lnTo>
                <a:lnTo>
                  <a:pt x="287877" y="149937"/>
                </a:lnTo>
                <a:lnTo>
                  <a:pt x="296605" y="144052"/>
                </a:lnTo>
                <a:lnTo>
                  <a:pt x="302489" y="135325"/>
                </a:lnTo>
                <a:lnTo>
                  <a:pt x="304647" y="124637"/>
                </a:lnTo>
                <a:lnTo>
                  <a:pt x="304647" y="27470"/>
                </a:lnTo>
                <a:lnTo>
                  <a:pt x="302489" y="16775"/>
                </a:lnTo>
                <a:lnTo>
                  <a:pt x="296605" y="8043"/>
                </a:lnTo>
                <a:lnTo>
                  <a:pt x="287877" y="2158"/>
                </a:lnTo>
                <a:lnTo>
                  <a:pt x="277190" y="0"/>
                </a:lnTo>
                <a:lnTo>
                  <a:pt x="27470" y="0"/>
                </a:lnTo>
                <a:close/>
              </a:path>
            </a:pathLst>
          </a:custGeom>
          <a:ln w="12598">
            <a:solidFill>
              <a:srgbClr val="DA2128"/>
            </a:solidFill>
          </a:ln>
        </p:spPr>
        <p:txBody>
          <a:bodyPr wrap="square" lIns="0" tIns="0" rIns="0" bIns="0" rtlCol="0"/>
          <a:lstStyle/>
          <a:p>
            <a:endParaRPr/>
          </a:p>
        </p:txBody>
      </p:sp>
      <p:grpSp>
        <p:nvGrpSpPr>
          <p:cNvPr id="15" name="object 15"/>
          <p:cNvGrpSpPr/>
          <p:nvPr/>
        </p:nvGrpSpPr>
        <p:grpSpPr>
          <a:xfrm>
            <a:off x="798299" y="1969202"/>
            <a:ext cx="2648915" cy="263916"/>
            <a:chOff x="798299" y="1969202"/>
            <a:chExt cx="2648915" cy="263916"/>
          </a:xfrm>
        </p:grpSpPr>
        <p:sp>
          <p:nvSpPr>
            <p:cNvPr id="17" name="object 17"/>
            <p:cNvSpPr/>
            <p:nvPr/>
          </p:nvSpPr>
          <p:spPr>
            <a:xfrm>
              <a:off x="798299" y="2011503"/>
              <a:ext cx="1389380" cy="221615"/>
            </a:xfrm>
            <a:custGeom>
              <a:avLst/>
              <a:gdLst/>
              <a:ahLst/>
              <a:cxnLst/>
              <a:rect l="l" t="t" r="r" b="b"/>
              <a:pathLst>
                <a:path w="1389380" h="221614">
                  <a:moveTo>
                    <a:pt x="108000" y="0"/>
                  </a:moveTo>
                  <a:lnTo>
                    <a:pt x="65960" y="8486"/>
                  </a:lnTo>
                  <a:lnTo>
                    <a:pt x="31630" y="31630"/>
                  </a:lnTo>
                  <a:lnTo>
                    <a:pt x="8486" y="65960"/>
                  </a:lnTo>
                  <a:lnTo>
                    <a:pt x="0" y="108000"/>
                  </a:lnTo>
                  <a:lnTo>
                    <a:pt x="0" y="113398"/>
                  </a:lnTo>
                  <a:lnTo>
                    <a:pt x="8486" y="155439"/>
                  </a:lnTo>
                  <a:lnTo>
                    <a:pt x="31630" y="189768"/>
                  </a:lnTo>
                  <a:lnTo>
                    <a:pt x="65960" y="212912"/>
                  </a:lnTo>
                  <a:lnTo>
                    <a:pt x="108000" y="221399"/>
                  </a:lnTo>
                  <a:lnTo>
                    <a:pt x="1281150" y="221399"/>
                  </a:lnTo>
                  <a:lnTo>
                    <a:pt x="1323191" y="212912"/>
                  </a:lnTo>
                  <a:lnTo>
                    <a:pt x="1357520" y="189768"/>
                  </a:lnTo>
                  <a:lnTo>
                    <a:pt x="1380664" y="155439"/>
                  </a:lnTo>
                  <a:lnTo>
                    <a:pt x="1389151" y="113398"/>
                  </a:lnTo>
                  <a:lnTo>
                    <a:pt x="1389151" y="108000"/>
                  </a:lnTo>
                  <a:lnTo>
                    <a:pt x="1380664" y="65960"/>
                  </a:lnTo>
                  <a:lnTo>
                    <a:pt x="1357520" y="31630"/>
                  </a:lnTo>
                  <a:lnTo>
                    <a:pt x="1323191" y="8486"/>
                  </a:lnTo>
                  <a:lnTo>
                    <a:pt x="1281150" y="0"/>
                  </a:lnTo>
                  <a:lnTo>
                    <a:pt x="108000" y="0"/>
                  </a:lnTo>
                  <a:close/>
                </a:path>
              </a:pathLst>
            </a:custGeom>
            <a:ln w="12598">
              <a:solidFill>
                <a:srgbClr val="0061AA"/>
              </a:solidFill>
            </a:ln>
          </p:spPr>
          <p:txBody>
            <a:bodyPr wrap="square" lIns="0" tIns="0" rIns="0" bIns="0" rtlCol="0"/>
            <a:lstStyle/>
            <a:p>
              <a:endParaRPr/>
            </a:p>
          </p:txBody>
        </p:sp>
        <p:sp>
          <p:nvSpPr>
            <p:cNvPr id="19" name="object 19"/>
            <p:cNvSpPr/>
            <p:nvPr/>
          </p:nvSpPr>
          <p:spPr>
            <a:xfrm>
              <a:off x="2196899" y="1969202"/>
              <a:ext cx="1250315" cy="259715"/>
            </a:xfrm>
            <a:custGeom>
              <a:avLst/>
              <a:gdLst/>
              <a:ahLst/>
              <a:cxnLst/>
              <a:rect l="l" t="t" r="r" b="b"/>
              <a:pathLst>
                <a:path w="1250314" h="259714">
                  <a:moveTo>
                    <a:pt x="1250099" y="0"/>
                  </a:moveTo>
                  <a:lnTo>
                    <a:pt x="291820" y="0"/>
                  </a:lnTo>
                  <a:lnTo>
                    <a:pt x="0" y="259194"/>
                  </a:lnTo>
                  <a:lnTo>
                    <a:pt x="1250099" y="259194"/>
                  </a:lnTo>
                  <a:lnTo>
                    <a:pt x="1250099" y="0"/>
                  </a:lnTo>
                  <a:close/>
                </a:path>
              </a:pathLst>
            </a:custGeom>
            <a:solidFill>
              <a:srgbClr val="0061AA"/>
            </a:solidFill>
          </p:spPr>
          <p:txBody>
            <a:bodyPr wrap="square" lIns="0" tIns="0" rIns="0" bIns="0" rtlCol="0"/>
            <a:lstStyle/>
            <a:p>
              <a:endParaRPr/>
            </a:p>
          </p:txBody>
        </p:sp>
      </p:grpSp>
      <p:sp>
        <p:nvSpPr>
          <p:cNvPr id="20" name="object 20"/>
          <p:cNvSpPr txBox="1"/>
          <p:nvPr/>
        </p:nvSpPr>
        <p:spPr>
          <a:xfrm>
            <a:off x="2249271" y="1985721"/>
            <a:ext cx="1254125" cy="311150"/>
          </a:xfrm>
          <a:prstGeom prst="rect">
            <a:avLst/>
          </a:prstGeom>
        </p:spPr>
        <p:txBody>
          <a:bodyPr vert="horz" wrap="square" lIns="0" tIns="39369" rIns="0" bIns="0" rtlCol="0">
            <a:spAutoFit/>
          </a:bodyPr>
          <a:lstStyle/>
          <a:p>
            <a:pPr marL="361950">
              <a:lnSpc>
                <a:spcPct val="100000"/>
              </a:lnSpc>
              <a:spcBef>
                <a:spcPts val="309"/>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3" name="object 2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14</a:t>
            </a:fld>
            <a:endParaRPr dirty="0"/>
          </a:p>
        </p:txBody>
      </p:sp>
      <p:sp>
        <p:nvSpPr>
          <p:cNvPr id="21" name="object 21"/>
          <p:cNvSpPr txBox="1"/>
          <p:nvPr/>
        </p:nvSpPr>
        <p:spPr>
          <a:xfrm>
            <a:off x="734402" y="837006"/>
            <a:ext cx="6091555" cy="375744"/>
          </a:xfrm>
          <a:prstGeom prst="rect">
            <a:avLst/>
          </a:prstGeom>
          <a:solidFill>
            <a:srgbClr val="46976D"/>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25" dirty="0" err="1">
                <a:solidFill>
                  <a:srgbClr val="FFFFFF"/>
                </a:solidFill>
                <a:latin typeface="HGPｺﾞｼｯｸE" panose="020B0900000000000000" pitchFamily="50" charset="-128"/>
                <a:ea typeface="HGPｺﾞｼｯｸE" panose="020B0900000000000000" pitchFamily="50" charset="-128"/>
                <a:cs typeface="HGPｺﾞｼｯｸE"/>
              </a:rPr>
              <a:t>への</a:t>
            </a:r>
            <a:r>
              <a:rPr sz="2200" spc="-60" dirty="0" err="1">
                <a:solidFill>
                  <a:srgbClr val="FFFFFF"/>
                </a:solidFill>
                <a:latin typeface="HGPｺﾞｼｯｸE" panose="020B0900000000000000" pitchFamily="50" charset="-128"/>
                <a:ea typeface="HGPｺﾞｼｯｸE" panose="020B0900000000000000" pitchFamily="50" charset="-128"/>
                <a:cs typeface="HGPｺﾞｼｯｸE"/>
              </a:rPr>
              <a:t>コ</a:t>
            </a:r>
            <a:r>
              <a:rPr sz="2200" spc="-130" dirty="0" err="1">
                <a:solidFill>
                  <a:srgbClr val="FFFFFF"/>
                </a:solidFill>
                <a:latin typeface="HGPｺﾞｼｯｸE" panose="020B0900000000000000" pitchFamily="50" charset="-128"/>
                <a:ea typeface="HGPｺﾞｼｯｸE" panose="020B0900000000000000" pitchFamily="50" charset="-128"/>
                <a:cs typeface="HGPｺﾞｼｯｸE"/>
              </a:rPr>
              <a:t>メ</a:t>
            </a:r>
            <a:r>
              <a:rPr sz="2200" spc="-70" dirty="0" err="1">
                <a:solidFill>
                  <a:srgbClr val="FFFFFF"/>
                </a:solidFill>
                <a:latin typeface="HGPｺﾞｼｯｸE" panose="020B0900000000000000" pitchFamily="50" charset="-128"/>
                <a:ea typeface="HGPｺﾞｼｯｸE" panose="020B0900000000000000" pitchFamily="50" charset="-128"/>
                <a:cs typeface="HGPｺﾞｼｯｸE"/>
              </a:rPr>
              <a:t>ン</a:t>
            </a:r>
            <a:r>
              <a:rPr sz="2200" spc="-5" dirty="0" err="1">
                <a:solidFill>
                  <a:srgbClr val="FFFFFF"/>
                </a:solidFill>
                <a:latin typeface="HGPｺﾞｼｯｸE" panose="020B0900000000000000" pitchFamily="50" charset="-128"/>
                <a:ea typeface="HGPｺﾞｼｯｸE" panose="020B0900000000000000" pitchFamily="50" charset="-128"/>
                <a:cs typeface="HGPｺﾞｼｯｸE"/>
              </a:rPr>
              <a:t>ト</a:t>
            </a:r>
            <a:r>
              <a:rPr sz="2200" spc="-270" dirty="0">
                <a:solidFill>
                  <a:srgbClr val="FFFFFF"/>
                </a:solidFill>
                <a:latin typeface="HGPｺﾞｼｯｸE" panose="020B0900000000000000" pitchFamily="50" charset="-128"/>
                <a:ea typeface="HGPｺﾞｼｯｸE" panose="020B0900000000000000" pitchFamily="50" charset="-128"/>
                <a:cs typeface="HGPｺﾞｼｯｸE"/>
              </a:rPr>
              <a:t> </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a:t>
            </a:r>
            <a:r>
              <a:rPr sz="2200" spc="-285" dirty="0">
                <a:solidFill>
                  <a:srgbClr val="FFFFFF"/>
                </a:solidFill>
                <a:latin typeface="HGPｺﾞｼｯｸE" panose="020B0900000000000000" pitchFamily="50" charset="-128"/>
                <a:ea typeface="HGPｺﾞｼｯｸE" panose="020B0900000000000000" pitchFamily="50" charset="-128"/>
                <a:cs typeface="HGPｺﾞｼｯｸE"/>
              </a:rPr>
              <a:t> </a:t>
            </a: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90" dirty="0" err="1">
                <a:solidFill>
                  <a:srgbClr val="FFFFFF"/>
                </a:solidFill>
                <a:latin typeface="HGPｺﾞｼｯｸE" panose="020B0900000000000000" pitchFamily="50" charset="-128"/>
                <a:ea typeface="HGPｺﾞｼｯｸE" panose="020B0900000000000000" pitchFamily="50" charset="-128"/>
                <a:cs typeface="HGPｺﾞｼｯｸE"/>
              </a:rPr>
              <a:t>間</a:t>
            </a:r>
            <a:r>
              <a:rPr sz="2200" spc="-114" dirty="0" err="1">
                <a:solidFill>
                  <a:srgbClr val="FFFFFF"/>
                </a:solidFill>
                <a:latin typeface="HGPｺﾞｼｯｸE" panose="020B0900000000000000" pitchFamily="50" charset="-128"/>
                <a:ea typeface="HGPｺﾞｼｯｸE" panose="020B0900000000000000" pitchFamily="50" charset="-128"/>
                <a:cs typeface="HGPｺﾞｼｯｸE"/>
              </a:rPr>
              <a:t>申</a:t>
            </a:r>
            <a:r>
              <a:rPr sz="2200" spc="-50" dirty="0" err="1">
                <a:solidFill>
                  <a:srgbClr val="FFFFFF"/>
                </a:solidFill>
                <a:latin typeface="HGPｺﾞｼｯｸE" panose="020B0900000000000000" pitchFamily="50" charset="-128"/>
                <a:ea typeface="HGPｺﾞｼｯｸE" panose="020B0900000000000000" pitchFamily="50" charset="-128"/>
                <a:cs typeface="HGPｺﾞｼｯｸE"/>
              </a:rPr>
              <a:t>し</a:t>
            </a:r>
            <a:r>
              <a:rPr sz="2200" spc="-65" dirty="0" err="1">
                <a:solidFill>
                  <a:srgbClr val="FFFFFF"/>
                </a:solidFill>
                <a:latin typeface="HGPｺﾞｼｯｸE" panose="020B0900000000000000" pitchFamily="50" charset="-128"/>
                <a:ea typeface="HGPｺﾞｼｯｸE" panose="020B0900000000000000" pitchFamily="50" charset="-128"/>
                <a:cs typeface="HGPｺﾞｼｯｸE"/>
              </a:rPr>
              <a:t>送</a:t>
            </a:r>
            <a:r>
              <a:rPr sz="2200" spc="-5" dirty="0" err="1">
                <a:solidFill>
                  <a:srgbClr val="FFFFFF"/>
                </a:solidFill>
                <a:latin typeface="HGPｺﾞｼｯｸE" panose="020B0900000000000000" pitchFamily="50" charset="-128"/>
                <a:ea typeface="HGPｺﾞｼｯｸE" panose="020B0900000000000000" pitchFamily="50" charset="-128"/>
                <a:cs typeface="HGPｺﾞｼｯｸE"/>
              </a:rPr>
              <a:t>り</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2" name="object 22"/>
          <p:cNvSpPr txBox="1"/>
          <p:nvPr/>
        </p:nvSpPr>
        <p:spPr>
          <a:xfrm>
            <a:off x="3593078" y="648184"/>
            <a:ext cx="386715" cy="177165"/>
          </a:xfrm>
          <a:prstGeom prst="rect">
            <a:avLst/>
          </a:prstGeom>
        </p:spPr>
        <p:txBody>
          <a:bodyPr vert="horz" wrap="square" lIns="0" tIns="11430" rIns="0" bIns="0" rtlCol="0">
            <a:spAutoFit/>
          </a:bodyPr>
          <a:lstStyle/>
          <a:p>
            <a:pPr>
              <a:lnSpc>
                <a:spcPct val="100000"/>
              </a:lnSpc>
              <a:spcBef>
                <a:spcPts val="90"/>
              </a:spcBef>
            </a:pPr>
            <a:r>
              <a:rPr sz="1000" spc="-20" dirty="0">
                <a:solidFill>
                  <a:srgbClr val="FFFFFF"/>
                </a:solidFill>
                <a:latin typeface="ＭＳ Ｐゴシック"/>
                <a:cs typeface="ＭＳ Ｐゴシック"/>
              </a:rPr>
              <a:t>〈</a:t>
            </a:r>
            <a:r>
              <a:rPr sz="1000" dirty="0">
                <a:solidFill>
                  <a:srgbClr val="FFFFFF"/>
                </a:solidFill>
                <a:latin typeface="ＭＳ Ｐゴシック"/>
                <a:cs typeface="ＭＳ Ｐゴシック"/>
              </a:rPr>
              <a:t>連</a:t>
            </a:r>
            <a:r>
              <a:rPr sz="1000" spc="-50" dirty="0">
                <a:solidFill>
                  <a:srgbClr val="FFFFFF"/>
                </a:solidFill>
                <a:latin typeface="ＭＳ Ｐゴシック"/>
                <a:cs typeface="ＭＳ Ｐゴシック"/>
              </a:rPr>
              <a:t>絡</a:t>
            </a:r>
            <a:r>
              <a:rPr sz="1000" spc="-5" dirty="0">
                <a:solidFill>
                  <a:srgbClr val="FFFFFF"/>
                </a:solidFill>
                <a:latin typeface="ＭＳ Ｐゴシック"/>
                <a:cs typeface="ＭＳ Ｐゴシック"/>
              </a:rPr>
              <a:t>〉</a:t>
            </a:r>
            <a:endParaRPr sz="1000">
              <a:latin typeface="ＭＳ Ｐゴシック"/>
              <a:cs typeface="ＭＳ Ｐゴシック"/>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399" y="1773003"/>
            <a:ext cx="2257104" cy="3500323"/>
          </a:xfrm>
          <a:prstGeom prst="rect">
            <a:avLst/>
          </a:prstGeom>
          <a:blipFill>
            <a:blip r:embed="rId2" cstate="print"/>
            <a:stretch>
              <a:fillRect/>
            </a:stretch>
          </a:blipFill>
        </p:spPr>
        <p:txBody>
          <a:bodyPr wrap="square" lIns="0" tIns="0" rIns="0" bIns="0" rtlCol="0"/>
          <a:lstStyle/>
          <a:p>
            <a:endParaRPr/>
          </a:p>
        </p:txBody>
      </p:sp>
      <p:grpSp>
        <p:nvGrpSpPr>
          <p:cNvPr id="3" name="object 3"/>
          <p:cNvGrpSpPr/>
          <p:nvPr/>
        </p:nvGrpSpPr>
        <p:grpSpPr>
          <a:xfrm>
            <a:off x="734402" y="651599"/>
            <a:ext cx="6091555" cy="615315"/>
            <a:chOff x="734402" y="651599"/>
            <a:chExt cx="6091555" cy="615315"/>
          </a:xfrm>
        </p:grpSpPr>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p>
          </p:txBody>
        </p:sp>
        <p:sp>
          <p:nvSpPr>
            <p:cNvPr id="5" name="object 5"/>
            <p:cNvSpPr/>
            <p:nvPr/>
          </p:nvSpPr>
          <p:spPr>
            <a:xfrm>
              <a:off x="734402" y="651611"/>
              <a:ext cx="6091555" cy="185420"/>
            </a:xfrm>
            <a:custGeom>
              <a:avLst/>
              <a:gdLst/>
              <a:ahLst/>
              <a:cxnLst/>
              <a:rect l="l" t="t" r="r" b="b"/>
              <a:pathLst>
                <a:path w="6091555" h="185419">
                  <a:moveTo>
                    <a:pt x="6091199" y="0"/>
                  </a:moveTo>
                  <a:lnTo>
                    <a:pt x="0" y="0"/>
                  </a:lnTo>
                  <a:lnTo>
                    <a:pt x="0" y="185394"/>
                  </a:lnTo>
                  <a:lnTo>
                    <a:pt x="6091199" y="185394"/>
                  </a:lnTo>
                  <a:lnTo>
                    <a:pt x="6091199" y="0"/>
                  </a:lnTo>
                  <a:close/>
                </a:path>
              </a:pathLst>
            </a:custGeom>
            <a:solidFill>
              <a:srgbClr val="FFFFFF">
                <a:alpha val="29998"/>
              </a:srgbClr>
            </a:solidFill>
          </p:spPr>
          <p:txBody>
            <a:bodyPr wrap="square" lIns="0" tIns="0" rIns="0" bIns="0" rtlCol="0"/>
            <a:lstStyle/>
            <a:p>
              <a:endParaRPr/>
            </a:p>
          </p:txBody>
        </p:sp>
      </p:grpSp>
      <p:sp>
        <p:nvSpPr>
          <p:cNvPr id="6" name="object 6"/>
          <p:cNvSpPr txBox="1"/>
          <p:nvPr/>
        </p:nvSpPr>
        <p:spPr>
          <a:xfrm>
            <a:off x="721700" y="5590857"/>
            <a:ext cx="5037750" cy="1758950"/>
          </a:xfrm>
          <a:prstGeom prst="rect">
            <a:avLst/>
          </a:prstGeom>
        </p:spPr>
        <p:txBody>
          <a:bodyPr vert="horz" wrap="square" lIns="0" tIns="12700" rIns="0" bIns="0" rtlCol="0">
            <a:spAutoFit/>
          </a:bodyPr>
          <a:lstStyle/>
          <a:p>
            <a:pPr marL="140335">
              <a:lnSpc>
                <a:spcPct val="100000"/>
              </a:lnSpc>
              <a:spcBef>
                <a:spcPts val="100"/>
              </a:spcBef>
            </a:pP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a:t>
            </a:r>
            <a:r>
              <a:rPr sz="1000" spc="-55" dirty="0">
                <a:solidFill>
                  <a:srgbClr val="231F20"/>
                </a:solidFill>
                <a:latin typeface="ＭＳ ゴシック"/>
                <a:cs typeface="ＭＳ ゴシック"/>
              </a:rPr>
              <a:t>に</a:t>
            </a:r>
            <a:r>
              <a:rPr sz="1000" spc="-65" dirty="0">
                <a:solidFill>
                  <a:srgbClr val="231F20"/>
                </a:solidFill>
                <a:latin typeface="ＭＳ ゴシック"/>
                <a:cs typeface="ＭＳ ゴシック"/>
              </a:rPr>
              <a:t>向</a:t>
            </a:r>
            <a:r>
              <a:rPr sz="1000" spc="-45" dirty="0">
                <a:solidFill>
                  <a:srgbClr val="231F20"/>
                </a:solidFill>
                <a:latin typeface="ＭＳ ゴシック"/>
                <a:cs typeface="ＭＳ ゴシック"/>
              </a:rPr>
              <a:t>け</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30" dirty="0">
                <a:solidFill>
                  <a:srgbClr val="231F20"/>
                </a:solidFill>
                <a:latin typeface="ＭＳ ゴシック"/>
                <a:cs typeface="ＭＳ ゴシック"/>
              </a:rPr>
              <a:t>を</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5" dirty="0">
                <a:solidFill>
                  <a:srgbClr val="46976D"/>
                </a:solidFill>
                <a:latin typeface="ＭＳ ゴシック"/>
                <a:cs typeface="ＭＳ ゴシック"/>
              </a:rPr>
              <a:t>研</a:t>
            </a:r>
            <a:r>
              <a:rPr sz="1000" spc="-80" dirty="0">
                <a:solidFill>
                  <a:srgbClr val="46976D"/>
                </a:solidFill>
                <a:latin typeface="ＭＳ ゴシック"/>
                <a:cs typeface="ＭＳ ゴシック"/>
              </a:rPr>
              <a:t>修</a:t>
            </a:r>
            <a:r>
              <a:rPr sz="1000" spc="-75" dirty="0">
                <a:solidFill>
                  <a:srgbClr val="46976D"/>
                </a:solidFill>
                <a:latin typeface="ＭＳ ゴシック"/>
                <a:cs typeface="ＭＳ ゴシック"/>
              </a:rPr>
              <a:t>プ</a:t>
            </a:r>
            <a:r>
              <a:rPr sz="1000" spc="-95" dirty="0">
                <a:solidFill>
                  <a:srgbClr val="46976D"/>
                </a:solidFill>
                <a:latin typeface="ＭＳ ゴシック"/>
                <a:cs typeface="ＭＳ ゴシック"/>
              </a:rPr>
              <a:t>ロ</a:t>
            </a:r>
            <a:r>
              <a:rPr sz="1000" spc="-70" dirty="0">
                <a:solidFill>
                  <a:srgbClr val="46976D"/>
                </a:solidFill>
                <a:latin typeface="ＭＳ ゴシック"/>
                <a:cs typeface="ＭＳ ゴシック"/>
              </a:rPr>
              <a:t>グ</a:t>
            </a:r>
            <a:r>
              <a:rPr sz="1000" spc="-114" dirty="0">
                <a:solidFill>
                  <a:srgbClr val="46976D"/>
                </a:solidFill>
                <a:latin typeface="ＭＳ ゴシック"/>
                <a:cs typeface="ＭＳ ゴシック"/>
              </a:rPr>
              <a:t>ラ</a:t>
            </a:r>
            <a:r>
              <a:rPr sz="1000" spc="-85" dirty="0">
                <a:solidFill>
                  <a:srgbClr val="46976D"/>
                </a:solidFill>
                <a:latin typeface="ＭＳ ゴシック"/>
                <a:cs typeface="ＭＳ ゴシック"/>
              </a:rPr>
              <a:t>ム</a:t>
            </a:r>
            <a:r>
              <a:rPr sz="1000" spc="-15" dirty="0">
                <a:solidFill>
                  <a:srgbClr val="46976D"/>
                </a:solidFill>
                <a:latin typeface="ＭＳ ゴシック"/>
                <a:cs typeface="ＭＳ ゴシック"/>
              </a:rPr>
              <a:t>へ</a:t>
            </a:r>
            <a:r>
              <a:rPr sz="1000" spc="-114" dirty="0">
                <a:solidFill>
                  <a:srgbClr val="46976D"/>
                </a:solidFill>
                <a:latin typeface="ＭＳ ゴシック"/>
                <a:cs typeface="ＭＳ ゴシック"/>
              </a:rPr>
              <a:t>の</a:t>
            </a:r>
            <a:r>
              <a:rPr sz="1000" spc="-170" dirty="0">
                <a:solidFill>
                  <a:srgbClr val="46976D"/>
                </a:solidFill>
                <a:latin typeface="ＭＳ ゴシック"/>
                <a:cs typeface="ＭＳ ゴシック"/>
              </a:rPr>
              <a:t>フ</a:t>
            </a:r>
            <a:r>
              <a:rPr sz="1000" spc="-155" dirty="0">
                <a:solidFill>
                  <a:srgbClr val="46976D"/>
                </a:solidFill>
                <a:latin typeface="ＭＳ ゴシック"/>
                <a:cs typeface="ＭＳ ゴシック"/>
              </a:rPr>
              <a:t>ィー</a:t>
            </a:r>
            <a:r>
              <a:rPr sz="1000" spc="-114" dirty="0">
                <a:solidFill>
                  <a:srgbClr val="46976D"/>
                </a:solidFill>
                <a:latin typeface="ＭＳ ゴシック"/>
                <a:cs typeface="ＭＳ ゴシック"/>
              </a:rPr>
              <a:t>ド</a:t>
            </a:r>
            <a:r>
              <a:rPr sz="1000" spc="-140" dirty="0">
                <a:solidFill>
                  <a:srgbClr val="46976D"/>
                </a:solidFill>
                <a:latin typeface="ＭＳ ゴシック"/>
                <a:cs typeface="ＭＳ ゴシック"/>
              </a:rPr>
              <a:t>バ</a:t>
            </a:r>
            <a:r>
              <a:rPr sz="1000" spc="-100" dirty="0">
                <a:solidFill>
                  <a:srgbClr val="46976D"/>
                </a:solidFill>
                <a:latin typeface="ＭＳ ゴシック"/>
                <a:cs typeface="ＭＳ ゴシック"/>
              </a:rPr>
              <a:t>ッ</a:t>
            </a:r>
            <a:r>
              <a:rPr sz="1000" dirty="0">
                <a:solidFill>
                  <a:srgbClr val="46976D"/>
                </a:solidFill>
                <a:latin typeface="ＭＳ ゴシック"/>
                <a:cs typeface="ＭＳ ゴシック"/>
              </a:rPr>
              <a:t>ク</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50" dirty="0">
                <a:solidFill>
                  <a:srgbClr val="231F20"/>
                </a:solidFill>
                <a:latin typeface="ＭＳ ゴシック"/>
                <a:cs typeface="ＭＳ ゴシック"/>
              </a:rPr>
              <a:t>一</a:t>
            </a:r>
            <a:r>
              <a:rPr sz="1000" spc="-75" dirty="0">
                <a:solidFill>
                  <a:srgbClr val="231F20"/>
                </a:solidFill>
                <a:latin typeface="ＭＳ ゴシック"/>
                <a:cs typeface="ＭＳ ゴシック"/>
              </a:rPr>
              <a:t>覧</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30" dirty="0">
                <a:solidFill>
                  <a:srgbClr val="231F20"/>
                </a:solidFill>
                <a:latin typeface="ＭＳ ゴシック"/>
                <a:cs typeface="ＭＳ ゴシック"/>
              </a:rPr>
              <a:t>を</a:t>
            </a: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40" dirty="0">
                <a:solidFill>
                  <a:srgbClr val="231F20"/>
                </a:solidFill>
                <a:latin typeface="ＭＳ ゴシック"/>
                <a:cs typeface="ＭＳ ゴシック"/>
              </a:rPr>
              <a:t>す</a:t>
            </a:r>
            <a:r>
              <a:rPr sz="1000" spc="-145" dirty="0">
                <a:solidFill>
                  <a:srgbClr val="231F20"/>
                </a:solidFill>
                <a:latin typeface="ＭＳ ゴシック"/>
                <a:cs typeface="ＭＳ ゴシック"/>
              </a:rPr>
              <a:t>る</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 </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57810" indent="-128270">
              <a:lnSpc>
                <a:spcPct val="148200"/>
              </a:lnSpc>
              <a:buSzPct val="90000"/>
              <a:buAutoNum type="arabicPeriod"/>
              <a:tabLst>
                <a:tab pos="138430" algn="l"/>
              </a:tabLst>
            </a:pPr>
            <a:r>
              <a:rPr sz="1000" spc="10" dirty="0">
                <a:solidFill>
                  <a:srgbClr val="231F20"/>
                </a:solidFill>
                <a:latin typeface="ＭＳ ゴシック"/>
                <a:cs typeface="ＭＳ ゴシック"/>
              </a:rPr>
              <a:t>「</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95" dirty="0">
                <a:solidFill>
                  <a:srgbClr val="231F20"/>
                </a:solidFill>
                <a:latin typeface="ＭＳ ゴシック"/>
                <a:cs typeface="ＭＳ ゴシック"/>
              </a:rPr>
              <a:t>ク</a:t>
            </a:r>
            <a:r>
              <a:rPr sz="1000" spc="-20" dirty="0">
                <a:solidFill>
                  <a:srgbClr val="231F20"/>
                </a:solidFill>
                <a:latin typeface="ＭＳ ゴシック"/>
                <a:cs typeface="ＭＳ ゴシック"/>
              </a:rPr>
              <a:t>送</a:t>
            </a:r>
            <a:r>
              <a:rPr sz="1000" spc="-65" dirty="0">
                <a:solidFill>
                  <a:srgbClr val="231F20"/>
                </a:solidFill>
                <a:latin typeface="ＭＳ ゴシック"/>
                <a:cs typeface="ＭＳ ゴシック"/>
              </a:rPr>
              <a:t>信</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に</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120" dirty="0">
                <a:solidFill>
                  <a:srgbClr val="231F20"/>
                </a:solidFill>
                <a:latin typeface="ＭＳ ゴシック"/>
                <a:cs typeface="ＭＳ ゴシック"/>
              </a:rPr>
              <a:t>た</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55" dirty="0">
                <a:solidFill>
                  <a:srgbClr val="231F20"/>
                </a:solidFill>
                <a:latin typeface="ＭＳ ゴシック"/>
                <a:cs typeface="ＭＳ ゴシック"/>
              </a:rPr>
              <a:t>ム</a:t>
            </a:r>
            <a:r>
              <a:rPr sz="1000" spc="-25" dirty="0">
                <a:solidFill>
                  <a:srgbClr val="231F20"/>
                </a:solidFill>
                <a:latin typeface="ＭＳ ゴシック"/>
                <a:cs typeface="ＭＳ ゴシック"/>
              </a:rPr>
              <a:t>の</a:t>
            </a:r>
            <a:r>
              <a:rPr sz="1000" spc="-30" dirty="0">
                <a:solidFill>
                  <a:srgbClr val="231F20"/>
                </a:solidFill>
                <a:latin typeface="ＭＳ ゴシック"/>
                <a:cs typeface="ＭＳ ゴシック"/>
              </a:rPr>
              <a:t>各</a:t>
            </a:r>
            <a:r>
              <a:rPr sz="1000" spc="-25" dirty="0">
                <a:solidFill>
                  <a:srgbClr val="231F20"/>
                </a:solidFill>
                <a:latin typeface="ＭＳ ゴシック"/>
                <a:cs typeface="ＭＳ ゴシック"/>
              </a:rPr>
              <a:t>種</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65" dirty="0">
                <a:solidFill>
                  <a:srgbClr val="231F20"/>
                </a:solidFill>
                <a:latin typeface="ＭＳ ゴシック"/>
                <a:cs typeface="ＭＳ ゴシック"/>
              </a:rPr>
              <a:t>が</a:t>
            </a:r>
            <a:r>
              <a:rPr sz="1000" spc="-55" dirty="0">
                <a:solidFill>
                  <a:srgbClr val="231F20"/>
                </a:solidFill>
                <a:latin typeface="ＭＳ ゴシック"/>
                <a:cs typeface="ＭＳ ゴシック"/>
              </a:rPr>
              <a:t>自</a:t>
            </a:r>
            <a:r>
              <a:rPr sz="1000" spc="-25" dirty="0">
                <a:solidFill>
                  <a:srgbClr val="231F20"/>
                </a:solidFill>
                <a:latin typeface="ＭＳ ゴシック"/>
                <a:cs typeface="ＭＳ ゴシック"/>
              </a:rPr>
              <a:t>動</a:t>
            </a:r>
            <a:r>
              <a:rPr sz="1000" spc="-35" dirty="0">
                <a:solidFill>
                  <a:srgbClr val="231F20"/>
                </a:solidFill>
                <a:latin typeface="ＭＳ ゴシック"/>
                <a:cs typeface="ＭＳ ゴシック"/>
              </a:rPr>
              <a:t>入</a:t>
            </a:r>
            <a:r>
              <a:rPr sz="1000" spc="-95" dirty="0">
                <a:solidFill>
                  <a:srgbClr val="231F20"/>
                </a:solidFill>
                <a:latin typeface="ＭＳ ゴシック"/>
                <a:cs typeface="ＭＳ ゴシック"/>
              </a:rPr>
              <a:t>力</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 </a:t>
            </a:r>
            <a:r>
              <a:rPr sz="1000" dirty="0">
                <a:solidFill>
                  <a:srgbClr val="231F20"/>
                </a:solidFill>
                <a:latin typeface="ＭＳ ゴシック"/>
                <a:cs typeface="ＭＳ ゴシック"/>
              </a:rPr>
              <a:t>。</a:t>
            </a:r>
            <a:r>
              <a:rPr sz="1000" spc="-20" dirty="0" err="1">
                <a:solidFill>
                  <a:srgbClr val="231F20"/>
                </a:solidFill>
                <a:latin typeface="ＭＳ ゴシック"/>
                <a:cs typeface="ＭＳ ゴシック"/>
              </a:rPr>
              <a:t>画</a:t>
            </a:r>
            <a:r>
              <a:rPr sz="1000" spc="-25" dirty="0" err="1">
                <a:solidFill>
                  <a:srgbClr val="231F20"/>
                </a:solidFill>
                <a:latin typeface="ＭＳ ゴシック"/>
                <a:cs typeface="ＭＳ ゴシック"/>
              </a:rPr>
              <a:t>面</a:t>
            </a:r>
            <a:r>
              <a:rPr sz="1000" spc="-45" dirty="0" err="1">
                <a:solidFill>
                  <a:srgbClr val="231F20"/>
                </a:solidFill>
                <a:latin typeface="ＭＳ ゴシック"/>
                <a:cs typeface="ＭＳ ゴシック"/>
              </a:rPr>
              <a:t>下</a:t>
            </a:r>
            <a:r>
              <a:rPr sz="1000" spc="-25" dirty="0" err="1">
                <a:solidFill>
                  <a:srgbClr val="231F20"/>
                </a:solidFill>
                <a:latin typeface="ＭＳ ゴシック"/>
                <a:cs typeface="ＭＳ ゴシック"/>
              </a:rPr>
              <a:t>部</a:t>
            </a:r>
            <a:r>
              <a:rPr sz="1000" spc="-290" dirty="0" err="1">
                <a:solidFill>
                  <a:srgbClr val="231F20"/>
                </a:solidFill>
                <a:latin typeface="ＭＳ ゴシック"/>
                <a:cs typeface="ＭＳ ゴシック"/>
              </a:rPr>
              <a:t>の</a:t>
            </a:r>
            <a:r>
              <a:rPr sz="1000" spc="10" dirty="0" err="1">
                <a:solidFill>
                  <a:srgbClr val="231F20"/>
                </a:solidFill>
                <a:latin typeface="ＭＳ ゴシック"/>
                <a:cs typeface="ＭＳ ゴシック"/>
              </a:rPr>
              <a:t>「</a:t>
            </a:r>
            <a:r>
              <a:rPr sz="1000" spc="-10" dirty="0" err="1">
                <a:solidFill>
                  <a:srgbClr val="231F20"/>
                </a:solidFill>
                <a:latin typeface="ＭＳ ゴシック"/>
                <a:cs typeface="ＭＳ ゴシック"/>
              </a:rPr>
              <a:t>良</a:t>
            </a:r>
            <a:r>
              <a:rPr sz="1000" spc="-90" dirty="0" err="1">
                <a:solidFill>
                  <a:srgbClr val="231F20"/>
                </a:solidFill>
                <a:latin typeface="ＭＳ ゴシック"/>
                <a:cs typeface="ＭＳ ゴシック"/>
              </a:rPr>
              <a:t>か</a:t>
            </a:r>
            <a:r>
              <a:rPr sz="1000" spc="-114" dirty="0" err="1">
                <a:solidFill>
                  <a:srgbClr val="231F20"/>
                </a:solidFill>
                <a:latin typeface="ＭＳ ゴシック"/>
                <a:cs typeface="ＭＳ ゴシック"/>
              </a:rPr>
              <a:t>っ</a:t>
            </a:r>
            <a:r>
              <a:rPr sz="1000" spc="-45" dirty="0" err="1">
                <a:solidFill>
                  <a:srgbClr val="231F20"/>
                </a:solidFill>
                <a:latin typeface="ＭＳ ゴシック"/>
                <a:cs typeface="ＭＳ ゴシック"/>
              </a:rPr>
              <a:t>た</a:t>
            </a:r>
            <a:r>
              <a:rPr sz="1000" spc="-30" dirty="0" err="1">
                <a:solidFill>
                  <a:srgbClr val="231F20"/>
                </a:solidFill>
                <a:latin typeface="ＭＳ ゴシック"/>
                <a:cs typeface="ＭＳ ゴシック"/>
              </a:rPr>
              <a:t>点</a:t>
            </a:r>
            <a:r>
              <a:rPr sz="1000" spc="-53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40" dirty="0" err="1">
                <a:solidFill>
                  <a:srgbClr val="231F20"/>
                </a:solidFill>
                <a:latin typeface="ＭＳ ゴシック"/>
                <a:cs typeface="ＭＳ ゴシック"/>
              </a:rPr>
              <a:t>改</a:t>
            </a:r>
            <a:r>
              <a:rPr sz="1000" spc="-35" dirty="0" err="1">
                <a:solidFill>
                  <a:srgbClr val="231F20"/>
                </a:solidFill>
                <a:latin typeface="ＭＳ ゴシック"/>
                <a:cs typeface="ＭＳ ゴシック"/>
              </a:rPr>
              <a:t>善</a:t>
            </a:r>
            <a:r>
              <a:rPr sz="1000" spc="-120" dirty="0" err="1">
                <a:solidFill>
                  <a:srgbClr val="231F20"/>
                </a:solidFill>
                <a:latin typeface="ＭＳ ゴシック"/>
                <a:cs typeface="ＭＳ ゴシック"/>
              </a:rPr>
              <a:t>す</a:t>
            </a:r>
            <a:r>
              <a:rPr sz="1000" spc="-80" dirty="0" err="1">
                <a:solidFill>
                  <a:srgbClr val="231F20"/>
                </a:solidFill>
                <a:latin typeface="ＭＳ ゴシック"/>
                <a:cs typeface="ＭＳ ゴシック"/>
              </a:rPr>
              <a:t>べ</a:t>
            </a:r>
            <a:r>
              <a:rPr sz="1000" spc="-100" dirty="0" err="1">
                <a:solidFill>
                  <a:srgbClr val="231F20"/>
                </a:solidFill>
                <a:latin typeface="ＭＳ ゴシック"/>
                <a:cs typeface="ＭＳ ゴシック"/>
              </a:rPr>
              <a:t>き</a:t>
            </a:r>
            <a:r>
              <a:rPr sz="1000" spc="-30" dirty="0" err="1">
                <a:solidFill>
                  <a:srgbClr val="231F20"/>
                </a:solidFill>
                <a:latin typeface="ＭＳ ゴシック"/>
                <a:cs typeface="ＭＳ ゴシック"/>
              </a:rPr>
              <a:t>点</a:t>
            </a:r>
            <a:r>
              <a:rPr sz="1000" spc="10" dirty="0" err="1">
                <a:solidFill>
                  <a:srgbClr val="231F20"/>
                </a:solidFill>
                <a:latin typeface="ＭＳ ゴシック"/>
                <a:cs typeface="ＭＳ ゴシック"/>
              </a:rPr>
              <a:t>」</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90" dirty="0" err="1">
                <a:solidFill>
                  <a:srgbClr val="231F20"/>
                </a:solidFill>
                <a:latin typeface="ＭＳ ゴシック"/>
                <a:cs typeface="ＭＳ ゴシック"/>
              </a:rPr>
              <a:t>し</a:t>
            </a:r>
            <a:r>
              <a:rPr sz="1000" spc="-215" dirty="0" err="1">
                <a:solidFill>
                  <a:srgbClr val="231F20"/>
                </a:solidFill>
                <a:latin typeface="ＭＳ ゴシック"/>
                <a:cs typeface="ＭＳ ゴシック"/>
              </a:rPr>
              <a:t>て</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95" dirty="0">
                <a:solidFill>
                  <a:srgbClr val="231F20"/>
                </a:solidFill>
                <a:latin typeface="ＭＳ ゴシック"/>
                <a:cs typeface="ＭＳ ゴシック"/>
              </a:rPr>
              <a:t>ク</a:t>
            </a:r>
            <a:r>
              <a:rPr sz="1000" spc="-30" dirty="0">
                <a:solidFill>
                  <a:srgbClr val="231F20"/>
                </a:solidFill>
                <a:latin typeface="ＭＳ ゴシック"/>
                <a:cs typeface="ＭＳ ゴシック"/>
              </a:rPr>
              <a:t>が</a:t>
            </a:r>
            <a:r>
              <a:rPr sz="1000" spc="-15" dirty="0">
                <a:solidFill>
                  <a:srgbClr val="231F20"/>
                </a:solidFill>
                <a:latin typeface="ＭＳ ゴシック"/>
                <a:cs typeface="ＭＳ ゴシック"/>
              </a:rPr>
              <a:t>登</a:t>
            </a:r>
            <a:r>
              <a:rPr sz="1000" spc="-75" dirty="0">
                <a:solidFill>
                  <a:srgbClr val="231F20"/>
                </a:solidFill>
                <a:latin typeface="ＭＳ ゴシック"/>
                <a:cs typeface="ＭＳ ゴシック"/>
              </a:rPr>
              <a:t>録</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70" dirty="0">
                <a:solidFill>
                  <a:srgbClr val="231F20"/>
                </a:solidFill>
                <a:latin typeface="ＭＳ ゴシック"/>
                <a:cs typeface="ＭＳ ゴシック"/>
              </a:rPr>
              <a:t>項</a:t>
            </a:r>
            <a:r>
              <a:rPr sz="1000" spc="-90" dirty="0">
                <a:solidFill>
                  <a:srgbClr val="231F20"/>
                </a:solidFill>
                <a:latin typeface="ＭＳ ゴシック"/>
                <a:cs typeface="ＭＳ ゴシック"/>
              </a:rPr>
              <a:t>目</a:t>
            </a:r>
            <a:r>
              <a:rPr sz="1000" spc="-50" dirty="0">
                <a:solidFill>
                  <a:srgbClr val="231F20"/>
                </a:solidFill>
                <a:latin typeface="ＭＳ ゴシック"/>
                <a:cs typeface="ＭＳ ゴシック"/>
              </a:rPr>
              <a:t>の</a:t>
            </a:r>
            <a:r>
              <a:rPr sz="1000" spc="-165" dirty="0">
                <a:solidFill>
                  <a:srgbClr val="231F20"/>
                </a:solidFill>
                <a:latin typeface="ＭＳ ゴシック"/>
                <a:cs typeface="ＭＳ ゴシック"/>
              </a:rPr>
              <a:t>ク</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を</a:t>
            </a:r>
            <a:r>
              <a:rPr sz="1000" spc="-25" dirty="0">
                <a:solidFill>
                  <a:srgbClr val="231F20"/>
                </a:solidFill>
                <a:latin typeface="ＭＳ ゴシック"/>
                <a:cs typeface="ＭＳ ゴシック"/>
              </a:rPr>
              <a:t>押</a:t>
            </a:r>
            <a:r>
              <a:rPr sz="1000" spc="-165" dirty="0">
                <a:solidFill>
                  <a:srgbClr val="231F20"/>
                </a:solidFill>
                <a:latin typeface="ＭＳ ゴシック"/>
                <a:cs typeface="ＭＳ ゴシック"/>
              </a:rPr>
              <a:t>す</a:t>
            </a:r>
            <a:r>
              <a:rPr sz="1000" spc="-75" dirty="0">
                <a:solidFill>
                  <a:srgbClr val="231F20"/>
                </a:solidFill>
                <a:latin typeface="ＭＳ ゴシック"/>
                <a:cs typeface="ＭＳ ゴシック"/>
              </a:rPr>
              <a:t>と</a:t>
            </a:r>
            <a:r>
              <a:rPr sz="1000" spc="-45" dirty="0">
                <a:solidFill>
                  <a:srgbClr val="231F20"/>
                </a:solidFill>
                <a:latin typeface="ＭＳ ゴシック"/>
                <a:cs typeface="ＭＳ ゴシック"/>
              </a:rPr>
              <a:t>全</a:t>
            </a:r>
            <a:r>
              <a:rPr sz="1000" spc="-114" dirty="0">
                <a:solidFill>
                  <a:srgbClr val="231F20"/>
                </a:solidFill>
                <a:latin typeface="ＭＳ ゴシック"/>
                <a:cs typeface="ＭＳ ゴシック"/>
              </a:rPr>
              <a:t>て</a:t>
            </a:r>
            <a:r>
              <a:rPr sz="1000" spc="-105" dirty="0">
                <a:solidFill>
                  <a:srgbClr val="231F20"/>
                </a:solidFill>
                <a:latin typeface="ＭＳ ゴシック"/>
                <a:cs typeface="ＭＳ ゴシック"/>
              </a:rPr>
              <a:t>の</a:t>
            </a:r>
            <a:r>
              <a:rPr sz="1000" spc="-35" dirty="0">
                <a:solidFill>
                  <a:srgbClr val="231F20"/>
                </a:solidFill>
                <a:latin typeface="ＭＳ ゴシック"/>
                <a:cs typeface="ＭＳ ゴシック"/>
              </a:rPr>
              <a:t>入力</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50" dirty="0">
                <a:solidFill>
                  <a:srgbClr val="231F20"/>
                </a:solidFill>
                <a:latin typeface="ＭＳ ゴシック"/>
                <a:cs typeface="ＭＳ ゴシック"/>
              </a:rPr>
              <a:t>が</a:t>
            </a:r>
            <a:r>
              <a:rPr sz="1000" spc="-165" dirty="0">
                <a:solidFill>
                  <a:srgbClr val="231F20"/>
                </a:solidFill>
                <a:latin typeface="ＭＳ ゴシック"/>
                <a:cs typeface="ＭＳ ゴシック"/>
              </a:rPr>
              <a:t>ク</a:t>
            </a:r>
            <a:r>
              <a:rPr sz="1000" spc="-125" dirty="0">
                <a:solidFill>
                  <a:srgbClr val="231F20"/>
                </a:solidFill>
                <a:latin typeface="ＭＳ ゴシック"/>
                <a:cs typeface="ＭＳ ゴシック"/>
              </a:rPr>
              <a:t>リ</a:t>
            </a:r>
            <a:r>
              <a:rPr sz="1000" spc="-95" dirty="0">
                <a:solidFill>
                  <a:srgbClr val="231F20"/>
                </a:solidFill>
                <a:latin typeface="ＭＳ ゴシック"/>
                <a:cs typeface="ＭＳ ゴシック"/>
              </a:rPr>
              <a:t>ア</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grpSp>
        <p:nvGrpSpPr>
          <p:cNvPr id="7" name="object 7"/>
          <p:cNvGrpSpPr/>
          <p:nvPr/>
        </p:nvGrpSpPr>
        <p:grpSpPr>
          <a:xfrm>
            <a:off x="747487" y="1777506"/>
            <a:ext cx="3438159" cy="3454250"/>
            <a:chOff x="769499" y="1795503"/>
            <a:chExt cx="3438159" cy="3454250"/>
          </a:xfrm>
        </p:grpSpPr>
        <p:sp>
          <p:nvSpPr>
            <p:cNvPr id="9" name="object 9"/>
            <p:cNvSpPr/>
            <p:nvPr/>
          </p:nvSpPr>
          <p:spPr>
            <a:xfrm>
              <a:off x="769499" y="1795503"/>
              <a:ext cx="2242820" cy="607695"/>
            </a:xfrm>
            <a:custGeom>
              <a:avLst/>
              <a:gdLst/>
              <a:ahLst/>
              <a:cxnLst/>
              <a:rect l="l" t="t" r="r" b="b"/>
              <a:pathLst>
                <a:path w="2242820" h="607694">
                  <a:moveTo>
                    <a:pt x="108000" y="0"/>
                  </a:moveTo>
                  <a:lnTo>
                    <a:pt x="65960" y="8486"/>
                  </a:lnTo>
                  <a:lnTo>
                    <a:pt x="31630" y="31630"/>
                  </a:lnTo>
                  <a:lnTo>
                    <a:pt x="8486" y="65960"/>
                  </a:lnTo>
                  <a:lnTo>
                    <a:pt x="0" y="108000"/>
                  </a:lnTo>
                  <a:lnTo>
                    <a:pt x="0" y="499503"/>
                  </a:lnTo>
                  <a:lnTo>
                    <a:pt x="8486" y="541539"/>
                  </a:lnTo>
                  <a:lnTo>
                    <a:pt x="31630" y="575868"/>
                  </a:lnTo>
                  <a:lnTo>
                    <a:pt x="65960" y="599016"/>
                  </a:lnTo>
                  <a:lnTo>
                    <a:pt x="108000" y="607504"/>
                  </a:lnTo>
                  <a:lnTo>
                    <a:pt x="2134806" y="607504"/>
                  </a:lnTo>
                  <a:lnTo>
                    <a:pt x="2176839" y="599016"/>
                  </a:lnTo>
                  <a:lnTo>
                    <a:pt x="2211165" y="575868"/>
                  </a:lnTo>
                  <a:lnTo>
                    <a:pt x="2234308" y="541539"/>
                  </a:lnTo>
                  <a:lnTo>
                    <a:pt x="2242794" y="499503"/>
                  </a:lnTo>
                  <a:lnTo>
                    <a:pt x="2242794" y="108000"/>
                  </a:lnTo>
                  <a:lnTo>
                    <a:pt x="2234308" y="65960"/>
                  </a:lnTo>
                  <a:lnTo>
                    <a:pt x="2211165" y="31630"/>
                  </a:lnTo>
                  <a:lnTo>
                    <a:pt x="2176839" y="8486"/>
                  </a:lnTo>
                  <a:lnTo>
                    <a:pt x="2134806" y="0"/>
                  </a:lnTo>
                  <a:lnTo>
                    <a:pt x="108000" y="0"/>
                  </a:lnTo>
                  <a:close/>
                </a:path>
              </a:pathLst>
            </a:custGeom>
            <a:ln w="12598">
              <a:solidFill>
                <a:srgbClr val="DA2128"/>
              </a:solidFill>
            </a:ln>
          </p:spPr>
          <p:txBody>
            <a:bodyPr wrap="square" lIns="0" tIns="0" rIns="0" bIns="0" rtlCol="0"/>
            <a:lstStyle/>
            <a:p>
              <a:endParaRPr/>
            </a:p>
          </p:txBody>
        </p:sp>
        <p:sp>
          <p:nvSpPr>
            <p:cNvPr id="11" name="object 11"/>
            <p:cNvSpPr/>
            <p:nvPr/>
          </p:nvSpPr>
          <p:spPr>
            <a:xfrm>
              <a:off x="769499" y="2500203"/>
              <a:ext cx="2242820" cy="2749550"/>
            </a:xfrm>
            <a:custGeom>
              <a:avLst/>
              <a:gdLst/>
              <a:ahLst/>
              <a:cxnLst/>
              <a:rect l="l" t="t" r="r" b="b"/>
              <a:pathLst>
                <a:path w="2242820" h="2749550">
                  <a:moveTo>
                    <a:pt x="108000" y="0"/>
                  </a:moveTo>
                  <a:lnTo>
                    <a:pt x="65960" y="8486"/>
                  </a:lnTo>
                  <a:lnTo>
                    <a:pt x="31630" y="31630"/>
                  </a:lnTo>
                  <a:lnTo>
                    <a:pt x="8486" y="65960"/>
                  </a:lnTo>
                  <a:lnTo>
                    <a:pt x="0" y="108000"/>
                  </a:lnTo>
                  <a:lnTo>
                    <a:pt x="0" y="2641498"/>
                  </a:lnTo>
                  <a:lnTo>
                    <a:pt x="8486" y="2683539"/>
                  </a:lnTo>
                  <a:lnTo>
                    <a:pt x="31630" y="2717868"/>
                  </a:lnTo>
                  <a:lnTo>
                    <a:pt x="65960" y="2741012"/>
                  </a:lnTo>
                  <a:lnTo>
                    <a:pt x="108000" y="2749499"/>
                  </a:lnTo>
                  <a:lnTo>
                    <a:pt x="2134806" y="2749499"/>
                  </a:lnTo>
                  <a:lnTo>
                    <a:pt x="2176839" y="2741012"/>
                  </a:lnTo>
                  <a:lnTo>
                    <a:pt x="2211165" y="2717868"/>
                  </a:lnTo>
                  <a:lnTo>
                    <a:pt x="2234308" y="2683539"/>
                  </a:lnTo>
                  <a:lnTo>
                    <a:pt x="2242794" y="2641498"/>
                  </a:lnTo>
                  <a:lnTo>
                    <a:pt x="2242794" y="108000"/>
                  </a:lnTo>
                  <a:lnTo>
                    <a:pt x="2234308" y="65960"/>
                  </a:lnTo>
                  <a:lnTo>
                    <a:pt x="2211165" y="31630"/>
                  </a:lnTo>
                  <a:lnTo>
                    <a:pt x="2176839" y="8486"/>
                  </a:lnTo>
                  <a:lnTo>
                    <a:pt x="2134806" y="0"/>
                  </a:lnTo>
                  <a:lnTo>
                    <a:pt x="108000" y="0"/>
                  </a:lnTo>
                  <a:close/>
                </a:path>
              </a:pathLst>
            </a:custGeom>
            <a:ln w="12598">
              <a:solidFill>
                <a:srgbClr val="DA2128"/>
              </a:solidFill>
            </a:ln>
          </p:spPr>
          <p:txBody>
            <a:bodyPr wrap="square" lIns="0" tIns="0" rIns="0" bIns="0" rtlCol="0"/>
            <a:lstStyle/>
            <a:p>
              <a:endParaRPr/>
            </a:p>
          </p:txBody>
        </p:sp>
        <p:sp>
          <p:nvSpPr>
            <p:cNvPr id="13" name="object 13"/>
            <p:cNvSpPr/>
            <p:nvPr/>
          </p:nvSpPr>
          <p:spPr>
            <a:xfrm>
              <a:off x="2716646" y="2619903"/>
              <a:ext cx="247650" cy="122555"/>
            </a:xfrm>
            <a:custGeom>
              <a:avLst/>
              <a:gdLst/>
              <a:ahLst/>
              <a:cxnLst/>
              <a:rect l="l" t="t" r="r" b="b"/>
              <a:pathLst>
                <a:path w="247650" h="122555">
                  <a:moveTo>
                    <a:pt x="27470" y="0"/>
                  </a:moveTo>
                  <a:lnTo>
                    <a:pt x="16780" y="2158"/>
                  </a:lnTo>
                  <a:lnTo>
                    <a:pt x="8048" y="8043"/>
                  </a:lnTo>
                  <a:lnTo>
                    <a:pt x="2159" y="16775"/>
                  </a:lnTo>
                  <a:lnTo>
                    <a:pt x="0" y="27470"/>
                  </a:lnTo>
                  <a:lnTo>
                    <a:pt x="0" y="94488"/>
                  </a:lnTo>
                  <a:lnTo>
                    <a:pt x="2159" y="105175"/>
                  </a:lnTo>
                  <a:lnTo>
                    <a:pt x="8048" y="113903"/>
                  </a:lnTo>
                  <a:lnTo>
                    <a:pt x="16780" y="119787"/>
                  </a:lnTo>
                  <a:lnTo>
                    <a:pt x="27470" y="121945"/>
                  </a:lnTo>
                  <a:lnTo>
                    <a:pt x="219583" y="121945"/>
                  </a:lnTo>
                  <a:lnTo>
                    <a:pt x="230277" y="119787"/>
                  </a:lnTo>
                  <a:lnTo>
                    <a:pt x="239009" y="113903"/>
                  </a:lnTo>
                  <a:lnTo>
                    <a:pt x="244895" y="105175"/>
                  </a:lnTo>
                  <a:lnTo>
                    <a:pt x="247053" y="94488"/>
                  </a:lnTo>
                  <a:lnTo>
                    <a:pt x="247053" y="27470"/>
                  </a:lnTo>
                  <a:lnTo>
                    <a:pt x="244895" y="16775"/>
                  </a:lnTo>
                  <a:lnTo>
                    <a:pt x="239009" y="8043"/>
                  </a:lnTo>
                  <a:lnTo>
                    <a:pt x="230277" y="2158"/>
                  </a:lnTo>
                  <a:lnTo>
                    <a:pt x="219583" y="0"/>
                  </a:lnTo>
                  <a:lnTo>
                    <a:pt x="27470" y="0"/>
                  </a:lnTo>
                  <a:close/>
                </a:path>
              </a:pathLst>
            </a:custGeom>
            <a:ln w="12598">
              <a:solidFill>
                <a:srgbClr val="DA2128"/>
              </a:solidFill>
            </a:ln>
          </p:spPr>
          <p:txBody>
            <a:bodyPr wrap="square" lIns="0" tIns="0" rIns="0" bIns="0" rtlCol="0"/>
            <a:lstStyle/>
            <a:p>
              <a:endParaRPr/>
            </a:p>
          </p:txBody>
        </p:sp>
        <p:sp>
          <p:nvSpPr>
            <p:cNvPr id="15" name="object 15"/>
            <p:cNvSpPr/>
            <p:nvPr/>
          </p:nvSpPr>
          <p:spPr>
            <a:xfrm>
              <a:off x="2121296" y="2619903"/>
              <a:ext cx="553085" cy="122555"/>
            </a:xfrm>
            <a:custGeom>
              <a:avLst/>
              <a:gdLst/>
              <a:ahLst/>
              <a:cxnLst/>
              <a:rect l="l" t="t" r="r" b="b"/>
              <a:pathLst>
                <a:path w="553085" h="122555">
                  <a:moveTo>
                    <a:pt x="27470" y="0"/>
                  </a:moveTo>
                  <a:lnTo>
                    <a:pt x="16780" y="2158"/>
                  </a:lnTo>
                  <a:lnTo>
                    <a:pt x="8048" y="8043"/>
                  </a:lnTo>
                  <a:lnTo>
                    <a:pt x="2159" y="16775"/>
                  </a:lnTo>
                  <a:lnTo>
                    <a:pt x="0" y="27470"/>
                  </a:lnTo>
                  <a:lnTo>
                    <a:pt x="0" y="94488"/>
                  </a:lnTo>
                  <a:lnTo>
                    <a:pt x="2159" y="105175"/>
                  </a:lnTo>
                  <a:lnTo>
                    <a:pt x="8048" y="113903"/>
                  </a:lnTo>
                  <a:lnTo>
                    <a:pt x="16780" y="119787"/>
                  </a:lnTo>
                  <a:lnTo>
                    <a:pt x="27470" y="121945"/>
                  </a:lnTo>
                  <a:lnTo>
                    <a:pt x="525589" y="121945"/>
                  </a:lnTo>
                  <a:lnTo>
                    <a:pt x="536276" y="119787"/>
                  </a:lnTo>
                  <a:lnTo>
                    <a:pt x="545004" y="113903"/>
                  </a:lnTo>
                  <a:lnTo>
                    <a:pt x="550889" y="105175"/>
                  </a:lnTo>
                  <a:lnTo>
                    <a:pt x="553046" y="94488"/>
                  </a:lnTo>
                  <a:lnTo>
                    <a:pt x="553046" y="27470"/>
                  </a:lnTo>
                  <a:lnTo>
                    <a:pt x="550889" y="16775"/>
                  </a:lnTo>
                  <a:lnTo>
                    <a:pt x="545004" y="8043"/>
                  </a:lnTo>
                  <a:lnTo>
                    <a:pt x="536276" y="2158"/>
                  </a:lnTo>
                  <a:lnTo>
                    <a:pt x="525589" y="0"/>
                  </a:lnTo>
                  <a:lnTo>
                    <a:pt x="27470" y="0"/>
                  </a:lnTo>
                  <a:close/>
                </a:path>
              </a:pathLst>
            </a:custGeom>
            <a:ln w="12598">
              <a:solidFill>
                <a:srgbClr val="DA2128"/>
              </a:solidFill>
            </a:ln>
          </p:spPr>
          <p:txBody>
            <a:bodyPr wrap="square" lIns="0" tIns="0" rIns="0" bIns="0" rtlCol="0"/>
            <a:lstStyle/>
            <a:p>
              <a:endParaRPr/>
            </a:p>
          </p:txBody>
        </p:sp>
        <p:sp>
          <p:nvSpPr>
            <p:cNvPr id="17" name="object 17"/>
            <p:cNvSpPr/>
            <p:nvPr/>
          </p:nvSpPr>
          <p:spPr>
            <a:xfrm>
              <a:off x="2462044" y="1868403"/>
              <a:ext cx="1745614" cy="259715"/>
            </a:xfrm>
            <a:custGeom>
              <a:avLst/>
              <a:gdLst/>
              <a:ahLst/>
              <a:cxnLst/>
              <a:rect l="l" t="t" r="r" b="b"/>
              <a:pathLst>
                <a:path w="1745614" h="259714">
                  <a:moveTo>
                    <a:pt x="1745094" y="0"/>
                  </a:moveTo>
                  <a:lnTo>
                    <a:pt x="329438" y="0"/>
                  </a:lnTo>
                  <a:lnTo>
                    <a:pt x="0" y="259194"/>
                  </a:lnTo>
                  <a:lnTo>
                    <a:pt x="1745094" y="259194"/>
                  </a:lnTo>
                  <a:lnTo>
                    <a:pt x="1745094" y="0"/>
                  </a:lnTo>
                  <a:close/>
                </a:path>
              </a:pathLst>
            </a:custGeom>
            <a:solidFill>
              <a:srgbClr val="DA2128"/>
            </a:solidFill>
          </p:spPr>
          <p:txBody>
            <a:bodyPr wrap="square" lIns="0" tIns="0" rIns="0" bIns="0" rtlCol="0"/>
            <a:lstStyle/>
            <a:p>
              <a:endParaRPr/>
            </a:p>
          </p:txBody>
        </p:sp>
      </p:grpSp>
      <p:sp>
        <p:nvSpPr>
          <p:cNvPr id="18" name="object 18"/>
          <p:cNvSpPr txBox="1"/>
          <p:nvPr/>
        </p:nvSpPr>
        <p:spPr>
          <a:xfrm>
            <a:off x="2447124" y="1846631"/>
            <a:ext cx="654050" cy="338455"/>
          </a:xfrm>
          <a:prstGeom prst="rect">
            <a:avLst/>
          </a:prstGeom>
        </p:spPr>
        <p:txBody>
          <a:bodyPr vert="horz" wrap="square" lIns="0" tIns="82550" rIns="0" bIns="0" rtlCol="0">
            <a:spAutoFit/>
          </a:bodyPr>
          <a:lstStyle/>
          <a:p>
            <a:pPr marL="415290">
              <a:lnSpc>
                <a:spcPct val="100000"/>
              </a:lnSpc>
              <a:spcBef>
                <a:spcPts val="650"/>
              </a:spcBef>
            </a:pPr>
            <a:r>
              <a:rPr sz="900" spc="10" dirty="0">
                <a:solidFill>
                  <a:srgbClr val="FFFFFF"/>
                </a:solidFill>
                <a:latin typeface="ＭＳ ゴシック"/>
                <a:cs typeface="ＭＳ ゴシック"/>
              </a:rPr>
              <a:t>研</a:t>
            </a:r>
            <a:r>
              <a:rPr sz="900" dirty="0">
                <a:solidFill>
                  <a:srgbClr val="FFFFFF"/>
                </a:solidFill>
                <a:latin typeface="ＭＳ ゴシック"/>
                <a:cs typeface="ＭＳ ゴシック"/>
              </a:rPr>
              <a:t>修</a:t>
            </a:r>
            <a:endParaRPr sz="900" dirty="0">
              <a:latin typeface="ＭＳ ゴシック"/>
              <a:cs typeface="ＭＳ ゴシック"/>
            </a:endParaRPr>
          </a:p>
        </p:txBody>
      </p:sp>
      <p:sp>
        <p:nvSpPr>
          <p:cNvPr id="19" name="object 19"/>
          <p:cNvSpPr txBox="1"/>
          <p:nvPr/>
        </p:nvSpPr>
        <p:spPr>
          <a:xfrm>
            <a:off x="3075432" y="1846631"/>
            <a:ext cx="1189355" cy="338455"/>
          </a:xfrm>
          <a:prstGeom prst="rect">
            <a:avLst/>
          </a:prstGeom>
        </p:spPr>
        <p:txBody>
          <a:bodyPr vert="horz" wrap="square" lIns="0" tIns="82550" rIns="0" bIns="0" rtlCol="0">
            <a:spAutoFit/>
          </a:bodyPr>
          <a:lstStyle/>
          <a:p>
            <a:pPr marL="8890">
              <a:lnSpc>
                <a:spcPct val="100000"/>
              </a:lnSpc>
              <a:spcBef>
                <a:spcPts val="650"/>
              </a:spcBef>
            </a:pPr>
            <a:r>
              <a:rPr sz="900" spc="-65" dirty="0">
                <a:solidFill>
                  <a:srgbClr val="FFFFFF"/>
                </a:solidFill>
                <a:latin typeface="ＭＳ ゴシック"/>
                <a:cs typeface="ＭＳ ゴシック"/>
              </a:rPr>
              <a:t>プ</a:t>
            </a:r>
            <a:r>
              <a:rPr sz="900" spc="-80" dirty="0">
                <a:solidFill>
                  <a:srgbClr val="FFFFFF"/>
                </a:solidFill>
                <a:latin typeface="ＭＳ ゴシック"/>
                <a:cs typeface="ＭＳ ゴシック"/>
              </a:rPr>
              <a:t>ロ</a:t>
            </a:r>
            <a:r>
              <a:rPr sz="900" spc="-60" dirty="0">
                <a:solidFill>
                  <a:srgbClr val="FFFFFF"/>
                </a:solidFill>
                <a:latin typeface="ＭＳ ゴシック"/>
                <a:cs typeface="ＭＳ ゴシック"/>
              </a:rPr>
              <a:t>グ</a:t>
            </a:r>
            <a:r>
              <a:rPr sz="900" spc="-100" dirty="0">
                <a:solidFill>
                  <a:srgbClr val="FFFFFF"/>
                </a:solidFill>
                <a:latin typeface="ＭＳ ゴシック"/>
                <a:cs typeface="ＭＳ ゴシック"/>
              </a:rPr>
              <a:t>ラ</a:t>
            </a:r>
            <a:r>
              <a:rPr sz="900" spc="-85" dirty="0">
                <a:solidFill>
                  <a:srgbClr val="FFFFFF"/>
                </a:solidFill>
                <a:latin typeface="ＭＳ ゴシック"/>
                <a:cs typeface="ＭＳ ゴシック"/>
              </a:rPr>
              <a:t>ム</a:t>
            </a:r>
            <a:r>
              <a:rPr sz="900" spc="-40" dirty="0">
                <a:solidFill>
                  <a:srgbClr val="FFFFFF"/>
                </a:solidFill>
                <a:latin typeface="ＭＳ ゴシック"/>
                <a:cs typeface="ＭＳ ゴシック"/>
              </a:rPr>
              <a:t>一</a:t>
            </a:r>
            <a:r>
              <a:rPr sz="900" spc="-65" dirty="0">
                <a:solidFill>
                  <a:srgbClr val="FFFFFF"/>
                </a:solidFill>
                <a:latin typeface="ＭＳ ゴシック"/>
                <a:cs typeface="ＭＳ ゴシック"/>
              </a:rPr>
              <a:t>覧</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2" name="object 22"/>
          <p:cNvSpPr/>
          <p:nvPr/>
        </p:nvSpPr>
        <p:spPr>
          <a:xfrm>
            <a:off x="2462044" y="3294002"/>
            <a:ext cx="1745614" cy="259715"/>
          </a:xfrm>
          <a:custGeom>
            <a:avLst/>
            <a:gdLst/>
            <a:ahLst/>
            <a:cxnLst/>
            <a:rect l="l" t="t" r="r" b="b"/>
            <a:pathLst>
              <a:path w="1745614" h="259714">
                <a:moveTo>
                  <a:pt x="1745094" y="0"/>
                </a:moveTo>
                <a:lnTo>
                  <a:pt x="329438" y="0"/>
                </a:lnTo>
                <a:lnTo>
                  <a:pt x="0" y="259194"/>
                </a:lnTo>
                <a:lnTo>
                  <a:pt x="1745094" y="259194"/>
                </a:lnTo>
                <a:lnTo>
                  <a:pt x="1745094" y="0"/>
                </a:lnTo>
                <a:close/>
              </a:path>
            </a:pathLst>
          </a:custGeom>
          <a:solidFill>
            <a:srgbClr val="DA2128"/>
          </a:solidFill>
        </p:spPr>
        <p:txBody>
          <a:bodyPr wrap="square" lIns="0" tIns="0" rIns="0" bIns="0" rtlCol="0"/>
          <a:lstStyle/>
          <a:p>
            <a:endParaRPr/>
          </a:p>
        </p:txBody>
      </p:sp>
      <p:sp>
        <p:nvSpPr>
          <p:cNvPr id="23" name="object 23"/>
          <p:cNvSpPr txBox="1"/>
          <p:nvPr/>
        </p:nvSpPr>
        <p:spPr>
          <a:xfrm>
            <a:off x="2447124" y="3342283"/>
            <a:ext cx="666115" cy="162560"/>
          </a:xfrm>
          <a:prstGeom prst="rect">
            <a:avLst/>
          </a:prstGeom>
        </p:spPr>
        <p:txBody>
          <a:bodyPr vert="horz" wrap="square" lIns="0" tIns="12700" rIns="0" bIns="0" rtlCol="0">
            <a:spAutoFit/>
          </a:bodyPr>
          <a:lstStyle/>
          <a:p>
            <a:pPr marR="10795" algn="r">
              <a:lnSpc>
                <a:spcPct val="100000"/>
              </a:lnSpc>
              <a:spcBef>
                <a:spcPts val="100"/>
              </a:spcBef>
            </a:pPr>
            <a:r>
              <a:rPr sz="900" spc="-150" dirty="0">
                <a:solidFill>
                  <a:srgbClr val="FFFFFF"/>
                </a:solidFill>
                <a:latin typeface="ＭＳ ゴシック"/>
                <a:cs typeface="ＭＳ ゴシック"/>
              </a:rPr>
              <a:t>フィ</a:t>
            </a:r>
            <a:endParaRPr sz="900">
              <a:latin typeface="ＭＳ ゴシック"/>
              <a:cs typeface="ＭＳ ゴシック"/>
            </a:endParaRPr>
          </a:p>
        </p:txBody>
      </p:sp>
      <p:sp>
        <p:nvSpPr>
          <p:cNvPr id="28" name="object 2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15</a:t>
            </a:fld>
            <a:endParaRPr dirty="0"/>
          </a:p>
        </p:txBody>
      </p:sp>
      <p:sp>
        <p:nvSpPr>
          <p:cNvPr id="24" name="object 24"/>
          <p:cNvSpPr txBox="1"/>
          <p:nvPr/>
        </p:nvSpPr>
        <p:spPr>
          <a:xfrm>
            <a:off x="3075432" y="3272231"/>
            <a:ext cx="1189355" cy="338455"/>
          </a:xfrm>
          <a:prstGeom prst="rect">
            <a:avLst/>
          </a:prstGeom>
        </p:spPr>
        <p:txBody>
          <a:bodyPr vert="horz" wrap="square" lIns="0" tIns="82550" rIns="0" bIns="0" rtlCol="0">
            <a:spAutoFit/>
          </a:bodyPr>
          <a:lstStyle/>
          <a:p>
            <a:pPr marL="20320">
              <a:lnSpc>
                <a:spcPct val="100000"/>
              </a:lnSpc>
              <a:spcBef>
                <a:spcPts val="650"/>
              </a:spcBef>
            </a:pPr>
            <a:r>
              <a:rPr sz="900" spc="-130" dirty="0">
                <a:solidFill>
                  <a:srgbClr val="FFFFFF"/>
                </a:solidFill>
                <a:latin typeface="ＭＳ ゴシック"/>
                <a:cs typeface="ＭＳ ゴシック"/>
              </a:rPr>
              <a:t>ー</a:t>
            </a:r>
            <a:r>
              <a:rPr sz="900" spc="-95" dirty="0">
                <a:solidFill>
                  <a:srgbClr val="FFFFFF"/>
                </a:solidFill>
                <a:latin typeface="ＭＳ ゴシック"/>
                <a:cs typeface="ＭＳ ゴシック"/>
              </a:rPr>
              <a:t>ド</a:t>
            </a:r>
            <a:r>
              <a:rPr sz="900" spc="-120" dirty="0">
                <a:solidFill>
                  <a:srgbClr val="FFFFFF"/>
                </a:solidFill>
                <a:latin typeface="ＭＳ ゴシック"/>
                <a:cs typeface="ＭＳ ゴシック"/>
              </a:rPr>
              <a:t>バ</a:t>
            </a:r>
            <a:r>
              <a:rPr sz="900" spc="-85" dirty="0">
                <a:solidFill>
                  <a:srgbClr val="FFFFFF"/>
                </a:solidFill>
                <a:latin typeface="ＭＳ ゴシック"/>
                <a:cs typeface="ＭＳ ゴシック"/>
              </a:rPr>
              <a:t>ッ</a:t>
            </a:r>
            <a:r>
              <a:rPr sz="900" spc="-80" dirty="0">
                <a:solidFill>
                  <a:srgbClr val="FFFFFF"/>
                </a:solidFill>
                <a:latin typeface="ＭＳ ゴシック"/>
                <a:cs typeface="ＭＳ ゴシック"/>
              </a:rPr>
              <a:t>ク</a:t>
            </a:r>
            <a:r>
              <a:rPr sz="900" spc="-10" dirty="0">
                <a:solidFill>
                  <a:srgbClr val="FFFFFF"/>
                </a:solidFill>
                <a:latin typeface="ＭＳ ゴシック"/>
                <a:cs typeface="ＭＳ ゴシック"/>
              </a:rPr>
              <a:t>送</a:t>
            </a:r>
            <a:r>
              <a:rPr sz="900" spc="-55" dirty="0">
                <a:solidFill>
                  <a:srgbClr val="FFFFFF"/>
                </a:solidFill>
                <a:latin typeface="ＭＳ ゴシック"/>
                <a:cs typeface="ＭＳ ゴシック"/>
              </a:rPr>
              <a:t>信</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5" name="object 25"/>
          <p:cNvSpPr txBox="1"/>
          <p:nvPr/>
        </p:nvSpPr>
        <p:spPr>
          <a:xfrm>
            <a:off x="721700" y="1524657"/>
            <a:ext cx="259935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85" dirty="0">
                <a:solidFill>
                  <a:srgbClr val="231F20"/>
                </a:solidFill>
                <a:latin typeface="ＭＳ ゴシック"/>
                <a:cs typeface="ＭＳ ゴシック"/>
              </a:rPr>
              <a:t>ム</a:t>
            </a:r>
            <a:r>
              <a:rPr sz="1000" spc="-15" dirty="0">
                <a:solidFill>
                  <a:srgbClr val="231F20"/>
                </a:solidFill>
                <a:latin typeface="ＭＳ ゴシック"/>
                <a:cs typeface="ＭＳ ゴシック"/>
              </a:rPr>
              <a:t>へ</a:t>
            </a:r>
            <a:r>
              <a:rPr sz="1000" spc="-114" dirty="0">
                <a:solidFill>
                  <a:srgbClr val="231F20"/>
                </a:solidFill>
                <a:latin typeface="ＭＳ ゴシック"/>
                <a:cs typeface="ＭＳ ゴシック"/>
              </a:rPr>
              <a:t>の</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95" dirty="0">
                <a:solidFill>
                  <a:srgbClr val="231F20"/>
                </a:solidFill>
                <a:latin typeface="ＭＳ ゴシック"/>
                <a:cs typeface="ＭＳ ゴシック"/>
              </a:rPr>
              <a:t>ク</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6" name="object 26"/>
          <p:cNvSpPr txBox="1"/>
          <p:nvPr/>
        </p:nvSpPr>
        <p:spPr>
          <a:xfrm>
            <a:off x="734402" y="837006"/>
            <a:ext cx="6091555" cy="429895"/>
          </a:xfrm>
          <a:prstGeom prst="rect">
            <a:avLst/>
          </a:prstGeom>
          <a:solidFill>
            <a:srgbClr val="46976D"/>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20" dirty="0">
                <a:solidFill>
                  <a:srgbClr val="FFFFFF"/>
                </a:solidFill>
                <a:latin typeface="HGPｺﾞｼｯｸE"/>
                <a:cs typeface="HGPｺﾞｼｯｸE"/>
              </a:rPr>
              <a:t>修</a:t>
            </a:r>
            <a:r>
              <a:rPr sz="2200" spc="-25" dirty="0">
                <a:solidFill>
                  <a:srgbClr val="FFFFFF"/>
                </a:solidFill>
                <a:latin typeface="HGPｺﾞｼｯｸE"/>
                <a:cs typeface="HGPｺﾞｼｯｸE"/>
              </a:rPr>
              <a:t>プ</a:t>
            </a:r>
            <a:r>
              <a:rPr sz="2200" spc="-55" dirty="0">
                <a:solidFill>
                  <a:srgbClr val="FFFFFF"/>
                </a:solidFill>
                <a:latin typeface="HGPｺﾞｼｯｸE"/>
                <a:cs typeface="HGPｺﾞｼｯｸE"/>
              </a:rPr>
              <a:t>ロ</a:t>
            </a:r>
            <a:r>
              <a:rPr sz="2200" spc="-40" dirty="0">
                <a:solidFill>
                  <a:srgbClr val="FFFFFF"/>
                </a:solidFill>
                <a:latin typeface="HGPｺﾞｼｯｸE"/>
                <a:cs typeface="HGPｺﾞｼｯｸE"/>
              </a:rPr>
              <a:t>グ</a:t>
            </a:r>
            <a:r>
              <a:rPr sz="2200" spc="-150" dirty="0">
                <a:solidFill>
                  <a:srgbClr val="FFFFFF"/>
                </a:solidFill>
                <a:latin typeface="HGPｺﾞｼｯｸE"/>
                <a:cs typeface="HGPｺﾞｼｯｸE"/>
              </a:rPr>
              <a:t>ラ</a:t>
            </a:r>
            <a:r>
              <a:rPr sz="2200" spc="-175" dirty="0">
                <a:solidFill>
                  <a:srgbClr val="FFFFFF"/>
                </a:solidFill>
                <a:latin typeface="HGPｺﾞｼｯｸE"/>
                <a:cs typeface="HGPｺﾞｼｯｸE"/>
              </a:rPr>
              <a:t>ム</a:t>
            </a:r>
            <a:r>
              <a:rPr sz="2200" spc="-25" dirty="0">
                <a:solidFill>
                  <a:srgbClr val="FFFFFF"/>
                </a:solidFill>
                <a:latin typeface="HGPｺﾞｼｯｸE"/>
                <a:cs typeface="HGPｺﾞｼｯｸE"/>
              </a:rPr>
              <a:t>へ</a:t>
            </a:r>
            <a:r>
              <a:rPr sz="2200" spc="-45" dirty="0">
                <a:solidFill>
                  <a:srgbClr val="FFFFFF"/>
                </a:solidFill>
                <a:latin typeface="HGPｺﾞｼｯｸE"/>
                <a:cs typeface="HGPｺﾞｼｯｸE"/>
              </a:rPr>
              <a:t>の</a:t>
            </a:r>
            <a:r>
              <a:rPr sz="2200" spc="-100" dirty="0">
                <a:solidFill>
                  <a:srgbClr val="FFFFFF"/>
                </a:solidFill>
                <a:latin typeface="HGPｺﾞｼｯｸE"/>
                <a:cs typeface="HGPｺﾞｼｯｸE"/>
              </a:rPr>
              <a:t>フ</a:t>
            </a:r>
            <a:r>
              <a:rPr sz="2200" spc="-85" dirty="0">
                <a:solidFill>
                  <a:srgbClr val="FFFFFF"/>
                </a:solidFill>
                <a:latin typeface="HGPｺﾞｼｯｸE"/>
                <a:cs typeface="HGPｺﾞｼｯｸE"/>
              </a:rPr>
              <a:t>ィ</a:t>
            </a:r>
            <a:r>
              <a:rPr sz="2200" spc="-15" dirty="0">
                <a:solidFill>
                  <a:srgbClr val="FFFFFF"/>
                </a:solidFill>
                <a:latin typeface="HGPｺﾞｼｯｸE"/>
                <a:cs typeface="HGPｺﾞｼｯｸE"/>
              </a:rPr>
              <a:t>ー</a:t>
            </a:r>
            <a:r>
              <a:rPr sz="2200" spc="-240" dirty="0">
                <a:solidFill>
                  <a:srgbClr val="FFFFFF"/>
                </a:solidFill>
                <a:latin typeface="HGPｺﾞｼｯｸE"/>
                <a:cs typeface="HGPｺﾞｼｯｸE"/>
              </a:rPr>
              <a:t>ド</a:t>
            </a:r>
            <a:r>
              <a:rPr sz="2200" spc="-150" dirty="0">
                <a:solidFill>
                  <a:srgbClr val="FFFFFF"/>
                </a:solidFill>
                <a:latin typeface="HGPｺﾞｼｯｸE"/>
                <a:cs typeface="HGPｺﾞｼｯｸE"/>
              </a:rPr>
              <a:t>バ</a:t>
            </a:r>
            <a:r>
              <a:rPr sz="2200" spc="-45" dirty="0">
                <a:solidFill>
                  <a:srgbClr val="FFFFFF"/>
                </a:solidFill>
                <a:latin typeface="HGPｺﾞｼｯｸE"/>
                <a:cs typeface="HGPｺﾞｼｯｸE"/>
              </a:rPr>
              <a:t>ッ</a:t>
            </a:r>
            <a:r>
              <a:rPr sz="2200" spc="-5" dirty="0">
                <a:solidFill>
                  <a:srgbClr val="FFFFFF"/>
                </a:solidFill>
                <a:latin typeface="HGPｺﾞｼｯｸE"/>
                <a:cs typeface="HGPｺﾞｼｯｸE"/>
              </a:rPr>
              <a:t>ク</a:t>
            </a:r>
            <a:endParaRPr sz="2200">
              <a:latin typeface="HGPｺﾞｼｯｸE"/>
              <a:cs typeface="HGPｺﾞｼｯｸE"/>
            </a:endParaRPr>
          </a:p>
        </p:txBody>
      </p:sp>
      <p:sp>
        <p:nvSpPr>
          <p:cNvPr id="27" name="object 27"/>
          <p:cNvSpPr txBox="1"/>
          <p:nvPr/>
        </p:nvSpPr>
        <p:spPr>
          <a:xfrm>
            <a:off x="3593078" y="648184"/>
            <a:ext cx="386715" cy="177165"/>
          </a:xfrm>
          <a:prstGeom prst="rect">
            <a:avLst/>
          </a:prstGeom>
        </p:spPr>
        <p:txBody>
          <a:bodyPr vert="horz" wrap="square" lIns="0" tIns="11430" rIns="0" bIns="0" rtlCol="0">
            <a:spAutoFit/>
          </a:bodyPr>
          <a:lstStyle/>
          <a:p>
            <a:pPr>
              <a:lnSpc>
                <a:spcPct val="100000"/>
              </a:lnSpc>
              <a:spcBef>
                <a:spcPts val="90"/>
              </a:spcBef>
            </a:pPr>
            <a:r>
              <a:rPr sz="1000" spc="-20" dirty="0">
                <a:solidFill>
                  <a:srgbClr val="FFFFFF"/>
                </a:solidFill>
                <a:latin typeface="ＭＳ Ｐゴシック"/>
                <a:cs typeface="ＭＳ Ｐゴシック"/>
              </a:rPr>
              <a:t>〈</a:t>
            </a:r>
            <a:r>
              <a:rPr sz="1000" dirty="0">
                <a:solidFill>
                  <a:srgbClr val="FFFFFF"/>
                </a:solidFill>
                <a:latin typeface="ＭＳ Ｐゴシック"/>
                <a:cs typeface="ＭＳ Ｐゴシック"/>
              </a:rPr>
              <a:t>連</a:t>
            </a:r>
            <a:r>
              <a:rPr sz="1000" spc="-50" dirty="0">
                <a:solidFill>
                  <a:srgbClr val="FFFFFF"/>
                </a:solidFill>
                <a:latin typeface="ＭＳ Ｐゴシック"/>
                <a:cs typeface="ＭＳ Ｐゴシック"/>
              </a:rPr>
              <a:t>絡</a:t>
            </a:r>
            <a:r>
              <a:rPr sz="1000" spc="-5" dirty="0">
                <a:solidFill>
                  <a:srgbClr val="FFFFFF"/>
                </a:solidFill>
                <a:latin typeface="ＭＳ Ｐゴシック"/>
                <a:cs typeface="ＭＳ Ｐゴシック"/>
              </a:rPr>
              <a:t>〉</a:t>
            </a:r>
            <a:endParaRPr sz="1000">
              <a:latin typeface="ＭＳ Ｐゴシック"/>
              <a:cs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0">
              <a:schemeClr val="accent3">
                <a:lumMod val="60000"/>
                <a:lumOff val="40000"/>
              </a:schemeClr>
            </a:gs>
            <a:gs pos="0">
              <a:schemeClr val="accent3"/>
            </a:gs>
            <a:gs pos="25000">
              <a:schemeClr val="accent3">
                <a:lumMod val="80000"/>
                <a:lumOff val="20000"/>
              </a:schemeClr>
            </a:gs>
            <a:gs pos="75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505700" y="524044"/>
            <a:ext cx="6551449" cy="423193"/>
          </a:xfrm>
        </p:spPr>
        <p:txBody>
          <a:bodyPr/>
          <a:lstStyle/>
          <a:p>
            <a:pPr algn="ctr"/>
            <a:r>
              <a:rPr kumimoji="1" lang="ja-JP" altLang="en-US" dirty="0">
                <a:latin typeface="メイリオ" panose="020B0604030504040204" pitchFamily="50" charset="-128"/>
                <a:ea typeface="メイリオ" panose="020B0604030504040204" pitchFamily="50" charset="-128"/>
              </a:rPr>
              <a:t>「指導歯科医」メニューの操作方法</a:t>
            </a:r>
          </a:p>
        </p:txBody>
      </p:sp>
      <p:sp>
        <p:nvSpPr>
          <p:cNvPr id="5" name="object 41"/>
          <p:cNvSpPr txBox="1">
            <a:spLocks noGrp="1"/>
          </p:cNvSpPr>
          <p:nvPr>
            <p:ph type="sldNum" sz="quarter" idx="7"/>
          </p:nvPr>
        </p:nvSpPr>
        <p:spPr>
          <a:xfrm>
            <a:off x="3686906" y="10250712"/>
            <a:ext cx="18351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メイリオ" panose="020B0604030504040204" pitchFamily="50" charset="-128"/>
                <a:ea typeface="メイリオ" panose="020B0604030504040204" pitchFamily="50" charset="-128"/>
              </a:rPr>
              <a:t>2</a:t>
            </a:fld>
            <a:endParaRPr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557745" y="1433457"/>
            <a:ext cx="6625350" cy="461665"/>
          </a:xfrm>
          <a:prstGeom prst="rect">
            <a:avLst/>
          </a:prstGeom>
          <a:noFill/>
        </p:spPr>
        <p:txBody>
          <a:bodyPr wrap="square" rtlCol="0">
            <a:spAutoFit/>
          </a:bodyPr>
          <a:lstStyle/>
          <a:p>
            <a:r>
              <a:rPr kumimoji="1" lang="en-US" altLang="ja-JP" sz="2400" spc="600" dirty="0">
                <a:solidFill>
                  <a:schemeClr val="bg1">
                    <a:lumMod val="95000"/>
                  </a:schemeClr>
                </a:solidFill>
                <a:latin typeface="メイリオ" panose="020B0604030504040204" pitchFamily="50" charset="-128"/>
                <a:ea typeface="メイリオ" panose="020B0604030504040204" pitchFamily="50" charset="-128"/>
              </a:rPr>
              <a:t>CONTENTS</a:t>
            </a:r>
            <a:endParaRPr kumimoji="1" lang="ja-JP" altLang="en-US" spc="600" dirty="0">
              <a:solidFill>
                <a:schemeClr val="bg1">
                  <a:lumMod val="95000"/>
                </a:schemeClr>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662605" y="2246333"/>
            <a:ext cx="3789820" cy="1200329"/>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評価依頼の確認</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研修歯科医評価票</a:t>
            </a:r>
            <a:r>
              <a:rPr kumimoji="1" lang="en-US" altLang="ja-JP" dirty="0">
                <a:latin typeface="メイリオ" panose="020B0604030504040204" pitchFamily="50" charset="-128"/>
                <a:ea typeface="メイリオ" panose="020B0604030504040204" pitchFamily="50" charset="-128"/>
              </a:rPr>
              <a:t>I/II/III</a:t>
            </a:r>
          </a:p>
          <a:p>
            <a:r>
              <a:rPr lang="en-US" altLang="ja-JP" dirty="0">
                <a:latin typeface="メイリオ" panose="020B0604030504040204" pitchFamily="50" charset="-128"/>
                <a:ea typeface="メイリオ" panose="020B0604030504040204" pitchFamily="50" charset="-128"/>
              </a:rPr>
              <a:t>m</a:t>
            </a:r>
            <a:r>
              <a:rPr kumimoji="1" lang="en-US" altLang="ja-JP" dirty="0">
                <a:latin typeface="メイリオ" panose="020B0604030504040204" pitchFamily="50" charset="-128"/>
                <a:ea typeface="メイリオ" panose="020B0604030504040204" pitchFamily="50" charset="-128"/>
              </a:rPr>
              <a:t>ini-CEX/DOPS/</a:t>
            </a:r>
            <a:r>
              <a:rPr kumimoji="1" lang="en-US" altLang="ja-JP" dirty="0" err="1">
                <a:latin typeface="メイリオ" panose="020B0604030504040204" pitchFamily="50" charset="-128"/>
                <a:ea typeface="メイリオ" panose="020B0604030504040204" pitchFamily="50" charset="-128"/>
              </a:rPr>
              <a:t>CbD</a:t>
            </a:r>
            <a:r>
              <a:rPr kumimoji="1" lang="ja-JP" altLang="en-US" dirty="0">
                <a:latin typeface="メイリオ" panose="020B0604030504040204" pitchFamily="50" charset="-128"/>
                <a:ea typeface="メイリオ" panose="020B0604030504040204" pitchFamily="50" charset="-128"/>
              </a:rPr>
              <a:t>の登録</a:t>
            </a:r>
            <a:r>
              <a:rPr kumimoji="1" lang="en-US" altLang="ja-JP" dirty="0">
                <a:latin typeface="メイリオ" panose="020B0604030504040204" pitchFamily="50" charset="-128"/>
                <a:ea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rPr>
              <a:t>参照</a:t>
            </a:r>
            <a:endParaRPr kumimoji="1" lang="en-US" altLang="ja-JP" dirty="0" smtClean="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e</a:t>
            </a:r>
            <a:r>
              <a:rPr lang="en-US" altLang="ja-JP" dirty="0" smtClean="0">
                <a:latin typeface="メイリオ" panose="020B0604030504040204" pitchFamily="50" charset="-128"/>
                <a:ea typeface="メイリオ" panose="020B0604030504040204" pitchFamily="50" charset="-128"/>
              </a:rPr>
              <a:t>-logbook</a:t>
            </a:r>
            <a:r>
              <a:rPr lang="ja-JP" altLang="en-US" dirty="0" smtClean="0">
                <a:latin typeface="メイリオ" panose="020B0604030504040204" pitchFamily="50" charset="-128"/>
                <a:ea typeface="メイリオ" panose="020B0604030504040204" pitchFamily="50" charset="-128"/>
              </a:rPr>
              <a:t>へ遷移</a:t>
            </a:r>
            <a:endParaRPr kumimoji="1" lang="en-US" altLang="ja-JP"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6785565" y="2263361"/>
            <a:ext cx="327334" cy="1200329"/>
          </a:xfrm>
          <a:prstGeom prst="rect">
            <a:avLst/>
          </a:prstGeom>
          <a:noFill/>
        </p:spPr>
        <p:txBody>
          <a:bodyPr wrap="none" rtlCol="0">
            <a:spAutoFit/>
          </a:bodyPr>
          <a:lstStyle/>
          <a:p>
            <a:r>
              <a:rPr kumimoji="1" lang="en-US" altLang="ja-JP" dirty="0" smtClean="0">
                <a:latin typeface="メイリオ" panose="020B0604030504040204" pitchFamily="50" charset="-128"/>
                <a:ea typeface="メイリオ" panose="020B0604030504040204" pitchFamily="50" charset="-128"/>
              </a:rPr>
              <a:t>3</a:t>
            </a:r>
          </a:p>
          <a:p>
            <a:r>
              <a:rPr lang="en-US" altLang="ja-JP" dirty="0" smtClean="0">
                <a:latin typeface="メイリオ" panose="020B0604030504040204" pitchFamily="50" charset="-128"/>
                <a:ea typeface="メイリオ" panose="020B0604030504040204" pitchFamily="50" charset="-128"/>
              </a:rPr>
              <a:t>5</a:t>
            </a:r>
          </a:p>
          <a:p>
            <a:r>
              <a:rPr kumimoji="1" lang="en-US" altLang="ja-JP" dirty="0" smtClean="0">
                <a:latin typeface="メイリオ" panose="020B0604030504040204" pitchFamily="50" charset="-128"/>
                <a:ea typeface="メイリオ" panose="020B0604030504040204" pitchFamily="50" charset="-128"/>
              </a:rPr>
              <a:t>7</a:t>
            </a:r>
          </a:p>
          <a:p>
            <a:r>
              <a:rPr kumimoji="1" lang="en-US" altLang="ja-JP" dirty="0" smtClean="0">
                <a:latin typeface="メイリオ" panose="020B0604030504040204" pitchFamily="50" charset="-128"/>
                <a:ea typeface="メイリオ" panose="020B0604030504040204" pitchFamily="50" charset="-128"/>
              </a:rPr>
              <a:t>8</a:t>
            </a:r>
            <a:endParaRPr kumimoji="1" lang="en-US" altLang="ja-JP"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480877" y="3668875"/>
            <a:ext cx="1569660"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＜研修記録の参照＞</a:t>
            </a:r>
          </a:p>
        </p:txBody>
      </p:sp>
      <p:sp>
        <p:nvSpPr>
          <p:cNvPr id="11" name="テキスト ボックス 10"/>
          <p:cNvSpPr txBox="1"/>
          <p:nvPr/>
        </p:nvSpPr>
        <p:spPr>
          <a:xfrm>
            <a:off x="637782" y="3945874"/>
            <a:ext cx="3223959" cy="1200329"/>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研修履歴の確認</a:t>
            </a:r>
            <a:endParaRPr kumimoji="1"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m</a:t>
            </a:r>
            <a:r>
              <a:rPr kumimoji="1" lang="en-US" altLang="ja-JP" dirty="0">
                <a:latin typeface="メイリオ" panose="020B0604030504040204" pitchFamily="50" charset="-128"/>
                <a:ea typeface="メイリオ" panose="020B0604030504040204" pitchFamily="50" charset="-128"/>
              </a:rPr>
              <a:t>ini-CEX/DOPS/</a:t>
            </a:r>
            <a:r>
              <a:rPr kumimoji="1" lang="en-US" altLang="ja-JP" dirty="0" err="1">
                <a:latin typeface="メイリオ" panose="020B0604030504040204" pitchFamily="50" charset="-128"/>
                <a:ea typeface="メイリオ" panose="020B0604030504040204" pitchFamily="50" charset="-128"/>
              </a:rPr>
              <a:t>CbD</a:t>
            </a:r>
            <a:r>
              <a:rPr kumimoji="1" lang="ja-JP" altLang="en-US" dirty="0">
                <a:latin typeface="メイリオ" panose="020B0604030504040204" pitchFamily="50" charset="-128"/>
                <a:ea typeface="メイリオ" panose="020B0604030504040204" pitchFamily="50" charset="-128"/>
              </a:rPr>
              <a:t>の参照</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その他の研修活動の記録</a:t>
            </a:r>
          </a:p>
          <a:p>
            <a:r>
              <a:rPr kumimoji="1" lang="ja-JP" altLang="en-US" dirty="0">
                <a:latin typeface="メイリオ" panose="020B0604030504040204" pitchFamily="50" charset="-128"/>
                <a:ea typeface="メイリオ" panose="020B0604030504040204" pitchFamily="50" charset="-128"/>
              </a:rPr>
              <a:t>フィードバックの参照</a:t>
            </a:r>
            <a:endParaRPr kumimoji="1" lang="en-US" altLang="ja-JP"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6736896" y="3945874"/>
            <a:ext cx="470000" cy="1200329"/>
          </a:xfrm>
          <a:prstGeom prst="rect">
            <a:avLst/>
          </a:prstGeom>
          <a:noFill/>
        </p:spPr>
        <p:txBody>
          <a:bodyPr wrap="none" rtlCol="0">
            <a:spAutoFit/>
          </a:bodyPr>
          <a:lstStyle/>
          <a:p>
            <a:r>
              <a:rPr lang="en-US" altLang="ja-JP" dirty="0">
                <a:latin typeface="メイリオ" panose="020B0604030504040204" pitchFamily="50" charset="-128"/>
                <a:ea typeface="メイリオ" panose="020B0604030504040204" pitchFamily="50" charset="-128"/>
              </a:rPr>
              <a:t>10</a:t>
            </a:r>
            <a:endParaRPr kumimoji="1" lang="en-US" altLang="ja-JP" dirty="0" smtClean="0">
              <a:latin typeface="メイリオ" panose="020B0604030504040204" pitchFamily="50" charset="-128"/>
              <a:ea typeface="メイリオ" panose="020B0604030504040204" pitchFamily="50" charset="-128"/>
            </a:endParaRPr>
          </a:p>
          <a:p>
            <a:r>
              <a:rPr lang="en-US" altLang="ja-JP" dirty="0" smtClean="0">
                <a:latin typeface="メイリオ" panose="020B0604030504040204" pitchFamily="50" charset="-128"/>
                <a:ea typeface="メイリオ" panose="020B0604030504040204" pitchFamily="50" charset="-128"/>
              </a:rPr>
              <a:t>11</a:t>
            </a:r>
          </a:p>
          <a:p>
            <a:r>
              <a:rPr kumimoji="1" lang="en-US" altLang="ja-JP" dirty="0" smtClean="0">
                <a:latin typeface="メイリオ" panose="020B0604030504040204" pitchFamily="50" charset="-128"/>
                <a:ea typeface="メイリオ" panose="020B0604030504040204" pitchFamily="50" charset="-128"/>
              </a:rPr>
              <a:t>12</a:t>
            </a:r>
          </a:p>
          <a:p>
            <a:r>
              <a:rPr lang="en-US" altLang="ja-JP" dirty="0" smtClean="0">
                <a:latin typeface="メイリオ" panose="020B0604030504040204" pitchFamily="50" charset="-128"/>
                <a:ea typeface="メイリオ" panose="020B0604030504040204" pitchFamily="50" charset="-128"/>
              </a:rPr>
              <a:t>13</a:t>
            </a:r>
            <a:endParaRPr kumimoji="1" lang="en-US" altLang="ja-JP"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532922" y="5450701"/>
            <a:ext cx="800219"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連絡</a:t>
            </a:r>
            <a:r>
              <a:rPr kumimoji="1" lang="ja-JP" altLang="en-US" sz="1200" dirty="0">
                <a:latin typeface="メイリオ" panose="020B0604030504040204" pitchFamily="50" charset="-128"/>
                <a:ea typeface="メイリオ" panose="020B0604030504040204" pitchFamily="50" charset="-128"/>
              </a:rPr>
              <a:t>＞</a:t>
            </a:r>
          </a:p>
        </p:txBody>
      </p:sp>
      <p:sp>
        <p:nvSpPr>
          <p:cNvPr id="23" name="テキスト ボックス 22"/>
          <p:cNvSpPr txBox="1"/>
          <p:nvPr/>
        </p:nvSpPr>
        <p:spPr>
          <a:xfrm>
            <a:off x="689827" y="5727700"/>
            <a:ext cx="5262979" cy="646331"/>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研修歯科医へのコメント・指導歯科医間申し送り</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研修プログラムへのフィードバック</a:t>
            </a:r>
            <a:endParaRPr kumimoji="1" lang="ja-JP" altLang="en-US"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788941" y="5727700"/>
            <a:ext cx="470000" cy="646331"/>
          </a:xfrm>
          <a:prstGeom prst="rect">
            <a:avLst/>
          </a:prstGeom>
          <a:noFill/>
        </p:spPr>
        <p:txBody>
          <a:bodyPr wrap="none" rtlCol="0">
            <a:spAutoFit/>
          </a:bodyPr>
          <a:lstStyle/>
          <a:p>
            <a:r>
              <a:rPr lang="en-US" altLang="ja-JP" dirty="0" smtClean="0">
                <a:latin typeface="メイリオ" panose="020B0604030504040204" pitchFamily="50" charset="-128"/>
                <a:ea typeface="メイリオ" panose="020B0604030504040204" pitchFamily="50" charset="-128"/>
              </a:rPr>
              <a:t>14</a:t>
            </a:r>
          </a:p>
          <a:p>
            <a:r>
              <a:rPr kumimoji="1" lang="en-US" altLang="ja-JP" dirty="0" smtClean="0">
                <a:latin typeface="メイリオ" panose="020B0604030504040204" pitchFamily="50" charset="-128"/>
                <a:ea typeface="メイリオ" panose="020B0604030504040204" pitchFamily="50" charset="-128"/>
              </a:rPr>
              <a:t>15</a:t>
            </a:r>
            <a:endParaRPr kumimoji="1" lang="en-US" altLang="ja-JP"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8FFA384F-ED92-4002-8ECF-A914491CF271}"/>
              </a:ext>
            </a:extLst>
          </p:cNvPr>
          <p:cNvSpPr txBox="1"/>
          <p:nvPr/>
        </p:nvSpPr>
        <p:spPr>
          <a:xfrm>
            <a:off x="493095" y="1989621"/>
            <a:ext cx="2031325" cy="276999"/>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＜研修歯科医による評価＞</a:t>
            </a:r>
          </a:p>
        </p:txBody>
      </p:sp>
    </p:spTree>
    <p:extLst>
      <p:ext uri="{BB962C8B-B14F-4D97-AF65-F5344CB8AC3E}">
        <p14:creationId xmlns:p14="http://schemas.microsoft.com/office/powerpoint/2010/main" val="1176889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p>
        </p:txBody>
      </p:sp>
      <p:grpSp>
        <p:nvGrpSpPr>
          <p:cNvPr id="12" name="object 12"/>
          <p:cNvGrpSpPr/>
          <p:nvPr/>
        </p:nvGrpSpPr>
        <p:grpSpPr>
          <a:xfrm>
            <a:off x="2196860" y="1923901"/>
            <a:ext cx="2766932" cy="3146110"/>
            <a:chOff x="719099" y="2880000"/>
            <a:chExt cx="1739493" cy="2167520"/>
          </a:xfrm>
        </p:grpSpPr>
        <p:sp>
          <p:nvSpPr>
            <p:cNvPr id="13" name="object 13"/>
            <p:cNvSpPr/>
            <p:nvPr/>
          </p:nvSpPr>
          <p:spPr>
            <a:xfrm>
              <a:off x="746999" y="2880000"/>
              <a:ext cx="1711593" cy="2167520"/>
            </a:xfrm>
            <a:prstGeom prst="rect">
              <a:avLst/>
            </a:prstGeom>
            <a:blipFill>
              <a:blip r:embed="rId2" cstate="print"/>
              <a:stretch>
                <a:fillRect t="-50660" b="50660"/>
              </a:stretch>
            </a:blipFill>
          </p:spPr>
          <p:txBody>
            <a:bodyPr wrap="square" lIns="0" tIns="0" rIns="0" bIns="0" rtlCol="0"/>
            <a:lstStyle/>
            <a:p>
              <a:endParaRPr/>
            </a:p>
          </p:txBody>
        </p:sp>
        <p:sp>
          <p:nvSpPr>
            <p:cNvPr id="17" name="object 17"/>
            <p:cNvSpPr/>
            <p:nvPr/>
          </p:nvSpPr>
          <p:spPr>
            <a:xfrm>
              <a:off x="719099" y="2922303"/>
              <a:ext cx="1722755" cy="965835"/>
            </a:xfrm>
            <a:custGeom>
              <a:avLst/>
              <a:gdLst/>
              <a:ahLst/>
              <a:cxnLst/>
              <a:rect l="l" t="t" r="r" b="b"/>
              <a:pathLst>
                <a:path w="1722755" h="965835">
                  <a:moveTo>
                    <a:pt x="108000" y="0"/>
                  </a:moveTo>
                  <a:lnTo>
                    <a:pt x="65960" y="8486"/>
                  </a:lnTo>
                  <a:lnTo>
                    <a:pt x="31630" y="31630"/>
                  </a:lnTo>
                  <a:lnTo>
                    <a:pt x="8486" y="65960"/>
                  </a:lnTo>
                  <a:lnTo>
                    <a:pt x="0" y="108000"/>
                  </a:lnTo>
                  <a:lnTo>
                    <a:pt x="0" y="857694"/>
                  </a:lnTo>
                  <a:lnTo>
                    <a:pt x="8486" y="899735"/>
                  </a:lnTo>
                  <a:lnTo>
                    <a:pt x="31630" y="934064"/>
                  </a:lnTo>
                  <a:lnTo>
                    <a:pt x="65960" y="957208"/>
                  </a:lnTo>
                  <a:lnTo>
                    <a:pt x="108000" y="965695"/>
                  </a:lnTo>
                  <a:lnTo>
                    <a:pt x="1614144" y="965695"/>
                  </a:lnTo>
                  <a:lnTo>
                    <a:pt x="1656185" y="957208"/>
                  </a:lnTo>
                  <a:lnTo>
                    <a:pt x="1690514" y="934064"/>
                  </a:lnTo>
                  <a:lnTo>
                    <a:pt x="1713658" y="899735"/>
                  </a:lnTo>
                  <a:lnTo>
                    <a:pt x="1722145" y="857694"/>
                  </a:lnTo>
                  <a:lnTo>
                    <a:pt x="1722145" y="108000"/>
                  </a:lnTo>
                  <a:lnTo>
                    <a:pt x="1713658" y="65960"/>
                  </a:lnTo>
                  <a:lnTo>
                    <a:pt x="1690514" y="31630"/>
                  </a:lnTo>
                  <a:lnTo>
                    <a:pt x="1656185" y="8486"/>
                  </a:lnTo>
                  <a:lnTo>
                    <a:pt x="1614144" y="0"/>
                  </a:lnTo>
                  <a:lnTo>
                    <a:pt x="108000" y="0"/>
                  </a:lnTo>
                  <a:close/>
                </a:path>
              </a:pathLst>
            </a:custGeom>
            <a:ln w="12598">
              <a:solidFill>
                <a:srgbClr val="DA2128"/>
              </a:solidFill>
            </a:ln>
          </p:spPr>
          <p:txBody>
            <a:bodyPr wrap="square" lIns="0" tIns="0" rIns="0" bIns="0" rtlCol="0"/>
            <a:lstStyle/>
            <a:p>
              <a:endParaRPr/>
            </a:p>
          </p:txBody>
        </p:sp>
      </p:grpSp>
      <p:sp>
        <p:nvSpPr>
          <p:cNvPr id="24" name="object 24"/>
          <p:cNvSpPr txBox="1"/>
          <p:nvPr/>
        </p:nvSpPr>
        <p:spPr>
          <a:xfrm>
            <a:off x="2931002" y="1535516"/>
            <a:ext cx="13430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10" dirty="0">
                <a:solidFill>
                  <a:srgbClr val="231F20"/>
                </a:solidFill>
                <a:latin typeface="ＭＳ ゴシック"/>
                <a:cs typeface="ＭＳ ゴシック"/>
              </a:rPr>
              <a:t>価</a:t>
            </a:r>
            <a:r>
              <a:rPr sz="1000" spc="5" dirty="0">
                <a:solidFill>
                  <a:srgbClr val="231F20"/>
                </a:solidFill>
                <a:latin typeface="ＭＳ ゴシック"/>
                <a:cs typeface="ＭＳ ゴシック"/>
              </a:rPr>
              <a:t>依</a:t>
            </a:r>
            <a:r>
              <a:rPr sz="1000" spc="-45" dirty="0">
                <a:solidFill>
                  <a:srgbClr val="231F20"/>
                </a:solidFill>
                <a:latin typeface="ＭＳ ゴシック"/>
                <a:cs typeface="ＭＳ ゴシック"/>
              </a:rPr>
              <a:t>頼</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確</a:t>
            </a:r>
            <a:r>
              <a:rPr sz="1000" spc="-20" dirty="0">
                <a:solidFill>
                  <a:srgbClr val="231F20"/>
                </a:solidFill>
                <a:latin typeface="ＭＳ ゴシック"/>
                <a:cs typeface="ＭＳ ゴシック"/>
              </a:rPr>
              <a:t>認画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33" name="object 33"/>
          <p:cNvGrpSpPr/>
          <p:nvPr/>
        </p:nvGrpSpPr>
        <p:grpSpPr>
          <a:xfrm>
            <a:off x="2102282" y="3888138"/>
            <a:ext cx="3061826" cy="4292099"/>
            <a:chOff x="3561300" y="4499103"/>
            <a:chExt cx="3061826" cy="4292099"/>
          </a:xfrm>
        </p:grpSpPr>
        <p:sp>
          <p:nvSpPr>
            <p:cNvPr id="34" name="object 34"/>
            <p:cNvSpPr/>
            <p:nvPr/>
          </p:nvSpPr>
          <p:spPr>
            <a:xfrm>
              <a:off x="3561300" y="4499103"/>
              <a:ext cx="1638801" cy="4292099"/>
            </a:xfrm>
            <a:prstGeom prst="rect">
              <a:avLst/>
            </a:prstGeom>
            <a:blipFill>
              <a:blip r:embed="rId3" cstate="print"/>
              <a:stretch>
                <a:fillRect/>
              </a:stretch>
            </a:blipFill>
          </p:spPr>
          <p:txBody>
            <a:bodyPr wrap="square" lIns="0" tIns="0" rIns="0" bIns="0" rtlCol="0"/>
            <a:lstStyle/>
            <a:p>
              <a:endParaRPr/>
            </a:p>
          </p:txBody>
        </p:sp>
        <p:sp>
          <p:nvSpPr>
            <p:cNvPr id="36" name="object 36"/>
            <p:cNvSpPr/>
            <p:nvPr/>
          </p:nvSpPr>
          <p:spPr>
            <a:xfrm>
              <a:off x="3631049" y="4794752"/>
              <a:ext cx="1580515" cy="326390"/>
            </a:xfrm>
            <a:custGeom>
              <a:avLst/>
              <a:gdLst/>
              <a:ahLst/>
              <a:cxnLst/>
              <a:rect l="l" t="t" r="r" b="b"/>
              <a:pathLst>
                <a:path w="1580514" h="326389">
                  <a:moveTo>
                    <a:pt x="108000" y="0"/>
                  </a:moveTo>
                  <a:lnTo>
                    <a:pt x="65960" y="8486"/>
                  </a:lnTo>
                  <a:lnTo>
                    <a:pt x="31630" y="31630"/>
                  </a:lnTo>
                  <a:lnTo>
                    <a:pt x="8486" y="65960"/>
                  </a:lnTo>
                  <a:lnTo>
                    <a:pt x="0" y="108000"/>
                  </a:lnTo>
                  <a:lnTo>
                    <a:pt x="0" y="218249"/>
                  </a:lnTo>
                  <a:lnTo>
                    <a:pt x="8486" y="260290"/>
                  </a:lnTo>
                  <a:lnTo>
                    <a:pt x="31630" y="294619"/>
                  </a:lnTo>
                  <a:lnTo>
                    <a:pt x="65960" y="317763"/>
                  </a:lnTo>
                  <a:lnTo>
                    <a:pt x="108000" y="326250"/>
                  </a:lnTo>
                  <a:lnTo>
                    <a:pt x="1471917" y="326250"/>
                  </a:lnTo>
                  <a:lnTo>
                    <a:pt x="1513950" y="317763"/>
                  </a:lnTo>
                  <a:lnTo>
                    <a:pt x="1548276" y="294619"/>
                  </a:lnTo>
                  <a:lnTo>
                    <a:pt x="1571419" y="260290"/>
                  </a:lnTo>
                  <a:lnTo>
                    <a:pt x="1579905" y="218249"/>
                  </a:lnTo>
                  <a:lnTo>
                    <a:pt x="1579905" y="108000"/>
                  </a:lnTo>
                  <a:lnTo>
                    <a:pt x="1571419" y="65960"/>
                  </a:lnTo>
                  <a:lnTo>
                    <a:pt x="1548276" y="31630"/>
                  </a:lnTo>
                  <a:lnTo>
                    <a:pt x="1513950" y="8486"/>
                  </a:lnTo>
                  <a:lnTo>
                    <a:pt x="1471917" y="0"/>
                  </a:lnTo>
                  <a:lnTo>
                    <a:pt x="108000" y="0"/>
                  </a:lnTo>
                  <a:close/>
                </a:path>
              </a:pathLst>
            </a:custGeom>
            <a:ln w="12598">
              <a:solidFill>
                <a:srgbClr val="DA2128"/>
              </a:solidFill>
            </a:ln>
          </p:spPr>
          <p:txBody>
            <a:bodyPr wrap="square" lIns="0" tIns="0" rIns="0" bIns="0" rtlCol="0"/>
            <a:lstStyle/>
            <a:p>
              <a:endParaRPr/>
            </a:p>
          </p:txBody>
        </p:sp>
        <p:sp>
          <p:nvSpPr>
            <p:cNvPr id="38" name="object 38"/>
            <p:cNvSpPr/>
            <p:nvPr/>
          </p:nvSpPr>
          <p:spPr>
            <a:xfrm>
              <a:off x="3631049" y="5283003"/>
              <a:ext cx="1574165" cy="186055"/>
            </a:xfrm>
            <a:custGeom>
              <a:avLst/>
              <a:gdLst/>
              <a:ahLst/>
              <a:cxnLst/>
              <a:rect l="l" t="t" r="r" b="b"/>
              <a:pathLst>
                <a:path w="1574164" h="186054">
                  <a:moveTo>
                    <a:pt x="92925" y="0"/>
                  </a:moveTo>
                  <a:lnTo>
                    <a:pt x="56755" y="7302"/>
                  </a:lnTo>
                  <a:lnTo>
                    <a:pt x="27217" y="27217"/>
                  </a:lnTo>
                  <a:lnTo>
                    <a:pt x="7302" y="56755"/>
                  </a:lnTo>
                  <a:lnTo>
                    <a:pt x="0" y="92925"/>
                  </a:lnTo>
                  <a:lnTo>
                    <a:pt x="7302" y="129096"/>
                  </a:lnTo>
                  <a:lnTo>
                    <a:pt x="27217" y="158634"/>
                  </a:lnTo>
                  <a:lnTo>
                    <a:pt x="56755" y="178549"/>
                  </a:lnTo>
                  <a:lnTo>
                    <a:pt x="92925" y="185851"/>
                  </a:lnTo>
                  <a:lnTo>
                    <a:pt x="1480731" y="185851"/>
                  </a:lnTo>
                  <a:lnTo>
                    <a:pt x="1516901" y="178549"/>
                  </a:lnTo>
                  <a:lnTo>
                    <a:pt x="1546439" y="158634"/>
                  </a:lnTo>
                  <a:lnTo>
                    <a:pt x="1566354" y="129096"/>
                  </a:lnTo>
                  <a:lnTo>
                    <a:pt x="1573657" y="92925"/>
                  </a:lnTo>
                  <a:lnTo>
                    <a:pt x="1566354" y="56755"/>
                  </a:lnTo>
                  <a:lnTo>
                    <a:pt x="1546439" y="27217"/>
                  </a:lnTo>
                  <a:lnTo>
                    <a:pt x="1516901" y="7302"/>
                  </a:lnTo>
                  <a:lnTo>
                    <a:pt x="1480731" y="0"/>
                  </a:lnTo>
                  <a:lnTo>
                    <a:pt x="92925" y="0"/>
                  </a:lnTo>
                  <a:close/>
                </a:path>
              </a:pathLst>
            </a:custGeom>
            <a:ln w="12598">
              <a:solidFill>
                <a:srgbClr val="0061AA"/>
              </a:solidFill>
            </a:ln>
          </p:spPr>
          <p:txBody>
            <a:bodyPr wrap="square" lIns="0" tIns="0" rIns="0" bIns="0" rtlCol="0"/>
            <a:lstStyle/>
            <a:p>
              <a:endParaRPr/>
            </a:p>
          </p:txBody>
        </p:sp>
        <p:sp>
          <p:nvSpPr>
            <p:cNvPr id="39" name="object 39"/>
            <p:cNvSpPr/>
            <p:nvPr/>
          </p:nvSpPr>
          <p:spPr>
            <a:xfrm>
              <a:off x="3598519" y="5609120"/>
              <a:ext cx="1668780" cy="2560320"/>
            </a:xfrm>
            <a:custGeom>
              <a:avLst/>
              <a:gdLst/>
              <a:ahLst/>
              <a:cxnLst/>
              <a:rect l="l" t="t" r="r" b="b"/>
              <a:pathLst>
                <a:path w="1668779" h="2560320">
                  <a:moveTo>
                    <a:pt x="1668780" y="0"/>
                  </a:moveTo>
                  <a:lnTo>
                    <a:pt x="0" y="0"/>
                  </a:lnTo>
                  <a:lnTo>
                    <a:pt x="0" y="2560320"/>
                  </a:lnTo>
                  <a:lnTo>
                    <a:pt x="1668780" y="2560320"/>
                  </a:lnTo>
                  <a:lnTo>
                    <a:pt x="1668780"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lIns="0" tIns="0" rIns="0" bIns="0" rtlCol="0"/>
            <a:lstStyle/>
            <a:p>
              <a:endParaRPr/>
            </a:p>
          </p:txBody>
        </p:sp>
        <p:sp>
          <p:nvSpPr>
            <p:cNvPr id="41" name="object 41"/>
            <p:cNvSpPr/>
            <p:nvPr/>
          </p:nvSpPr>
          <p:spPr>
            <a:xfrm>
              <a:off x="5201996" y="4617008"/>
              <a:ext cx="1421130" cy="386715"/>
            </a:xfrm>
            <a:custGeom>
              <a:avLst/>
              <a:gdLst/>
              <a:ahLst/>
              <a:cxnLst/>
              <a:rect l="l" t="t" r="r" b="b"/>
              <a:pathLst>
                <a:path w="1421129" h="386714">
                  <a:moveTo>
                    <a:pt x="1420736" y="126898"/>
                  </a:moveTo>
                  <a:lnTo>
                    <a:pt x="1420202" y="126898"/>
                  </a:lnTo>
                  <a:lnTo>
                    <a:pt x="1420202" y="0"/>
                  </a:lnTo>
                  <a:lnTo>
                    <a:pt x="258749" y="0"/>
                  </a:lnTo>
                  <a:lnTo>
                    <a:pt x="258749" y="164668"/>
                  </a:lnTo>
                  <a:lnTo>
                    <a:pt x="0" y="386092"/>
                  </a:lnTo>
                  <a:lnTo>
                    <a:pt x="1420736" y="386092"/>
                  </a:lnTo>
                  <a:lnTo>
                    <a:pt x="1420736" y="126898"/>
                  </a:lnTo>
                  <a:close/>
                </a:path>
              </a:pathLst>
            </a:custGeom>
            <a:solidFill>
              <a:srgbClr val="DA2128"/>
            </a:solidFill>
          </p:spPr>
          <p:txBody>
            <a:bodyPr wrap="square" lIns="0" tIns="0" rIns="0" bIns="0" rtlCol="0"/>
            <a:lstStyle/>
            <a:p>
              <a:endParaRPr/>
            </a:p>
          </p:txBody>
        </p:sp>
        <p:sp>
          <p:nvSpPr>
            <p:cNvPr id="43" name="object 43"/>
            <p:cNvSpPr/>
            <p:nvPr/>
          </p:nvSpPr>
          <p:spPr>
            <a:xfrm>
              <a:off x="5237999" y="5166003"/>
              <a:ext cx="1369060" cy="259715"/>
            </a:xfrm>
            <a:custGeom>
              <a:avLst/>
              <a:gdLst/>
              <a:ahLst/>
              <a:cxnLst/>
              <a:rect l="l" t="t" r="r" b="b"/>
              <a:pathLst>
                <a:path w="1369059" h="259714">
                  <a:moveTo>
                    <a:pt x="1368894" y="0"/>
                  </a:moveTo>
                  <a:lnTo>
                    <a:pt x="291820" y="0"/>
                  </a:lnTo>
                  <a:lnTo>
                    <a:pt x="0" y="259194"/>
                  </a:lnTo>
                  <a:lnTo>
                    <a:pt x="1368894" y="259194"/>
                  </a:lnTo>
                  <a:lnTo>
                    <a:pt x="1368894" y="0"/>
                  </a:lnTo>
                  <a:close/>
                </a:path>
              </a:pathLst>
            </a:custGeom>
            <a:solidFill>
              <a:srgbClr val="0061AA"/>
            </a:solidFill>
          </p:spPr>
          <p:txBody>
            <a:bodyPr wrap="square" lIns="0" tIns="0" rIns="0" bIns="0" rtlCol="0"/>
            <a:lstStyle/>
            <a:p>
              <a:endParaRPr/>
            </a:p>
          </p:txBody>
        </p:sp>
      </p:grpSp>
      <p:sp>
        <p:nvSpPr>
          <p:cNvPr id="44" name="object 44"/>
          <p:cNvSpPr/>
          <p:nvPr/>
        </p:nvSpPr>
        <p:spPr>
          <a:xfrm>
            <a:off x="3960083" y="5958447"/>
            <a:ext cx="1319039" cy="1637241"/>
          </a:xfrm>
          <a:prstGeom prst="rect">
            <a:avLst/>
          </a:prstGeom>
          <a:blipFill>
            <a:blip r:embed="rId4" cstate="print"/>
            <a:stretch>
              <a:fillRect/>
            </a:stretch>
          </a:blipFill>
        </p:spPr>
        <p:txBody>
          <a:bodyPr wrap="square" lIns="0" tIns="0" rIns="0" bIns="0" rtlCol="0"/>
          <a:lstStyle/>
          <a:p>
            <a:endParaRPr/>
          </a:p>
        </p:txBody>
      </p:sp>
      <p:sp>
        <p:nvSpPr>
          <p:cNvPr id="45" name="object 45"/>
          <p:cNvSpPr txBox="1"/>
          <p:nvPr/>
        </p:nvSpPr>
        <p:spPr>
          <a:xfrm>
            <a:off x="2873534" y="3566204"/>
            <a:ext cx="14579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0" dirty="0">
                <a:solidFill>
                  <a:srgbClr val="231F20"/>
                </a:solidFill>
                <a:latin typeface="ＭＳ ゴシック"/>
                <a:cs typeface="ＭＳ ゴシック"/>
              </a:rPr>
              <a:t>票</a:t>
            </a:r>
            <a:r>
              <a:rPr sz="1000" spc="-35" dirty="0">
                <a:solidFill>
                  <a:srgbClr val="231F20"/>
                </a:solidFill>
                <a:latin typeface="ＭＳ ゴシック"/>
                <a:cs typeface="ＭＳ ゴシック"/>
              </a:rPr>
              <a:t>入</a:t>
            </a:r>
            <a:r>
              <a:rPr sz="1000" dirty="0">
                <a:solidFill>
                  <a:srgbClr val="231F20"/>
                </a:solidFill>
                <a:latin typeface="ＭＳ ゴシック"/>
                <a:cs typeface="ＭＳ ゴシック"/>
              </a:rPr>
              <a:t>力</a:t>
            </a:r>
            <a:r>
              <a:rPr sz="1000" spc="-33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90" dirty="0">
                <a:solidFill>
                  <a:srgbClr val="231F20"/>
                </a:solidFill>
                <a:latin typeface="ＭＳ ゴシック"/>
                <a:cs typeface="ＭＳ ゴシック"/>
              </a:rPr>
              <a:t> </a:t>
            </a:r>
            <a:r>
              <a:rPr sz="1000" spc="-30" dirty="0">
                <a:solidFill>
                  <a:srgbClr val="231F20"/>
                </a:solidFill>
                <a:latin typeface="ＭＳ ゴシック"/>
                <a:cs typeface="ＭＳ ゴシック"/>
              </a:rPr>
              <a:t>閲</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46" name="object 46"/>
          <p:cNvSpPr txBox="1"/>
          <p:nvPr/>
        </p:nvSpPr>
        <p:spPr>
          <a:xfrm>
            <a:off x="3939981" y="5733151"/>
            <a:ext cx="1341755" cy="155575"/>
          </a:xfrm>
          <a:prstGeom prst="rect">
            <a:avLst/>
          </a:prstGeom>
        </p:spPr>
        <p:txBody>
          <a:bodyPr vert="horz" wrap="square" lIns="0" tIns="12700" rIns="0" bIns="0" rtlCol="0">
            <a:spAutoFit/>
          </a:bodyPr>
          <a:lstStyle/>
          <a:p>
            <a:pPr marL="12700">
              <a:lnSpc>
                <a:spcPct val="100000"/>
              </a:lnSpc>
              <a:spcBef>
                <a:spcPts val="100"/>
              </a:spcBef>
            </a:pPr>
            <a:r>
              <a:rPr sz="850" dirty="0">
                <a:solidFill>
                  <a:srgbClr val="231F20"/>
                </a:solidFill>
                <a:latin typeface="ＭＳ ゴシック"/>
                <a:cs typeface="ＭＳ ゴシック"/>
              </a:rPr>
              <a:t>&lt;</a:t>
            </a:r>
            <a:r>
              <a:rPr sz="850" spc="-254" dirty="0">
                <a:solidFill>
                  <a:srgbClr val="231F20"/>
                </a:solidFill>
                <a:latin typeface="ＭＳ ゴシック"/>
                <a:cs typeface="ＭＳ ゴシック"/>
              </a:rPr>
              <a:t> </a:t>
            </a:r>
            <a:r>
              <a:rPr sz="850" spc="-5" dirty="0">
                <a:solidFill>
                  <a:srgbClr val="231F20"/>
                </a:solidFill>
                <a:latin typeface="ＭＳ ゴシック"/>
                <a:cs typeface="ＭＳ ゴシック"/>
              </a:rPr>
              <a:t>評</a:t>
            </a:r>
            <a:r>
              <a:rPr sz="850" spc="-20" dirty="0">
                <a:solidFill>
                  <a:srgbClr val="231F20"/>
                </a:solidFill>
                <a:latin typeface="ＭＳ ゴシック"/>
                <a:cs typeface="ＭＳ ゴシック"/>
              </a:rPr>
              <a:t>価</a:t>
            </a:r>
            <a:r>
              <a:rPr sz="850" dirty="0">
                <a:solidFill>
                  <a:srgbClr val="231F20"/>
                </a:solidFill>
                <a:latin typeface="ＭＳ ゴシック"/>
                <a:cs typeface="ＭＳ ゴシック"/>
              </a:rPr>
              <a:t>票</a:t>
            </a:r>
            <a:r>
              <a:rPr sz="850" spc="-25" dirty="0">
                <a:solidFill>
                  <a:srgbClr val="231F20"/>
                </a:solidFill>
                <a:latin typeface="ＭＳ ゴシック"/>
                <a:cs typeface="ＭＳ ゴシック"/>
              </a:rPr>
              <a:t>入</a:t>
            </a:r>
            <a:r>
              <a:rPr sz="850" spc="-35" dirty="0">
                <a:solidFill>
                  <a:srgbClr val="231F20"/>
                </a:solidFill>
                <a:latin typeface="ＭＳ ゴシック"/>
                <a:cs typeface="ＭＳ ゴシック"/>
              </a:rPr>
              <a:t>力</a:t>
            </a:r>
            <a:r>
              <a:rPr sz="850" spc="-10" dirty="0">
                <a:solidFill>
                  <a:srgbClr val="231F20"/>
                </a:solidFill>
                <a:latin typeface="ＭＳ ゴシック"/>
                <a:cs typeface="ＭＳ ゴシック"/>
              </a:rPr>
              <a:t>画</a:t>
            </a:r>
            <a:r>
              <a:rPr sz="850" spc="-90" dirty="0">
                <a:solidFill>
                  <a:srgbClr val="231F20"/>
                </a:solidFill>
                <a:latin typeface="ＭＳ ゴシック"/>
                <a:cs typeface="ＭＳ ゴシック"/>
              </a:rPr>
              <a:t>面</a:t>
            </a:r>
            <a:r>
              <a:rPr sz="850" spc="-80" dirty="0">
                <a:solidFill>
                  <a:srgbClr val="231F20"/>
                </a:solidFill>
                <a:latin typeface="ＭＳ ゴシック"/>
                <a:cs typeface="ＭＳ ゴシック"/>
              </a:rPr>
              <a:t>：</a:t>
            </a:r>
            <a:r>
              <a:rPr sz="850" spc="-15" dirty="0">
                <a:solidFill>
                  <a:srgbClr val="231F20"/>
                </a:solidFill>
                <a:latin typeface="ＭＳ ゴシック"/>
                <a:cs typeface="ＭＳ ゴシック"/>
              </a:rPr>
              <a:t>上級</a:t>
            </a:r>
            <a:r>
              <a:rPr sz="850" dirty="0">
                <a:solidFill>
                  <a:srgbClr val="231F20"/>
                </a:solidFill>
                <a:latin typeface="ＭＳ ゴシック"/>
                <a:cs typeface="ＭＳ ゴシック"/>
              </a:rPr>
              <a:t>医</a:t>
            </a:r>
            <a:r>
              <a:rPr sz="850" spc="-245" dirty="0">
                <a:solidFill>
                  <a:srgbClr val="231F20"/>
                </a:solidFill>
                <a:latin typeface="ＭＳ ゴシック"/>
                <a:cs typeface="ＭＳ ゴシック"/>
              </a:rPr>
              <a:t> </a:t>
            </a:r>
            <a:r>
              <a:rPr sz="850" dirty="0">
                <a:solidFill>
                  <a:srgbClr val="231F20"/>
                </a:solidFill>
                <a:latin typeface="ＭＳ ゴシック"/>
                <a:cs typeface="ＭＳ ゴシック"/>
              </a:rPr>
              <a:t>&gt;</a:t>
            </a:r>
            <a:endParaRPr sz="850">
              <a:latin typeface="ＭＳ ゴシック"/>
              <a:cs typeface="ＭＳ ゴシック"/>
            </a:endParaRPr>
          </a:p>
        </p:txBody>
      </p:sp>
      <p:sp>
        <p:nvSpPr>
          <p:cNvPr id="47" name="object 47"/>
          <p:cNvSpPr txBox="1"/>
          <p:nvPr/>
        </p:nvSpPr>
        <p:spPr>
          <a:xfrm>
            <a:off x="4169750" y="3989258"/>
            <a:ext cx="1051671" cy="756617"/>
          </a:xfrm>
          <a:prstGeom prst="rect">
            <a:avLst/>
          </a:prstGeom>
        </p:spPr>
        <p:txBody>
          <a:bodyPr vert="horz" wrap="square" lIns="0" tIns="12700" rIns="0" bIns="0" rtlCol="0">
            <a:spAutoFit/>
          </a:bodyPr>
          <a:lstStyle/>
          <a:p>
            <a:pPr marL="18415" marR="99060" indent="-6350">
              <a:lnSpc>
                <a:spcPct val="124700"/>
              </a:lnSpc>
              <a:spcBef>
                <a:spcPts val="100"/>
              </a:spcBef>
            </a:pPr>
            <a:r>
              <a:rPr sz="900" spc="-10" dirty="0" err="1">
                <a:solidFill>
                  <a:srgbClr val="FFFFFF"/>
                </a:solidFill>
                <a:latin typeface="ＭＳ ゴシック"/>
                <a:cs typeface="ＭＳ ゴシック"/>
              </a:rPr>
              <a:t>評</a:t>
            </a:r>
            <a:r>
              <a:rPr sz="900" spc="-25" dirty="0" err="1">
                <a:solidFill>
                  <a:srgbClr val="FFFFFF"/>
                </a:solidFill>
                <a:latin typeface="ＭＳ ゴシック"/>
                <a:cs typeface="ＭＳ ゴシック"/>
              </a:rPr>
              <a:t>価</a:t>
            </a:r>
            <a:r>
              <a:rPr sz="900" spc="-5" dirty="0" err="1">
                <a:solidFill>
                  <a:srgbClr val="FFFFFF"/>
                </a:solidFill>
                <a:latin typeface="ＭＳ ゴシック"/>
                <a:cs typeface="ＭＳ ゴシック"/>
              </a:rPr>
              <a:t>対</a:t>
            </a:r>
            <a:r>
              <a:rPr sz="900" spc="-40" dirty="0" err="1">
                <a:solidFill>
                  <a:srgbClr val="FFFFFF"/>
                </a:solidFill>
                <a:latin typeface="ＭＳ ゴシック"/>
                <a:cs typeface="ＭＳ ゴシック"/>
              </a:rPr>
              <a:t>象</a:t>
            </a:r>
            <a:r>
              <a:rPr lang="ja-JP" altLang="en-US" sz="900" spc="10" dirty="0">
                <a:solidFill>
                  <a:srgbClr val="FFFFFF"/>
                </a:solidFill>
                <a:latin typeface="ＭＳ ゴシック"/>
                <a:cs typeface="ＭＳ ゴシック"/>
              </a:rPr>
              <a:t>研修歯科医</a:t>
            </a:r>
            <a:r>
              <a:rPr sz="900" dirty="0">
                <a:solidFill>
                  <a:srgbClr val="FFFFFF"/>
                </a:solidFill>
                <a:latin typeface="ＭＳ ゴシック"/>
                <a:cs typeface="ＭＳ ゴシック"/>
              </a:rPr>
              <a:t> </a:t>
            </a:r>
            <a:r>
              <a:rPr sz="900" spc="5" dirty="0">
                <a:solidFill>
                  <a:srgbClr val="FFFFFF"/>
                </a:solidFill>
                <a:latin typeface="ＭＳ ゴシック"/>
                <a:cs typeface="ＭＳ ゴシック"/>
              </a:rPr>
              <a:t>情</a:t>
            </a:r>
            <a:r>
              <a:rPr sz="900" spc="-55" dirty="0">
                <a:solidFill>
                  <a:srgbClr val="FFFFFF"/>
                </a:solidFill>
                <a:latin typeface="ＭＳ ゴシック"/>
                <a:cs typeface="ＭＳ ゴシック"/>
              </a:rPr>
              <a:t>報</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a:p>
            <a:pPr>
              <a:lnSpc>
                <a:spcPct val="100000"/>
              </a:lnSpc>
            </a:pPr>
            <a:endParaRPr sz="900" dirty="0">
              <a:latin typeface="ＭＳ ゴシック"/>
              <a:cs typeface="ＭＳ ゴシック"/>
            </a:endParaRPr>
          </a:p>
          <a:p>
            <a:pPr>
              <a:lnSpc>
                <a:spcPct val="100000"/>
              </a:lnSpc>
              <a:spcBef>
                <a:spcPts val="50"/>
              </a:spcBef>
            </a:pPr>
            <a:endParaRPr sz="700" dirty="0">
              <a:latin typeface="ＭＳ ゴシック"/>
              <a:cs typeface="ＭＳ ゴシック"/>
            </a:endParaRPr>
          </a:p>
          <a:p>
            <a:pPr marL="24130">
              <a:lnSpc>
                <a:spcPct val="100000"/>
              </a:lnSpc>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10" dirty="0">
                <a:solidFill>
                  <a:srgbClr val="FFFFFF"/>
                </a:solidFill>
                <a:latin typeface="ＭＳ ゴシック"/>
                <a:cs typeface="ＭＳ ゴシック"/>
              </a:rPr>
              <a:t>票</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50" name="object 50"/>
          <p:cNvSpPr/>
          <p:nvPr/>
        </p:nvSpPr>
        <p:spPr>
          <a:xfrm>
            <a:off x="3742983" y="5347038"/>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a:p>
        </p:txBody>
      </p:sp>
      <p:sp>
        <p:nvSpPr>
          <p:cNvPr id="51" name="object 51"/>
          <p:cNvSpPr txBox="1"/>
          <p:nvPr/>
        </p:nvSpPr>
        <p:spPr>
          <a:xfrm>
            <a:off x="3745682" y="5325269"/>
            <a:ext cx="1475740" cy="338455"/>
          </a:xfrm>
          <a:prstGeom prst="rect">
            <a:avLst/>
          </a:prstGeom>
        </p:spPr>
        <p:txBody>
          <a:bodyPr vert="horz" wrap="square" lIns="0" tIns="73660" rIns="0" bIns="0" rtlCol="0">
            <a:spAutoFit/>
          </a:bodyPr>
          <a:lstStyle/>
          <a:p>
            <a:pPr marL="426084">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5" dirty="0">
                <a:solidFill>
                  <a:srgbClr val="FFFFFF"/>
                </a:solidFill>
                <a:latin typeface="ＭＳ ゴシック"/>
                <a:cs typeface="ＭＳ ゴシック"/>
              </a:rPr>
              <a:t>票</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54" name="object 54"/>
          <p:cNvSpPr txBox="1"/>
          <p:nvPr/>
        </p:nvSpPr>
        <p:spPr>
          <a:xfrm>
            <a:off x="2218541" y="4896178"/>
            <a:ext cx="1474470" cy="151323"/>
          </a:xfrm>
          <a:prstGeom prst="rect">
            <a:avLst/>
          </a:prstGeom>
        </p:spPr>
        <p:txBody>
          <a:bodyPr vert="horz" wrap="square" lIns="0" tIns="12700" rIns="0" bIns="0" rtlCol="0">
            <a:spAutoFit/>
          </a:bodyPr>
          <a:lstStyle/>
          <a:p>
            <a:pPr marL="12700">
              <a:lnSpc>
                <a:spcPct val="100000"/>
              </a:lnSpc>
              <a:spcBef>
                <a:spcPts val="100"/>
              </a:spcBef>
              <a:tabLst>
                <a:tab pos="1460500" algn="l"/>
              </a:tabLst>
            </a:pPr>
            <a:r>
              <a:rPr sz="900" u="sng" dirty="0">
                <a:solidFill>
                  <a:srgbClr val="FFFFFF"/>
                </a:solidFill>
                <a:uFill>
                  <a:solidFill>
                    <a:srgbClr val="DA2128"/>
                  </a:solidFill>
                </a:uFill>
                <a:latin typeface="Times New Roman"/>
                <a:cs typeface="Times New Roman"/>
              </a:rPr>
              <a:t> </a:t>
            </a:r>
            <a:endParaRPr sz="900" dirty="0">
              <a:latin typeface="Times New Roman"/>
              <a:cs typeface="Times New Roman"/>
            </a:endParaRPr>
          </a:p>
        </p:txBody>
      </p:sp>
      <p:grpSp>
        <p:nvGrpSpPr>
          <p:cNvPr id="59" name="object 59"/>
          <p:cNvGrpSpPr/>
          <p:nvPr/>
        </p:nvGrpSpPr>
        <p:grpSpPr>
          <a:xfrm>
            <a:off x="2665681" y="7929588"/>
            <a:ext cx="2465259" cy="273355"/>
            <a:chOff x="4124699" y="8540553"/>
            <a:chExt cx="2465259" cy="273355"/>
          </a:xfrm>
        </p:grpSpPr>
        <p:sp>
          <p:nvSpPr>
            <p:cNvPr id="61" name="object 61"/>
            <p:cNvSpPr/>
            <p:nvPr/>
          </p:nvSpPr>
          <p:spPr>
            <a:xfrm>
              <a:off x="4124699" y="8627853"/>
              <a:ext cx="1132205" cy="186055"/>
            </a:xfrm>
            <a:custGeom>
              <a:avLst/>
              <a:gdLst/>
              <a:ahLst/>
              <a:cxnLst/>
              <a:rect l="l" t="t" r="r" b="b"/>
              <a:pathLst>
                <a:path w="1132204" h="186054">
                  <a:moveTo>
                    <a:pt x="92925" y="0"/>
                  </a:moveTo>
                  <a:lnTo>
                    <a:pt x="56755" y="7302"/>
                  </a:lnTo>
                  <a:lnTo>
                    <a:pt x="27217" y="27217"/>
                  </a:lnTo>
                  <a:lnTo>
                    <a:pt x="7302" y="56755"/>
                  </a:lnTo>
                  <a:lnTo>
                    <a:pt x="0" y="92925"/>
                  </a:lnTo>
                  <a:lnTo>
                    <a:pt x="7302" y="129096"/>
                  </a:lnTo>
                  <a:lnTo>
                    <a:pt x="27217" y="158634"/>
                  </a:lnTo>
                  <a:lnTo>
                    <a:pt x="56755" y="178549"/>
                  </a:lnTo>
                  <a:lnTo>
                    <a:pt x="92925" y="185851"/>
                  </a:lnTo>
                  <a:lnTo>
                    <a:pt x="1039279" y="185851"/>
                  </a:lnTo>
                  <a:lnTo>
                    <a:pt x="1075449" y="178549"/>
                  </a:lnTo>
                  <a:lnTo>
                    <a:pt x="1104987" y="158634"/>
                  </a:lnTo>
                  <a:lnTo>
                    <a:pt x="1124902" y="129096"/>
                  </a:lnTo>
                  <a:lnTo>
                    <a:pt x="1132205" y="92925"/>
                  </a:lnTo>
                  <a:lnTo>
                    <a:pt x="1124902" y="56755"/>
                  </a:lnTo>
                  <a:lnTo>
                    <a:pt x="1104987" y="27217"/>
                  </a:lnTo>
                  <a:lnTo>
                    <a:pt x="1075449" y="7302"/>
                  </a:lnTo>
                  <a:lnTo>
                    <a:pt x="1039279" y="0"/>
                  </a:lnTo>
                  <a:lnTo>
                    <a:pt x="92925" y="0"/>
                  </a:lnTo>
                  <a:close/>
                </a:path>
              </a:pathLst>
            </a:custGeom>
            <a:ln w="12598">
              <a:solidFill>
                <a:srgbClr val="0061AA"/>
              </a:solidFill>
            </a:ln>
          </p:spPr>
          <p:txBody>
            <a:bodyPr wrap="square" lIns="0" tIns="0" rIns="0" bIns="0" rtlCol="0"/>
            <a:lstStyle/>
            <a:p>
              <a:endParaRPr/>
            </a:p>
          </p:txBody>
        </p:sp>
        <p:sp>
          <p:nvSpPr>
            <p:cNvPr id="63" name="object 63"/>
            <p:cNvSpPr/>
            <p:nvPr/>
          </p:nvSpPr>
          <p:spPr>
            <a:xfrm>
              <a:off x="5220898" y="8540553"/>
              <a:ext cx="1369060" cy="259715"/>
            </a:xfrm>
            <a:custGeom>
              <a:avLst/>
              <a:gdLst/>
              <a:ahLst/>
              <a:cxnLst/>
              <a:rect l="l" t="t" r="r" b="b"/>
              <a:pathLst>
                <a:path w="1369059" h="259715">
                  <a:moveTo>
                    <a:pt x="1368894" y="0"/>
                  </a:moveTo>
                  <a:lnTo>
                    <a:pt x="291820" y="0"/>
                  </a:lnTo>
                  <a:lnTo>
                    <a:pt x="0" y="259194"/>
                  </a:lnTo>
                  <a:lnTo>
                    <a:pt x="1368894" y="259194"/>
                  </a:lnTo>
                  <a:lnTo>
                    <a:pt x="1368894" y="0"/>
                  </a:lnTo>
                  <a:close/>
                </a:path>
              </a:pathLst>
            </a:custGeom>
            <a:solidFill>
              <a:srgbClr val="0061AA"/>
            </a:solidFill>
          </p:spPr>
          <p:txBody>
            <a:bodyPr wrap="square" lIns="0" tIns="0" rIns="0" bIns="0" rtlCol="0"/>
            <a:lstStyle/>
            <a:p>
              <a:endParaRPr/>
            </a:p>
          </p:txBody>
        </p:sp>
      </p:grpSp>
      <p:sp>
        <p:nvSpPr>
          <p:cNvPr id="64" name="object 64"/>
          <p:cNvSpPr txBox="1"/>
          <p:nvPr/>
        </p:nvSpPr>
        <p:spPr>
          <a:xfrm>
            <a:off x="4401305" y="7972828"/>
            <a:ext cx="648970" cy="162560"/>
          </a:xfrm>
          <a:prstGeom prst="rect">
            <a:avLst/>
          </a:prstGeom>
        </p:spPr>
        <p:txBody>
          <a:bodyPr vert="horz" wrap="square" lIns="0" tIns="12700" rIns="0" bIns="0" rtlCol="0">
            <a:spAutoFit/>
          </a:bodyPr>
          <a:lstStyle/>
          <a:p>
            <a:pPr marL="12700">
              <a:lnSpc>
                <a:spcPct val="100000"/>
              </a:lnSpc>
              <a:spcBef>
                <a:spcPts val="100"/>
              </a:spcBef>
            </a:pPr>
            <a:r>
              <a:rPr sz="900" spc="-15" dirty="0">
                <a:solidFill>
                  <a:srgbClr val="FFFFFF"/>
                </a:solidFill>
                <a:latin typeface="ＭＳ ゴシック"/>
                <a:cs typeface="ＭＳ ゴシック"/>
              </a:rPr>
              <a:t>保</a:t>
            </a:r>
            <a:r>
              <a:rPr sz="900" spc="-90" dirty="0">
                <a:solidFill>
                  <a:srgbClr val="FFFFFF"/>
                </a:solidFill>
                <a:latin typeface="ＭＳ ゴシック"/>
                <a:cs typeface="ＭＳ ゴシック"/>
              </a:rPr>
              <a:t>存</a:t>
            </a:r>
            <a:r>
              <a:rPr sz="900" spc="-120" dirty="0">
                <a:solidFill>
                  <a:srgbClr val="FFFFFF"/>
                </a:solidFill>
                <a:latin typeface="ＭＳ ゴシック"/>
                <a:cs typeface="ＭＳ ゴシック"/>
              </a:rPr>
              <a:t>メ</a:t>
            </a:r>
            <a:r>
              <a:rPr sz="900" spc="-55" dirty="0">
                <a:solidFill>
                  <a:srgbClr val="FFFFFF"/>
                </a:solidFill>
                <a:latin typeface="ＭＳ ゴシック"/>
                <a:cs typeface="ＭＳ ゴシック"/>
              </a:rPr>
              <a:t>ニ</a:t>
            </a:r>
            <a:r>
              <a:rPr sz="900" spc="-120" dirty="0">
                <a:solidFill>
                  <a:srgbClr val="FFFFFF"/>
                </a:solidFill>
                <a:latin typeface="ＭＳ ゴシック"/>
                <a:cs typeface="ＭＳ ゴシック"/>
              </a:rPr>
              <a:t>ュー</a:t>
            </a:r>
            <a:endParaRPr sz="900">
              <a:latin typeface="ＭＳ ゴシック"/>
              <a:cs typeface="ＭＳ ゴシック"/>
            </a:endParaRPr>
          </a:p>
        </p:txBody>
      </p:sp>
      <p:sp>
        <p:nvSpPr>
          <p:cNvPr id="67" name="object 6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a:t>
            </a:fld>
            <a:endParaRPr dirty="0"/>
          </a:p>
        </p:txBody>
      </p:sp>
      <p:sp>
        <p:nvSpPr>
          <p:cNvPr id="65" name="object 65"/>
          <p:cNvSpPr txBox="1"/>
          <p:nvPr/>
        </p:nvSpPr>
        <p:spPr>
          <a:xfrm>
            <a:off x="734402" y="837006"/>
            <a:ext cx="6091555" cy="429895"/>
          </a:xfrm>
          <a:prstGeom prst="rect">
            <a:avLst/>
          </a:prstGeom>
          <a:solidFill>
            <a:srgbClr val="46976D"/>
          </a:solidFill>
        </p:spPr>
        <p:txBody>
          <a:bodyPr vert="horz" wrap="square" lIns="0" tIns="36830" rIns="0" bIns="0" rtlCol="0">
            <a:spAutoFit/>
          </a:bodyPr>
          <a:lstStyle/>
          <a:p>
            <a:pPr algn="ctr">
              <a:lnSpc>
                <a:spcPct val="100000"/>
              </a:lnSpc>
              <a:spcBef>
                <a:spcPts val="290"/>
              </a:spcBef>
            </a:pPr>
            <a:r>
              <a:rPr sz="2200" spc="-10" dirty="0">
                <a:solidFill>
                  <a:srgbClr val="FFFFFF"/>
                </a:solidFill>
                <a:latin typeface="HGPｺﾞｼｯｸE"/>
                <a:cs typeface="HGPｺﾞｼｯｸE"/>
              </a:rPr>
              <a:t>評</a:t>
            </a:r>
            <a:r>
              <a:rPr sz="2200" dirty="0">
                <a:solidFill>
                  <a:srgbClr val="FFFFFF"/>
                </a:solidFill>
                <a:latin typeface="HGPｺﾞｼｯｸE"/>
                <a:cs typeface="HGPｺﾞｼｯｸE"/>
              </a:rPr>
              <a:t>価</a:t>
            </a:r>
            <a:r>
              <a:rPr sz="2200" spc="25" dirty="0">
                <a:solidFill>
                  <a:srgbClr val="FFFFFF"/>
                </a:solidFill>
                <a:latin typeface="HGPｺﾞｼｯｸE"/>
                <a:cs typeface="HGPｺﾞｼｯｸE"/>
              </a:rPr>
              <a:t>依</a:t>
            </a:r>
            <a:r>
              <a:rPr sz="2200" spc="-65" dirty="0">
                <a:solidFill>
                  <a:srgbClr val="FFFFFF"/>
                </a:solidFill>
                <a:latin typeface="HGPｺﾞｼｯｸE"/>
                <a:cs typeface="HGPｺﾞｼｯｸE"/>
              </a:rPr>
              <a:t>頼</a:t>
            </a:r>
            <a:r>
              <a:rPr sz="2200" spc="5" dirty="0">
                <a:solidFill>
                  <a:srgbClr val="FFFFFF"/>
                </a:solidFill>
                <a:latin typeface="HGPｺﾞｼｯｸE"/>
                <a:cs typeface="HGPｺﾞｼｯｸE"/>
              </a:rPr>
              <a:t>の</a:t>
            </a:r>
            <a:r>
              <a:rPr sz="2200" spc="20" dirty="0">
                <a:solidFill>
                  <a:srgbClr val="FFFFFF"/>
                </a:solidFill>
                <a:latin typeface="HGPｺﾞｼｯｸE"/>
                <a:cs typeface="HGPｺﾞｼｯｸE"/>
              </a:rPr>
              <a:t>確</a:t>
            </a:r>
            <a:r>
              <a:rPr sz="2200" spc="-5" dirty="0">
                <a:solidFill>
                  <a:srgbClr val="FFFFFF"/>
                </a:solidFill>
                <a:latin typeface="HGPｺﾞｼｯｸE"/>
                <a:cs typeface="HGPｺﾞｼｯｸE"/>
              </a:rPr>
              <a:t>認</a:t>
            </a:r>
            <a:endParaRPr sz="2200">
              <a:latin typeface="HGPｺﾞｼｯｸE"/>
              <a:cs typeface="HGPｺﾞｼｯｸE"/>
            </a:endParaRPr>
          </a:p>
        </p:txBody>
      </p:sp>
      <p:sp>
        <p:nvSpPr>
          <p:cNvPr id="66" name="object 66"/>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35" dirty="0" err="1">
                <a:solidFill>
                  <a:srgbClr val="FFFFFF"/>
                </a:solidFill>
                <a:latin typeface="ＭＳ Ｐゴシック"/>
                <a:cs typeface="ＭＳ Ｐゴシック"/>
              </a:rPr>
              <a:t>の</a:t>
            </a:r>
            <a:r>
              <a:rPr sz="1000" spc="-5" dirty="0" err="1">
                <a:solidFill>
                  <a:srgbClr val="FFFFFF"/>
                </a:solidFill>
                <a:latin typeface="ＭＳ Ｐゴシック"/>
                <a:cs typeface="ＭＳ Ｐゴシック"/>
              </a:rPr>
              <a:t>評</a:t>
            </a:r>
            <a:r>
              <a:rPr sz="1000" spc="-15"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834800" cy="3130985"/>
          </a:xfrm>
          <a:prstGeom prst="rect">
            <a:avLst/>
          </a:prstGeom>
        </p:spPr>
        <p:txBody>
          <a:bodyPr vert="horz" wrap="square" lIns="0" tIns="85725" rIns="0" bIns="0" rtlCol="0">
            <a:spAutoFit/>
          </a:bodyPr>
          <a:lstStyle/>
          <a:p>
            <a:pPr marL="140335">
              <a:lnSpc>
                <a:spcPct val="100000"/>
              </a:lnSpc>
              <a:spcBef>
                <a:spcPts val="675"/>
              </a:spcBef>
            </a:pPr>
            <a:r>
              <a:rPr lang="ja-JP" altLang="en-US" sz="1000" spc="5" dirty="0">
                <a:solidFill>
                  <a:srgbClr val="231F20"/>
                </a:solidFill>
                <a:latin typeface="ＭＳ ゴシック"/>
                <a:cs typeface="ＭＳ ゴシック"/>
              </a:rPr>
              <a:t>研修歯科医</a:t>
            </a:r>
            <a:r>
              <a:rPr sz="1000" spc="-90" dirty="0" err="1">
                <a:solidFill>
                  <a:srgbClr val="231F20"/>
                </a:solidFill>
                <a:latin typeface="ＭＳ ゴシック"/>
                <a:cs typeface="ＭＳ ゴシック"/>
              </a:rPr>
              <a:t>か</a:t>
            </a:r>
            <a:r>
              <a:rPr sz="1000" spc="-70" dirty="0" err="1">
                <a:solidFill>
                  <a:srgbClr val="231F20"/>
                </a:solidFill>
                <a:latin typeface="ＭＳ ゴシック"/>
                <a:cs typeface="ＭＳ ゴシック"/>
              </a:rPr>
              <a:t>ら</a:t>
            </a:r>
            <a:r>
              <a:rPr sz="1000" spc="-45" dirty="0" err="1">
                <a:solidFill>
                  <a:srgbClr val="231F20"/>
                </a:solidFill>
                <a:latin typeface="ＭＳ ゴシック"/>
                <a:cs typeface="ＭＳ ゴシック"/>
              </a:rPr>
              <a:t>の</a:t>
            </a:r>
            <a:r>
              <a:rPr sz="1000" spc="-15" dirty="0" err="1">
                <a:solidFill>
                  <a:srgbClr val="231F20"/>
                </a:solidFill>
                <a:latin typeface="ＭＳ ゴシック"/>
                <a:cs typeface="ＭＳ ゴシック"/>
              </a:rPr>
              <a:t>評</a:t>
            </a:r>
            <a:r>
              <a:rPr sz="1000" spc="-10" dirty="0" err="1">
                <a:solidFill>
                  <a:srgbClr val="231F20"/>
                </a:solidFill>
                <a:latin typeface="ＭＳ ゴシック"/>
                <a:cs typeface="ＭＳ ゴシック"/>
              </a:rPr>
              <a:t>価</a:t>
            </a:r>
            <a:r>
              <a:rPr sz="1000" spc="5" dirty="0" err="1">
                <a:solidFill>
                  <a:srgbClr val="231F20"/>
                </a:solidFill>
                <a:latin typeface="ＭＳ ゴシック"/>
                <a:cs typeface="ＭＳ ゴシック"/>
              </a:rPr>
              <a:t>依</a:t>
            </a:r>
            <a:r>
              <a:rPr sz="1000" spc="-45" dirty="0" err="1">
                <a:solidFill>
                  <a:srgbClr val="231F20"/>
                </a:solidFill>
                <a:latin typeface="ＭＳ ゴシック"/>
                <a:cs typeface="ＭＳ ゴシック"/>
              </a:rPr>
              <a:t>頼</a:t>
            </a:r>
            <a:r>
              <a:rPr sz="1000" spc="-15" dirty="0" err="1">
                <a:solidFill>
                  <a:srgbClr val="231F20"/>
                </a:solidFill>
                <a:latin typeface="ＭＳ ゴシック"/>
                <a:cs typeface="ＭＳ ゴシック"/>
              </a:rPr>
              <a:t>の</a:t>
            </a:r>
            <a:r>
              <a:rPr sz="1000" spc="-10" dirty="0" err="1">
                <a:solidFill>
                  <a:srgbClr val="231F20"/>
                </a:solidFill>
                <a:latin typeface="ＭＳ ゴシック"/>
                <a:cs typeface="ＭＳ ゴシック"/>
              </a:rPr>
              <a:t>確</a:t>
            </a:r>
            <a:r>
              <a:rPr sz="1000" spc="-80" dirty="0" err="1">
                <a:solidFill>
                  <a:srgbClr val="231F20"/>
                </a:solidFill>
                <a:latin typeface="ＭＳ ゴシック"/>
                <a:cs typeface="ＭＳ ゴシック"/>
              </a:rPr>
              <a:t>認</a:t>
            </a:r>
            <a:r>
              <a:rPr sz="1000" spc="-35" dirty="0" err="1">
                <a:solidFill>
                  <a:srgbClr val="231F20"/>
                </a:solidFill>
                <a:latin typeface="ＭＳ ゴシック"/>
                <a:cs typeface="ＭＳ ゴシック"/>
              </a:rPr>
              <a:t>を</a:t>
            </a:r>
            <a:r>
              <a:rPr sz="1000" spc="-45" dirty="0" err="1">
                <a:solidFill>
                  <a:srgbClr val="231F20"/>
                </a:solidFill>
                <a:latin typeface="ＭＳ ゴシック"/>
                <a:cs typeface="ＭＳ ゴシック"/>
              </a:rPr>
              <a:t>行</a:t>
            </a:r>
            <a:r>
              <a:rPr sz="1000" spc="-85" dirty="0" err="1">
                <a:solidFill>
                  <a:srgbClr val="231F20"/>
                </a:solidFill>
                <a:latin typeface="ＭＳ ゴシック"/>
                <a:cs typeface="ＭＳ ゴシック"/>
              </a:rPr>
              <a:t>い</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0325">
              <a:lnSpc>
                <a:spcPct val="148200"/>
              </a:lnSpc>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評</a:t>
            </a:r>
            <a:r>
              <a:rPr sz="1000" spc="5" dirty="0">
                <a:solidFill>
                  <a:srgbClr val="231F20"/>
                </a:solidFill>
                <a:latin typeface="ＭＳ ゴシック"/>
                <a:cs typeface="ＭＳ ゴシック"/>
              </a:rPr>
              <a:t>価</a:t>
            </a:r>
            <a:r>
              <a:rPr sz="1000" spc="20" dirty="0">
                <a:solidFill>
                  <a:srgbClr val="231F20"/>
                </a:solidFill>
                <a:latin typeface="ＭＳ ゴシック"/>
                <a:cs typeface="ＭＳ ゴシック"/>
              </a:rPr>
              <a:t>依</a:t>
            </a:r>
            <a:r>
              <a:rPr sz="1000" spc="-30" dirty="0">
                <a:solidFill>
                  <a:srgbClr val="231F20"/>
                </a:solidFill>
                <a:latin typeface="ＭＳ ゴシック"/>
                <a:cs typeface="ＭＳ ゴシック"/>
              </a:rPr>
              <a:t>頼</a:t>
            </a:r>
            <a:r>
              <a:rPr sz="1000" dirty="0">
                <a:solidFill>
                  <a:srgbClr val="231F20"/>
                </a:solidFill>
                <a:latin typeface="ＭＳ ゴシック"/>
                <a:cs typeface="ＭＳ ゴシック"/>
              </a:rPr>
              <a:t>の</a:t>
            </a:r>
            <a:r>
              <a:rPr sz="1000" spc="5" dirty="0">
                <a:solidFill>
                  <a:srgbClr val="231F20"/>
                </a:solidFill>
                <a:latin typeface="ＭＳ ゴシック"/>
                <a:cs typeface="ＭＳ ゴシック"/>
              </a:rPr>
              <a:t>確</a:t>
            </a:r>
            <a:r>
              <a:rPr sz="1000" spc="-5" dirty="0">
                <a:solidFill>
                  <a:srgbClr val="231F20"/>
                </a:solidFill>
                <a:latin typeface="ＭＳ ゴシック"/>
                <a:cs typeface="ＭＳ ゴシック"/>
              </a:rPr>
              <a:t>認画</a:t>
            </a:r>
            <a:r>
              <a:rPr sz="1000" dirty="0">
                <a:solidFill>
                  <a:srgbClr val="231F20"/>
                </a:solidFill>
                <a:latin typeface="ＭＳ ゴシック"/>
                <a:cs typeface="ＭＳ ゴシック"/>
              </a:rPr>
              <a:t>面</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50" dirty="0">
                <a:solidFill>
                  <a:srgbClr val="231F20"/>
                </a:solidFill>
                <a:latin typeface="ＭＳ ゴシック"/>
                <a:cs typeface="ＭＳ ゴシック"/>
              </a:rPr>
              <a:t> </a:t>
            </a:r>
            <a:r>
              <a:rPr sz="1000" spc="-35" dirty="0" err="1">
                <a:solidFill>
                  <a:srgbClr val="231F20"/>
                </a:solidFill>
                <a:latin typeface="ＭＳ ゴシック"/>
                <a:cs typeface="ＭＳ ゴシック"/>
              </a:rPr>
              <a:t>で</a:t>
            </a:r>
            <a:r>
              <a:rPr sz="1000" spc="-25" dirty="0" err="1">
                <a:solidFill>
                  <a:srgbClr val="231F20"/>
                </a:solidFill>
                <a:latin typeface="ＭＳ ゴシック"/>
                <a:cs typeface="ＭＳ ゴシック"/>
              </a:rPr>
              <a:t>は</a:t>
            </a:r>
            <a:r>
              <a:rPr sz="1000" spc="25"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研修歯科医</a:t>
            </a:r>
            <a:r>
              <a:rPr sz="1000" spc="-75" dirty="0" err="1">
                <a:solidFill>
                  <a:srgbClr val="231F20"/>
                </a:solidFill>
                <a:latin typeface="ＭＳ ゴシック"/>
                <a:cs typeface="ＭＳ ゴシック"/>
              </a:rPr>
              <a:t>か</a:t>
            </a:r>
            <a:r>
              <a:rPr sz="1000" spc="-65" dirty="0" err="1">
                <a:solidFill>
                  <a:srgbClr val="231F20"/>
                </a:solidFill>
                <a:latin typeface="ＭＳ ゴシック"/>
                <a:cs typeface="ＭＳ ゴシック"/>
              </a:rPr>
              <a:t>ら</a:t>
            </a:r>
            <a:r>
              <a:rPr sz="1000" spc="20" dirty="0" err="1">
                <a:solidFill>
                  <a:srgbClr val="231F20"/>
                </a:solidFill>
                <a:latin typeface="ＭＳ ゴシック"/>
                <a:cs typeface="ＭＳ ゴシック"/>
              </a:rPr>
              <a:t>依</a:t>
            </a:r>
            <a:r>
              <a:rPr sz="1000" spc="-30" dirty="0" err="1">
                <a:solidFill>
                  <a:srgbClr val="231F20"/>
                </a:solidFill>
                <a:latin typeface="ＭＳ ゴシック"/>
                <a:cs typeface="ＭＳ ゴシック"/>
              </a:rPr>
              <a:t>頼</a:t>
            </a:r>
            <a:r>
              <a:rPr sz="1000" spc="-65" dirty="0" err="1">
                <a:solidFill>
                  <a:srgbClr val="231F20"/>
                </a:solidFill>
                <a:latin typeface="ＭＳ ゴシック"/>
                <a:cs typeface="ＭＳ ゴシック"/>
              </a:rPr>
              <a:t>の</a:t>
            </a:r>
            <a:r>
              <a:rPr sz="1000" spc="-85" dirty="0" err="1">
                <a:solidFill>
                  <a:srgbClr val="231F20"/>
                </a:solidFill>
                <a:latin typeface="ＭＳ ゴシック"/>
                <a:cs typeface="ＭＳ ゴシック"/>
              </a:rPr>
              <a:t>あ</a:t>
            </a:r>
            <a:r>
              <a:rPr sz="1000" spc="-100" dirty="0" err="1">
                <a:solidFill>
                  <a:srgbClr val="231F20"/>
                </a:solidFill>
                <a:latin typeface="ＭＳ ゴシック"/>
                <a:cs typeface="ＭＳ ゴシック"/>
              </a:rPr>
              <a:t>っ</a:t>
            </a:r>
            <a:r>
              <a:rPr sz="1000" spc="-20" dirty="0" err="1">
                <a:solidFill>
                  <a:srgbClr val="231F20"/>
                </a:solidFill>
                <a:latin typeface="ＭＳ ゴシック"/>
                <a:cs typeface="ＭＳ ゴシック"/>
              </a:rPr>
              <a:t>た</a:t>
            </a:r>
            <a:r>
              <a:rPr sz="1000" dirty="0" err="1">
                <a:solidFill>
                  <a:srgbClr val="231F20"/>
                </a:solidFill>
                <a:latin typeface="ＭＳ ゴシック"/>
                <a:cs typeface="ＭＳ ゴシック"/>
              </a:rPr>
              <a:t>評</a:t>
            </a:r>
            <a:r>
              <a:rPr sz="1000" spc="-15" dirty="0" err="1">
                <a:solidFill>
                  <a:srgbClr val="231F20"/>
                </a:solidFill>
                <a:latin typeface="ＭＳ ゴシック"/>
                <a:cs typeface="ＭＳ ゴシック"/>
              </a:rPr>
              <a:t>価</a:t>
            </a:r>
            <a:r>
              <a:rPr sz="1000" spc="5" dirty="0" err="1">
                <a:solidFill>
                  <a:srgbClr val="231F20"/>
                </a:solidFill>
                <a:latin typeface="ＭＳ ゴシック"/>
                <a:cs typeface="ＭＳ ゴシック"/>
              </a:rPr>
              <a:t>票</a:t>
            </a:r>
            <a:r>
              <a:rPr sz="1000" spc="-20" dirty="0" err="1">
                <a:solidFill>
                  <a:srgbClr val="231F20"/>
                </a:solidFill>
                <a:latin typeface="ＭＳ ゴシック"/>
                <a:cs typeface="ＭＳ ゴシック"/>
              </a:rPr>
              <a:t>入</a:t>
            </a:r>
            <a:r>
              <a:rPr sz="1000" spc="-15" dirty="0" err="1">
                <a:solidFill>
                  <a:srgbClr val="231F20"/>
                </a:solidFill>
                <a:latin typeface="ＭＳ ゴシック"/>
                <a:cs typeface="ＭＳ ゴシック"/>
              </a:rPr>
              <a:t>力</a:t>
            </a:r>
            <a:r>
              <a:rPr sz="1000" spc="20" dirty="0" err="1">
                <a:solidFill>
                  <a:srgbClr val="231F20"/>
                </a:solidFill>
                <a:latin typeface="ＭＳ ゴシック"/>
                <a:cs typeface="ＭＳ ゴシック"/>
              </a:rPr>
              <a:t>依</a:t>
            </a:r>
            <a:r>
              <a:rPr sz="1000" spc="10" dirty="0" err="1">
                <a:solidFill>
                  <a:srgbClr val="231F20"/>
                </a:solidFill>
                <a:latin typeface="ＭＳ ゴシック"/>
                <a:cs typeface="ＭＳ ゴシック"/>
              </a:rPr>
              <a:t>頼</a:t>
            </a:r>
            <a:r>
              <a:rPr sz="1000" spc="-20" dirty="0" err="1">
                <a:solidFill>
                  <a:srgbClr val="231F20"/>
                </a:solidFill>
                <a:latin typeface="ＭＳ ゴシック"/>
                <a:cs typeface="ＭＳ ゴシック"/>
              </a:rPr>
              <a:t>が</a:t>
            </a:r>
            <a:r>
              <a:rPr sz="1000" spc="-35" dirty="0" err="1">
                <a:solidFill>
                  <a:srgbClr val="231F20"/>
                </a:solidFill>
                <a:latin typeface="ＭＳ ゴシック"/>
                <a:cs typeface="ＭＳ ゴシック"/>
              </a:rPr>
              <a:t>一</a:t>
            </a:r>
            <a:r>
              <a:rPr sz="1000" spc="-25" dirty="0" err="1">
                <a:solidFill>
                  <a:srgbClr val="231F20"/>
                </a:solidFill>
                <a:latin typeface="ＭＳ ゴシック"/>
                <a:cs typeface="ＭＳ ゴシック"/>
              </a:rPr>
              <a:t>覧</a:t>
            </a:r>
            <a:r>
              <a:rPr sz="1000" spc="-15" dirty="0" err="1">
                <a:solidFill>
                  <a:srgbClr val="231F20"/>
                </a:solidFill>
                <a:latin typeface="ＭＳ ゴシック"/>
                <a:cs typeface="ＭＳ ゴシック"/>
              </a:rPr>
              <a:t>表</a:t>
            </a:r>
            <a:r>
              <a:rPr sz="1000" spc="-70" dirty="0" err="1">
                <a:solidFill>
                  <a:srgbClr val="231F20"/>
                </a:solidFill>
                <a:latin typeface="ＭＳ ゴシック"/>
                <a:cs typeface="ＭＳ ゴシック"/>
              </a:rPr>
              <a:t>示</a:t>
            </a:r>
            <a:r>
              <a:rPr sz="1000" dirty="0" err="1">
                <a:solidFill>
                  <a:srgbClr val="231F20"/>
                </a:solidFill>
                <a:latin typeface="ＭＳ ゴシック"/>
                <a:cs typeface="ＭＳ ゴシック"/>
              </a:rPr>
              <a:t>さ</a:t>
            </a:r>
            <a:r>
              <a:rPr sz="1000" dirty="0">
                <a:solidFill>
                  <a:srgbClr val="231F20"/>
                </a:solidFill>
                <a:latin typeface="ＭＳ ゴシック"/>
                <a:cs typeface="ＭＳ ゴシック"/>
              </a:rPr>
              <a:t> </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a:t>
            </a:r>
            <a:r>
              <a:rPr sz="1000" spc="-15" dirty="0">
                <a:solidFill>
                  <a:srgbClr val="231F20"/>
                </a:solidFill>
                <a:latin typeface="ＭＳ ゴシック"/>
                <a:cs typeface="ＭＳ ゴシック"/>
              </a:rPr>
              <a:t>示</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未</a:t>
            </a:r>
            <a:r>
              <a:rPr sz="1000" spc="-15" dirty="0">
                <a:solidFill>
                  <a:srgbClr val="231F20"/>
                </a:solidFill>
                <a:latin typeface="ＭＳ ゴシック"/>
                <a:cs typeface="ＭＳ ゴシック"/>
              </a:rPr>
              <a:t>処</a:t>
            </a:r>
            <a:r>
              <a:rPr sz="1000" dirty="0">
                <a:solidFill>
                  <a:srgbClr val="231F20"/>
                </a:solidFill>
                <a:latin typeface="ＭＳ ゴシック"/>
                <a:cs typeface="ＭＳ ゴシック"/>
              </a:rPr>
              <a:t>理</a:t>
            </a:r>
            <a:r>
              <a:rPr sz="1000" spc="-24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25" dirty="0">
                <a:solidFill>
                  <a:srgbClr val="231F20"/>
                </a:solidFill>
                <a:latin typeface="ＭＳ ゴシック"/>
                <a:cs typeface="ＭＳ ゴシック"/>
              </a:rPr>
              <a:t> </a:t>
            </a:r>
            <a:r>
              <a:rPr sz="1000" spc="-20" dirty="0">
                <a:solidFill>
                  <a:srgbClr val="231F20"/>
                </a:solidFill>
                <a:latin typeface="ＭＳ ゴシック"/>
                <a:cs typeface="ＭＳ ゴシック"/>
              </a:rPr>
              <a:t>未</a:t>
            </a:r>
            <a:r>
              <a:rPr sz="1000" spc="-15" dirty="0">
                <a:solidFill>
                  <a:srgbClr val="231F20"/>
                </a:solidFill>
                <a:latin typeface="ＭＳ ゴシック"/>
                <a:cs typeface="ＭＳ ゴシック"/>
              </a:rPr>
              <a:t>評</a:t>
            </a:r>
            <a:r>
              <a:rPr sz="1000" spc="-40" dirty="0">
                <a:solidFill>
                  <a:srgbClr val="231F20"/>
                </a:solidFill>
                <a:latin typeface="ＭＳ ゴシック"/>
                <a:cs typeface="ＭＳ ゴシック"/>
              </a:rPr>
              <a:t>価</a:t>
            </a:r>
            <a:r>
              <a:rPr sz="1000" spc="-30" dirty="0">
                <a:solidFill>
                  <a:srgbClr val="231F20"/>
                </a:solidFill>
                <a:latin typeface="ＭＳ ゴシック"/>
                <a:cs typeface="ＭＳ ゴシック"/>
              </a:rPr>
              <a:t>の</a:t>
            </a:r>
            <a:r>
              <a:rPr sz="1000" spc="-50" dirty="0">
                <a:solidFill>
                  <a:srgbClr val="231F20"/>
                </a:solidFill>
                <a:latin typeface="ＭＳ ゴシック"/>
                <a:cs typeface="ＭＳ ゴシック"/>
              </a:rPr>
              <a:t>一</a:t>
            </a:r>
            <a:r>
              <a:rPr sz="1000" spc="-80" dirty="0">
                <a:solidFill>
                  <a:srgbClr val="231F20"/>
                </a:solidFill>
                <a:latin typeface="ＭＳ ゴシック"/>
                <a:cs typeface="ＭＳ ゴシック"/>
              </a:rPr>
              <a:t>覧</a:t>
            </a:r>
            <a:r>
              <a:rPr sz="1000" spc="-75" dirty="0">
                <a:solidFill>
                  <a:srgbClr val="231F20"/>
                </a:solidFill>
                <a:latin typeface="ＭＳ ゴシック"/>
                <a:cs typeface="ＭＳ ゴシック"/>
              </a:rPr>
              <a:t>と</a:t>
            </a:r>
            <a:r>
              <a:rPr sz="1000" spc="-25" dirty="0">
                <a:solidFill>
                  <a:srgbClr val="231F20"/>
                </a:solidFill>
                <a:latin typeface="ＭＳ ゴシック"/>
                <a:cs typeface="ＭＳ ゴシック"/>
              </a:rPr>
              <a:t>承</a:t>
            </a:r>
            <a:r>
              <a:rPr sz="1000" spc="10" dirty="0">
                <a:solidFill>
                  <a:srgbClr val="231F20"/>
                </a:solidFill>
                <a:latin typeface="ＭＳ ゴシック"/>
                <a:cs typeface="ＭＳ ゴシック"/>
              </a:rPr>
              <a:t>認</a:t>
            </a:r>
            <a:r>
              <a:rPr sz="1000" spc="195" dirty="0">
                <a:solidFill>
                  <a:srgbClr val="231F20"/>
                </a:solidFill>
                <a:latin typeface="ＭＳ ゴシック"/>
                <a:cs typeface="ＭＳ ゴシック"/>
              </a:rPr>
              <a:t>済</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価済</a:t>
            </a:r>
            <a:r>
              <a:rPr sz="1000" spc="-30" dirty="0">
                <a:solidFill>
                  <a:srgbClr val="231F20"/>
                </a:solidFill>
                <a:latin typeface="ＭＳ ゴシック"/>
                <a:cs typeface="ＭＳ ゴシック"/>
              </a:rPr>
              <a:t>の</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95" dirty="0">
                <a:solidFill>
                  <a:srgbClr val="231F20"/>
                </a:solidFill>
                <a:latin typeface="ＭＳ ゴシック"/>
                <a:cs typeface="ＭＳ ゴシック"/>
              </a:rPr>
              <a:t>示</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切</a:t>
            </a:r>
            <a:r>
              <a:rPr sz="1000" spc="-40" dirty="0">
                <a:solidFill>
                  <a:srgbClr val="231F20"/>
                </a:solidFill>
                <a:latin typeface="ＭＳ ゴシック"/>
                <a:cs typeface="ＭＳ ゴシック"/>
              </a:rPr>
              <a:t>替</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35" dirty="0">
                <a:solidFill>
                  <a:srgbClr val="46976D"/>
                </a:solidFill>
                <a:latin typeface="ＭＳ ゴシック"/>
                <a:cs typeface="ＭＳ ゴシック"/>
              </a:rPr>
              <a:t>■</a:t>
            </a:r>
            <a:r>
              <a:rPr sz="1000" spc="-15" dirty="0">
                <a:solidFill>
                  <a:srgbClr val="46976D"/>
                </a:solidFill>
                <a:latin typeface="ＭＳ ゴシック"/>
                <a:cs typeface="ＭＳ ゴシック"/>
              </a:rPr>
              <a:t>評</a:t>
            </a:r>
            <a:r>
              <a:rPr sz="1000" spc="-30" dirty="0">
                <a:solidFill>
                  <a:srgbClr val="46976D"/>
                </a:solidFill>
                <a:latin typeface="ＭＳ ゴシック"/>
                <a:cs typeface="ＭＳ ゴシック"/>
              </a:rPr>
              <a:t>価</a:t>
            </a:r>
            <a:r>
              <a:rPr sz="1000" spc="-25" dirty="0">
                <a:solidFill>
                  <a:srgbClr val="46976D"/>
                </a:solidFill>
                <a:latin typeface="ＭＳ ゴシック"/>
                <a:cs typeface="ＭＳ ゴシック"/>
              </a:rPr>
              <a:t>票</a:t>
            </a:r>
            <a:r>
              <a:rPr sz="1000" spc="-105" dirty="0">
                <a:solidFill>
                  <a:srgbClr val="46976D"/>
                </a:solidFill>
                <a:latin typeface="ＭＳ ゴシック"/>
                <a:cs typeface="ＭＳ ゴシック"/>
              </a:rPr>
              <a:t>の</a:t>
            </a:r>
            <a:r>
              <a:rPr sz="1000" spc="-35" dirty="0">
                <a:solidFill>
                  <a:srgbClr val="46976D"/>
                </a:solidFill>
                <a:latin typeface="ＭＳ ゴシック"/>
                <a:cs typeface="ＭＳ ゴシック"/>
              </a:rPr>
              <a:t>入力</a:t>
            </a:r>
            <a:endParaRPr sz="1000" dirty="0">
              <a:latin typeface="ＭＳ ゴシック"/>
              <a:cs typeface="ＭＳ ゴシック"/>
            </a:endParaRPr>
          </a:p>
          <a:p>
            <a:pPr marL="140335" marR="60325" indent="-128270">
              <a:lnSpc>
                <a:spcPct val="148200"/>
              </a:lnSpc>
              <a:buAutoNum type="arabicPeriod"/>
              <a:tabLst>
                <a:tab pos="218440" algn="l"/>
              </a:tabLst>
            </a:pP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sz="1000" spc="-5" dirty="0">
                <a:solidFill>
                  <a:srgbClr val="231F20"/>
                </a:solidFill>
                <a:latin typeface="ＭＳ ゴシック"/>
                <a:cs typeface="ＭＳ ゴシック"/>
              </a:rPr>
              <a:t>評</a:t>
            </a:r>
            <a:r>
              <a:rPr sz="1000" dirty="0">
                <a:solidFill>
                  <a:srgbClr val="231F20"/>
                </a:solidFill>
                <a:latin typeface="ＭＳ ゴシック"/>
                <a:cs typeface="ＭＳ ゴシック"/>
              </a:rPr>
              <a:t>価</a:t>
            </a:r>
            <a:r>
              <a:rPr sz="1000" spc="15" dirty="0">
                <a:solidFill>
                  <a:srgbClr val="231F20"/>
                </a:solidFill>
                <a:latin typeface="ＭＳ ゴシック"/>
                <a:cs typeface="ＭＳ ゴシック"/>
              </a:rPr>
              <a:t>依</a:t>
            </a:r>
            <a:r>
              <a:rPr sz="1000" spc="-35" dirty="0">
                <a:solidFill>
                  <a:srgbClr val="231F20"/>
                </a:solidFill>
                <a:latin typeface="ＭＳ ゴシック"/>
                <a:cs typeface="ＭＳ ゴシック"/>
              </a:rPr>
              <a:t>頼</a:t>
            </a:r>
            <a:r>
              <a:rPr sz="1000" spc="-5" dirty="0">
                <a:solidFill>
                  <a:srgbClr val="231F20"/>
                </a:solidFill>
                <a:latin typeface="ＭＳ ゴシック"/>
                <a:cs typeface="ＭＳ ゴシック"/>
              </a:rPr>
              <a:t>の</a:t>
            </a:r>
            <a:r>
              <a:rPr sz="1000" dirty="0">
                <a:solidFill>
                  <a:srgbClr val="231F20"/>
                </a:solidFill>
                <a:latin typeface="ＭＳ ゴシック"/>
                <a:cs typeface="ＭＳ ゴシック"/>
              </a:rPr>
              <a:t>確</a:t>
            </a:r>
            <a:r>
              <a:rPr sz="1000" spc="-10" dirty="0">
                <a:solidFill>
                  <a:srgbClr val="231F20"/>
                </a:solidFill>
                <a:latin typeface="ＭＳ ゴシック"/>
                <a:cs typeface="ＭＳ ゴシック"/>
              </a:rPr>
              <a:t>認画</a:t>
            </a:r>
            <a:r>
              <a:rPr sz="1000" dirty="0">
                <a:solidFill>
                  <a:srgbClr val="231F20"/>
                </a:solidFill>
                <a:latin typeface="ＭＳ ゴシック"/>
                <a:cs typeface="ＭＳ ゴシック"/>
              </a:rPr>
              <a:t>面</a:t>
            </a:r>
            <a:r>
              <a:rPr sz="1000" spc="-28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180" dirty="0" err="1">
                <a:solidFill>
                  <a:srgbClr val="231F20"/>
                </a:solidFill>
                <a:latin typeface="ＭＳ ゴシック"/>
                <a:cs typeface="ＭＳ ゴシック"/>
              </a:rPr>
              <a:t>の</a:t>
            </a:r>
            <a:r>
              <a:rPr sz="1000" spc="15" dirty="0" err="1">
                <a:solidFill>
                  <a:srgbClr val="231F20"/>
                </a:solidFill>
                <a:latin typeface="ＭＳ ゴシック"/>
                <a:cs typeface="ＭＳ ゴシック"/>
              </a:rPr>
              <a:t>「</a:t>
            </a:r>
            <a:r>
              <a:rPr sz="1000" spc="-5" dirty="0" err="1">
                <a:solidFill>
                  <a:srgbClr val="231F20"/>
                </a:solidFill>
                <a:latin typeface="ＭＳ ゴシック"/>
                <a:cs typeface="ＭＳ ゴシック"/>
              </a:rPr>
              <a:t>評</a:t>
            </a:r>
            <a:r>
              <a:rPr sz="1000" spc="-20" dirty="0" err="1">
                <a:solidFill>
                  <a:srgbClr val="231F20"/>
                </a:solidFill>
                <a:latin typeface="ＭＳ ゴシック"/>
                <a:cs typeface="ＭＳ ゴシック"/>
              </a:rPr>
              <a:t>価</a:t>
            </a:r>
            <a:r>
              <a:rPr sz="1000" spc="-35" dirty="0" err="1">
                <a:solidFill>
                  <a:srgbClr val="231F20"/>
                </a:solidFill>
                <a:latin typeface="ＭＳ ゴシック"/>
                <a:cs typeface="ＭＳ ゴシック"/>
              </a:rPr>
              <a:t>票</a:t>
            </a:r>
            <a:r>
              <a:rPr sz="1000" spc="-40" dirty="0" err="1">
                <a:solidFill>
                  <a:srgbClr val="231F20"/>
                </a:solidFill>
                <a:latin typeface="ＭＳ ゴシック"/>
                <a:cs typeface="ＭＳ ゴシック"/>
              </a:rPr>
              <a:t>一</a:t>
            </a:r>
            <a:r>
              <a:rPr sz="1000" spc="-70" dirty="0" err="1">
                <a:solidFill>
                  <a:srgbClr val="231F20"/>
                </a:solidFill>
                <a:latin typeface="ＭＳ ゴシック"/>
                <a:cs typeface="ＭＳ ゴシック"/>
              </a:rPr>
              <a:t>覧</a:t>
            </a:r>
            <a:r>
              <a:rPr sz="1000" spc="-155" dirty="0" err="1">
                <a:solidFill>
                  <a:srgbClr val="231F20"/>
                </a:solidFill>
                <a:latin typeface="ＭＳ ゴシック"/>
                <a:cs typeface="ＭＳ ゴシック"/>
              </a:rPr>
              <a:t>エ</a:t>
            </a:r>
            <a:r>
              <a:rPr sz="1000" spc="-114" dirty="0" err="1">
                <a:solidFill>
                  <a:srgbClr val="231F20"/>
                </a:solidFill>
                <a:latin typeface="ＭＳ ゴシック"/>
                <a:cs typeface="ＭＳ ゴシック"/>
              </a:rPr>
              <a:t>リ</a:t>
            </a:r>
            <a:r>
              <a:rPr sz="1000" spc="-150" dirty="0" err="1">
                <a:solidFill>
                  <a:srgbClr val="231F20"/>
                </a:solidFill>
                <a:latin typeface="ＭＳ ゴシック"/>
                <a:cs typeface="ＭＳ ゴシック"/>
              </a:rPr>
              <a:t>ア</a:t>
            </a:r>
            <a:r>
              <a:rPr sz="1000" spc="15" dirty="0" err="1">
                <a:solidFill>
                  <a:srgbClr val="231F20"/>
                </a:solidFill>
                <a:latin typeface="ＭＳ ゴシック"/>
                <a:cs typeface="ＭＳ ゴシック"/>
              </a:rPr>
              <a:t>」</a:t>
            </a:r>
            <a:r>
              <a:rPr sz="1000" spc="-80" dirty="0" err="1">
                <a:solidFill>
                  <a:srgbClr val="231F20"/>
                </a:solidFill>
                <a:latin typeface="ＭＳ ゴシック"/>
                <a:cs typeface="ＭＳ ゴシック"/>
              </a:rPr>
              <a:t>か</a:t>
            </a:r>
            <a:r>
              <a:rPr sz="1000" spc="-85" dirty="0" err="1">
                <a:solidFill>
                  <a:srgbClr val="231F20"/>
                </a:solidFill>
                <a:latin typeface="ＭＳ ゴシック"/>
                <a:cs typeface="ＭＳ ゴシック"/>
              </a:rPr>
              <a:t>ら</a:t>
            </a:r>
            <a:r>
              <a:rPr sz="1000" spc="15" dirty="0" err="1">
                <a:solidFill>
                  <a:srgbClr val="231F20"/>
                </a:solidFill>
                <a:latin typeface="ＭＳ ゴシック"/>
                <a:cs typeface="ＭＳ ゴシック"/>
              </a:rPr>
              <a:t>、</a:t>
            </a:r>
            <a:r>
              <a:rPr sz="1000" spc="-15" dirty="0" err="1">
                <a:solidFill>
                  <a:srgbClr val="231F20"/>
                </a:solidFill>
                <a:latin typeface="ＭＳ ゴシック"/>
                <a:cs typeface="ＭＳ ゴシック"/>
              </a:rPr>
              <a:t>承</a:t>
            </a:r>
            <a:r>
              <a:rPr sz="1000" spc="-70" dirty="0" err="1">
                <a:solidFill>
                  <a:srgbClr val="231F20"/>
                </a:solidFill>
                <a:latin typeface="ＭＳ ゴシック"/>
                <a:cs typeface="ＭＳ ゴシック"/>
              </a:rPr>
              <a:t>認</a:t>
            </a:r>
            <a:r>
              <a:rPr sz="1000" spc="-25" dirty="0" err="1">
                <a:solidFill>
                  <a:srgbClr val="231F20"/>
                </a:solidFill>
                <a:latin typeface="ＭＳ ゴシック"/>
                <a:cs typeface="ＭＳ ゴシック"/>
              </a:rPr>
              <a:t>を</a:t>
            </a:r>
            <a:r>
              <a:rPr sz="1000" spc="-70" dirty="0" err="1">
                <a:solidFill>
                  <a:srgbClr val="231F20"/>
                </a:solidFill>
                <a:latin typeface="ＭＳ ゴシック"/>
                <a:cs typeface="ＭＳ ゴシック"/>
              </a:rPr>
              <a:t>行う</a:t>
            </a:r>
            <a:r>
              <a:rPr lang="ja-JP" altLang="en-US" sz="1000" spc="15" dirty="0">
                <a:solidFill>
                  <a:srgbClr val="231F20"/>
                </a:solidFill>
                <a:latin typeface="ＭＳ ゴシック"/>
                <a:cs typeface="ＭＳ ゴシック"/>
              </a:rPr>
              <a:t>研修歯科医</a:t>
            </a:r>
            <a:r>
              <a:rPr sz="1000" spc="-20" dirty="0" err="1">
                <a:solidFill>
                  <a:srgbClr val="231F20"/>
                </a:solidFill>
                <a:latin typeface="ＭＳ ゴシック"/>
                <a:cs typeface="ＭＳ ゴシック"/>
              </a:rPr>
              <a:t>を</a:t>
            </a:r>
            <a:r>
              <a:rPr sz="1000" spc="-10" dirty="0" err="1">
                <a:solidFill>
                  <a:srgbClr val="231F20"/>
                </a:solidFill>
                <a:latin typeface="ＭＳ ゴシック"/>
                <a:cs typeface="ＭＳ ゴシック"/>
              </a:rPr>
              <a:t>選</a:t>
            </a:r>
            <a:r>
              <a:rPr sz="1000" spc="-114"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610" dirty="0">
                <a:solidFill>
                  <a:srgbClr val="231F20"/>
                </a:solidFill>
                <a:latin typeface="ＭＳ ゴシック"/>
                <a:cs typeface="ＭＳ ゴシック"/>
              </a:rPr>
              <a:t>、</a:t>
            </a:r>
            <a:r>
              <a:rPr lang="en-US" sz="1000" spc="-610" dirty="0">
                <a:solidFill>
                  <a:srgbClr val="231F20"/>
                </a:solidFill>
                <a:latin typeface="ＭＳ ゴシック"/>
                <a:cs typeface="ＭＳ ゴシック"/>
              </a:rPr>
              <a:t/>
            </a:r>
            <a:br>
              <a:rPr lang="en-US" sz="1000" spc="-610" dirty="0">
                <a:solidFill>
                  <a:srgbClr val="231F20"/>
                </a:solidFill>
                <a:latin typeface="ＭＳ ゴシック"/>
                <a:cs typeface="ＭＳ ゴシック"/>
              </a:rPr>
            </a:b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sz="1000" spc="-25" dirty="0" err="1">
                <a:solidFill>
                  <a:srgbClr val="231F20"/>
                </a:solidFill>
                <a:latin typeface="ＭＳ ゴシック"/>
                <a:cs typeface="ＭＳ ゴシック"/>
              </a:rPr>
              <a:t>表</a:t>
            </a:r>
            <a:r>
              <a:rPr sz="1000" spc="-65" dirty="0" err="1">
                <a:solidFill>
                  <a:srgbClr val="231F20"/>
                </a:solidFill>
                <a:latin typeface="ＭＳ ゴシック"/>
                <a:cs typeface="ＭＳ ゴシック"/>
              </a:rPr>
              <a:t>示</a:t>
            </a:r>
            <a:r>
              <a:rPr sz="1000" spc="15" dirty="0" err="1">
                <a:solidFill>
                  <a:srgbClr val="231F20"/>
                </a:solidFill>
                <a:latin typeface="ＭＳ ゴシック"/>
                <a:cs typeface="ＭＳ ゴシック"/>
              </a:rPr>
              <a:t>」</a:t>
            </a:r>
            <a:r>
              <a:rPr sz="1000" spc="-100" dirty="0" err="1">
                <a:solidFill>
                  <a:srgbClr val="231F20"/>
                </a:solidFill>
                <a:latin typeface="ＭＳ ゴシック"/>
                <a:cs typeface="ＭＳ ゴシック"/>
              </a:rPr>
              <a:t>ボ</a:t>
            </a:r>
            <a:r>
              <a:rPr sz="1000" spc="-140" dirty="0" err="1">
                <a:solidFill>
                  <a:srgbClr val="231F20"/>
                </a:solidFill>
                <a:latin typeface="ＭＳ ゴシック"/>
                <a:cs typeface="ＭＳ ゴシック"/>
              </a:rPr>
              <a:t>タ</a:t>
            </a:r>
            <a:r>
              <a:rPr sz="1000" spc="-75" dirty="0" err="1">
                <a:solidFill>
                  <a:srgbClr val="231F20"/>
                </a:solidFill>
                <a:latin typeface="ＭＳ ゴシック"/>
                <a:cs typeface="ＭＳ ゴシック"/>
              </a:rPr>
              <a:t>ン</a:t>
            </a:r>
            <a:r>
              <a:rPr sz="1000" spc="-45" dirty="0" err="1">
                <a:solidFill>
                  <a:srgbClr val="231F20"/>
                </a:solidFill>
                <a:latin typeface="ＭＳ ゴシック"/>
                <a:cs typeface="ＭＳ ゴシック"/>
              </a:rPr>
              <a:t>を</a:t>
            </a:r>
            <a:r>
              <a:rPr sz="1000" spc="-155" dirty="0" err="1">
                <a:solidFill>
                  <a:srgbClr val="231F20"/>
                </a:solidFill>
                <a:latin typeface="ＭＳ ゴシック"/>
                <a:cs typeface="ＭＳ ゴシック"/>
              </a:rPr>
              <a:t>ク</a:t>
            </a:r>
            <a:r>
              <a:rPr sz="1000" spc="-160" dirty="0" err="1">
                <a:solidFill>
                  <a:srgbClr val="231F20"/>
                </a:solidFill>
                <a:latin typeface="ＭＳ ゴシック"/>
                <a:cs typeface="ＭＳ ゴシック"/>
              </a:rPr>
              <a:t>リ</a:t>
            </a:r>
            <a:r>
              <a:rPr sz="10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marL="153670" indent="-141605">
              <a:lnSpc>
                <a:spcPct val="100000"/>
              </a:lnSpc>
              <a:spcBef>
                <a:spcPts val="580"/>
              </a:spcBef>
              <a:buAutoNum type="arabicPeriod"/>
              <a:tabLst>
                <a:tab pos="154305" algn="l"/>
              </a:tabLst>
            </a:pP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lang="ja-JP" altLang="en-US" sz="1000" spc="5"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0" dirty="0">
                <a:solidFill>
                  <a:srgbClr val="231F20"/>
                </a:solidFill>
                <a:latin typeface="ＭＳ ゴシック"/>
                <a:cs typeface="ＭＳ ゴシック"/>
              </a:rPr>
              <a:t>票</a:t>
            </a:r>
            <a:r>
              <a:rPr sz="1000" spc="-35" dirty="0">
                <a:solidFill>
                  <a:srgbClr val="231F20"/>
                </a:solidFill>
                <a:latin typeface="ＭＳ ゴシック"/>
                <a:cs typeface="ＭＳ ゴシック"/>
              </a:rPr>
              <a:t>入</a:t>
            </a:r>
            <a:r>
              <a:rPr sz="1000" spc="190" dirty="0">
                <a:solidFill>
                  <a:srgbClr val="231F20"/>
                </a:solidFill>
                <a:latin typeface="ＭＳ ゴシック"/>
                <a:cs typeface="ＭＳ ゴシック"/>
              </a:rPr>
              <a:t>力</a:t>
            </a:r>
            <a:r>
              <a:rPr sz="1000" dirty="0">
                <a:solidFill>
                  <a:srgbClr val="231F20"/>
                </a:solidFill>
                <a:latin typeface="ＭＳ ゴシック"/>
                <a:cs typeface="ＭＳ ゴシック"/>
              </a:rPr>
              <a:t>/</a:t>
            </a:r>
            <a:r>
              <a:rPr sz="1000" spc="-260" dirty="0">
                <a:solidFill>
                  <a:srgbClr val="231F20"/>
                </a:solidFill>
                <a:latin typeface="ＭＳ ゴシック"/>
                <a:cs typeface="ＭＳ ゴシック"/>
              </a:rPr>
              <a:t> </a:t>
            </a:r>
            <a:r>
              <a:rPr sz="1000" spc="-30" dirty="0">
                <a:solidFill>
                  <a:srgbClr val="231F20"/>
                </a:solidFill>
                <a:latin typeface="ＭＳ ゴシック"/>
                <a:cs typeface="ＭＳ ゴシック"/>
              </a:rPr>
              <a:t>閲</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1487805" indent="64135">
              <a:lnSpc>
                <a:spcPct val="148200"/>
              </a:lnSpc>
            </a:pPr>
            <a:r>
              <a:rPr sz="1000" spc="10" dirty="0">
                <a:solidFill>
                  <a:srgbClr val="231F20"/>
                </a:solidFill>
                <a:latin typeface="ＭＳ ゴシック"/>
                <a:cs typeface="ＭＳ ゴシック"/>
              </a:rPr>
              <a:t>「</a:t>
            </a:r>
            <a:r>
              <a:rPr sz="1000" spc="-15" dirty="0" err="1">
                <a:solidFill>
                  <a:srgbClr val="231F20"/>
                </a:solidFill>
                <a:latin typeface="ＭＳ ゴシック"/>
                <a:cs typeface="ＭＳ ゴシック"/>
              </a:rPr>
              <a:t>評</a:t>
            </a:r>
            <a:r>
              <a:rPr sz="1000" spc="-35"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対</a:t>
            </a:r>
            <a:r>
              <a:rPr sz="1000" spc="-45" dirty="0" err="1">
                <a:solidFill>
                  <a:srgbClr val="231F20"/>
                </a:solidFill>
                <a:latin typeface="ＭＳ ゴシック"/>
                <a:cs typeface="ＭＳ ゴシック"/>
              </a:rPr>
              <a:t>象</a:t>
            </a:r>
            <a:r>
              <a:rPr lang="ja-JP" altLang="en-US" sz="1000" spc="5"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情</a:t>
            </a:r>
            <a:r>
              <a:rPr sz="1000" spc="-70" dirty="0" err="1">
                <a:solidFill>
                  <a:srgbClr val="231F20"/>
                </a:solidFill>
                <a:latin typeface="ＭＳ ゴシック"/>
                <a:cs typeface="ＭＳ ゴシック"/>
              </a:rPr>
              <a:t>報</a:t>
            </a:r>
            <a:r>
              <a:rPr sz="1000" spc="-160" dirty="0" err="1">
                <a:solidFill>
                  <a:srgbClr val="231F20"/>
                </a:solidFill>
                <a:latin typeface="ＭＳ ゴシック"/>
                <a:cs typeface="ＭＳ ゴシック"/>
              </a:rPr>
              <a:t>エ</a:t>
            </a:r>
            <a:r>
              <a:rPr sz="1000" spc="-125" dirty="0" err="1">
                <a:solidFill>
                  <a:srgbClr val="231F20"/>
                </a:solidFill>
                <a:latin typeface="ＭＳ ゴシック"/>
                <a:cs typeface="ＭＳ ゴシック"/>
              </a:rPr>
              <a:t>リ</a:t>
            </a:r>
            <a:r>
              <a:rPr sz="1000" spc="-155" dirty="0" err="1">
                <a:solidFill>
                  <a:srgbClr val="231F20"/>
                </a:solidFill>
                <a:latin typeface="ＭＳ ゴシック"/>
                <a:cs typeface="ＭＳ ゴシック"/>
              </a:rPr>
              <a:t>ア</a:t>
            </a:r>
            <a:r>
              <a:rPr sz="1000" spc="10" dirty="0" err="1">
                <a:solidFill>
                  <a:srgbClr val="231F20"/>
                </a:solidFill>
                <a:latin typeface="ＭＳ ゴシック"/>
                <a:cs typeface="ＭＳ ゴシック"/>
              </a:rPr>
              <a:t>」</a:t>
            </a:r>
            <a:r>
              <a:rPr sz="1000" spc="-85" dirty="0" err="1">
                <a:solidFill>
                  <a:srgbClr val="231F20"/>
                </a:solidFill>
                <a:latin typeface="ＭＳ ゴシック"/>
                <a:cs typeface="ＭＳ ゴシック"/>
              </a:rPr>
              <a:t>で</a:t>
            </a:r>
            <a:r>
              <a:rPr sz="1000" spc="-35" dirty="0" err="1">
                <a:solidFill>
                  <a:srgbClr val="231F20"/>
                </a:solidFill>
                <a:latin typeface="ＭＳ ゴシック"/>
                <a:cs typeface="ＭＳ ゴシック"/>
              </a:rPr>
              <a:t>入</a:t>
            </a:r>
            <a:r>
              <a:rPr sz="1000" spc="-50" dirty="0" err="1">
                <a:solidFill>
                  <a:srgbClr val="231F20"/>
                </a:solidFill>
                <a:latin typeface="ＭＳ ゴシック"/>
                <a:cs typeface="ＭＳ ゴシック"/>
              </a:rPr>
              <a:t>力</a:t>
            </a:r>
            <a:r>
              <a:rPr sz="1000" spc="-10" dirty="0" err="1">
                <a:solidFill>
                  <a:srgbClr val="231F20"/>
                </a:solidFill>
                <a:latin typeface="ＭＳ ゴシック"/>
                <a:cs typeface="ＭＳ ゴシック"/>
              </a:rPr>
              <a:t>対</a:t>
            </a:r>
            <a:r>
              <a:rPr sz="1000" spc="-45" dirty="0" err="1">
                <a:solidFill>
                  <a:srgbClr val="231F20"/>
                </a:solidFill>
                <a:latin typeface="ＭＳ ゴシック"/>
                <a:cs typeface="ＭＳ ゴシック"/>
              </a:rPr>
              <a:t>象</a:t>
            </a:r>
            <a:r>
              <a:rPr sz="1000" spc="-20" dirty="0" err="1">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40" dirty="0" err="1">
                <a:solidFill>
                  <a:srgbClr val="231F20"/>
                </a:solidFill>
                <a:latin typeface="ＭＳ ゴシック"/>
                <a:cs typeface="ＭＳ ゴシック"/>
              </a:rPr>
              <a:t>に</a:t>
            </a:r>
            <a:r>
              <a:rPr sz="1000" spc="-25" dirty="0" err="1">
                <a:solidFill>
                  <a:srgbClr val="231F20"/>
                </a:solidFill>
                <a:latin typeface="ＭＳ ゴシック"/>
                <a:cs typeface="ＭＳ ゴシック"/>
              </a:rPr>
              <a:t>間</a:t>
            </a:r>
            <a:r>
              <a:rPr sz="1000" spc="-55" dirty="0" err="1">
                <a:solidFill>
                  <a:srgbClr val="231F20"/>
                </a:solidFill>
                <a:latin typeface="ＭＳ ゴシック"/>
                <a:cs typeface="ＭＳ ゴシック"/>
              </a:rPr>
              <a:t>違</a:t>
            </a:r>
            <a:r>
              <a:rPr sz="1000" spc="-60" dirty="0" err="1">
                <a:solidFill>
                  <a:srgbClr val="231F20"/>
                </a:solidFill>
                <a:latin typeface="ＭＳ ゴシック"/>
                <a:cs typeface="ＭＳ ゴシック"/>
              </a:rPr>
              <a:t>い</a:t>
            </a:r>
            <a:r>
              <a:rPr sz="1000" spc="-50" dirty="0" err="1">
                <a:solidFill>
                  <a:srgbClr val="231F20"/>
                </a:solidFill>
                <a:latin typeface="ＭＳ ゴシック"/>
                <a:cs typeface="ＭＳ ゴシック"/>
              </a:rPr>
              <a:t>が</a:t>
            </a:r>
            <a:r>
              <a:rPr sz="1000" spc="-60" dirty="0" err="1">
                <a:solidFill>
                  <a:srgbClr val="231F20"/>
                </a:solidFill>
                <a:latin typeface="ＭＳ ゴシック"/>
                <a:cs typeface="ＭＳ ゴシック"/>
              </a:rPr>
              <a:t>ない</a:t>
            </a:r>
            <a:r>
              <a:rPr sz="1000" spc="-5" dirty="0" err="1">
                <a:solidFill>
                  <a:srgbClr val="231F20"/>
                </a:solidFill>
                <a:latin typeface="ＭＳ ゴシック"/>
                <a:cs typeface="ＭＳ ゴシック"/>
              </a:rPr>
              <a:t>か</a:t>
            </a:r>
            <a:r>
              <a:rPr sz="1000" spc="-10" dirty="0" err="1">
                <a:solidFill>
                  <a:srgbClr val="231F20"/>
                </a:solidFill>
                <a:latin typeface="ＭＳ ゴシック"/>
                <a:cs typeface="ＭＳ ゴシック"/>
              </a:rPr>
              <a:t>確</a:t>
            </a:r>
            <a:r>
              <a:rPr sz="1000" spc="-125" dirty="0" err="1">
                <a:solidFill>
                  <a:srgbClr val="231F20"/>
                </a:solidFill>
                <a:latin typeface="ＭＳ ゴシック"/>
                <a:cs typeface="ＭＳ ゴシック"/>
              </a:rPr>
              <a:t>認</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spc="-220" dirty="0">
                <a:solidFill>
                  <a:srgbClr val="231F20"/>
                </a:solidFill>
                <a:latin typeface="ＭＳ ゴシック"/>
                <a:cs typeface="ＭＳ ゴシック"/>
              </a:rPr>
              <a:t>3.</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0" dirty="0">
                <a:solidFill>
                  <a:srgbClr val="231F20"/>
                </a:solidFill>
                <a:latin typeface="ＭＳ ゴシック"/>
                <a:cs typeface="ＭＳ ゴシック"/>
              </a:rPr>
              <a:t>票</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20" dirty="0">
                <a:solidFill>
                  <a:srgbClr val="231F20"/>
                </a:solidFill>
                <a:latin typeface="ＭＳ ゴシック"/>
                <a:cs typeface="ＭＳ ゴシック"/>
              </a:rPr>
              <a:t>価</a:t>
            </a:r>
            <a:r>
              <a:rPr sz="1000" spc="-70" dirty="0">
                <a:solidFill>
                  <a:srgbClr val="231F20"/>
                </a:solidFill>
                <a:latin typeface="ＭＳ ゴシック"/>
                <a:cs typeface="ＭＳ ゴシック"/>
              </a:rPr>
              <a:t>項</a:t>
            </a:r>
            <a:r>
              <a:rPr sz="1000" spc="-145" dirty="0">
                <a:solidFill>
                  <a:srgbClr val="231F20"/>
                </a:solidFill>
                <a:latin typeface="ＭＳ ゴシック"/>
                <a:cs typeface="ＭＳ ゴシック"/>
              </a:rPr>
              <a:t>目</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60" dirty="0">
                <a:solidFill>
                  <a:srgbClr val="231F20"/>
                </a:solidFill>
                <a:latin typeface="ＭＳ ゴシック"/>
                <a:cs typeface="ＭＳ ゴシック"/>
              </a:rPr>
              <a:t>に</a:t>
            </a:r>
            <a:r>
              <a:rPr sz="1000" spc="-45" dirty="0">
                <a:solidFill>
                  <a:srgbClr val="231F20"/>
                </a:solidFill>
                <a:latin typeface="ＭＳ ゴシック"/>
                <a:cs typeface="ＭＳ ゴシック"/>
              </a:rPr>
              <a:t>担当</a:t>
            </a:r>
            <a:r>
              <a:rPr lang="ja-JP" altLang="en-US" sz="1000" spc="-15" dirty="0">
                <a:solidFill>
                  <a:srgbClr val="231F20"/>
                </a:solidFill>
                <a:latin typeface="ＭＳ ゴシック"/>
                <a:cs typeface="ＭＳ ゴシック"/>
              </a:rPr>
              <a:t>指導歯科医</a:t>
            </a:r>
            <a:r>
              <a:rPr sz="1000" spc="-15" dirty="0" err="1">
                <a:solidFill>
                  <a:srgbClr val="231F20"/>
                </a:solidFill>
                <a:latin typeface="ＭＳ ゴシック"/>
                <a:cs typeface="ＭＳ ゴシック"/>
              </a:rPr>
              <a:t>評</a:t>
            </a:r>
            <a:r>
              <a:rPr sz="1000" spc="-65" dirty="0" err="1">
                <a:solidFill>
                  <a:srgbClr val="231F20"/>
                </a:solidFill>
                <a:latin typeface="ＭＳ ゴシック"/>
                <a:cs typeface="ＭＳ ゴシック"/>
              </a:rPr>
              <a:t>価</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75"/>
              </a:spcBef>
            </a:pPr>
            <a:r>
              <a:rPr sz="1000" spc="-35" dirty="0" err="1">
                <a:solidFill>
                  <a:srgbClr val="231F20"/>
                </a:solidFill>
                <a:latin typeface="ＭＳ ゴシック"/>
                <a:cs typeface="ＭＳ ゴシック"/>
              </a:rPr>
              <a:t>入</a:t>
            </a:r>
            <a:r>
              <a:rPr sz="1000" spc="-130" dirty="0" err="1">
                <a:solidFill>
                  <a:srgbClr val="231F20"/>
                </a:solidFill>
                <a:latin typeface="ＭＳ ゴシック"/>
                <a:cs typeface="ＭＳ ゴシック"/>
              </a:rPr>
              <a:t>力</a:t>
            </a:r>
            <a:r>
              <a:rPr sz="1000" spc="-9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た</a:t>
            </a:r>
            <a:r>
              <a:rPr sz="1000" spc="-25" dirty="0" err="1">
                <a:solidFill>
                  <a:srgbClr val="231F20"/>
                </a:solidFill>
                <a:latin typeface="ＭＳ ゴシック"/>
                <a:cs typeface="ＭＳ ゴシック"/>
              </a:rPr>
              <a:t>い</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80" dirty="0" err="1">
                <a:solidFill>
                  <a:srgbClr val="231F20"/>
                </a:solidFill>
                <a:latin typeface="ＭＳ ゴシック"/>
                <a:cs typeface="ＭＳ ゴシック"/>
              </a:rPr>
              <a:t>票</a:t>
            </a:r>
            <a:r>
              <a:rPr sz="1000" spc="-60" dirty="0" err="1">
                <a:solidFill>
                  <a:srgbClr val="231F20"/>
                </a:solidFill>
                <a:latin typeface="ＭＳ ゴシック"/>
                <a:cs typeface="ＭＳ ゴシック"/>
              </a:rPr>
              <a:t>を</a:t>
            </a:r>
            <a:r>
              <a:rPr sz="1000" spc="-15" dirty="0" err="1">
                <a:solidFill>
                  <a:srgbClr val="231F20"/>
                </a:solidFill>
                <a:latin typeface="ＭＳ ゴシック"/>
                <a:cs typeface="ＭＳ ゴシック"/>
              </a:rPr>
              <a:t>変</a:t>
            </a:r>
            <a:r>
              <a:rPr sz="1000" spc="-60" dirty="0" err="1">
                <a:solidFill>
                  <a:srgbClr val="231F20"/>
                </a:solidFill>
                <a:latin typeface="ＭＳ ゴシック"/>
                <a:cs typeface="ＭＳ ゴシック"/>
              </a:rPr>
              <a:t>更</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5" dirty="0" err="1">
                <a:solidFill>
                  <a:srgbClr val="231F20"/>
                </a:solidFill>
                <a:latin typeface="ＭＳ ゴシック"/>
                <a:cs typeface="ＭＳ ゴシック"/>
              </a:rPr>
              <a:t>票</a:t>
            </a:r>
            <a:r>
              <a:rPr sz="1000" spc="-20" dirty="0" err="1">
                <a:solidFill>
                  <a:srgbClr val="231F20"/>
                </a:solidFill>
                <a:latin typeface="ＭＳ ゴシック"/>
                <a:cs typeface="ＭＳ ゴシック"/>
              </a:rPr>
              <a:t>選</a:t>
            </a:r>
            <a:r>
              <a:rPr sz="1000" spc="-70" dirty="0" err="1">
                <a:solidFill>
                  <a:srgbClr val="231F20"/>
                </a:solidFill>
                <a:latin typeface="ＭＳ ゴシック"/>
                <a:cs typeface="ＭＳ ゴシック"/>
              </a:rPr>
              <a:t>択</a:t>
            </a:r>
            <a:r>
              <a:rPr sz="1000" spc="-160" dirty="0" err="1">
                <a:solidFill>
                  <a:srgbClr val="231F20"/>
                </a:solidFill>
                <a:latin typeface="ＭＳ ゴシック"/>
                <a:cs typeface="ＭＳ ゴシック"/>
              </a:rPr>
              <a:t>エ</a:t>
            </a:r>
            <a:r>
              <a:rPr sz="1000" spc="-125" dirty="0" err="1">
                <a:solidFill>
                  <a:srgbClr val="231F20"/>
                </a:solidFill>
                <a:latin typeface="ＭＳ ゴシック"/>
                <a:cs typeface="ＭＳ ゴシック"/>
              </a:rPr>
              <a:t>リ</a:t>
            </a:r>
            <a:r>
              <a:rPr sz="1000" spc="-155" dirty="0" err="1">
                <a:solidFill>
                  <a:srgbClr val="231F20"/>
                </a:solidFill>
                <a:latin typeface="ＭＳ ゴシック"/>
                <a:cs typeface="ＭＳ ゴシック"/>
              </a:rPr>
              <a:t>ア</a:t>
            </a:r>
            <a:r>
              <a:rPr sz="1000" spc="10" dirty="0" err="1">
                <a:solidFill>
                  <a:srgbClr val="231F20"/>
                </a:solidFill>
                <a:latin typeface="ＭＳ ゴシック"/>
                <a:cs typeface="ＭＳ ゴシック"/>
              </a:rPr>
              <a:t>」</a:t>
            </a:r>
            <a:r>
              <a:rPr sz="1000" spc="-35" dirty="0" err="1">
                <a:solidFill>
                  <a:srgbClr val="231F20"/>
                </a:solidFill>
                <a:latin typeface="ＭＳ ゴシック"/>
                <a:cs typeface="ＭＳ ゴシック"/>
              </a:rPr>
              <a:t>で</a:t>
            </a:r>
            <a:r>
              <a:rPr sz="1000" spc="-15" dirty="0" err="1">
                <a:solidFill>
                  <a:srgbClr val="231F20"/>
                </a:solidFill>
                <a:latin typeface="ＭＳ ゴシック"/>
                <a:cs typeface="ＭＳ ゴシック"/>
              </a:rPr>
              <a:t>評</a:t>
            </a:r>
            <a:r>
              <a:rPr sz="1000" spc="-30" dirty="0" err="1">
                <a:solidFill>
                  <a:srgbClr val="231F20"/>
                </a:solidFill>
                <a:latin typeface="ＭＳ ゴシック"/>
                <a:cs typeface="ＭＳ ゴシック"/>
              </a:rPr>
              <a:t>価</a:t>
            </a:r>
            <a:r>
              <a:rPr sz="1000" spc="-80" dirty="0" err="1">
                <a:solidFill>
                  <a:srgbClr val="231F20"/>
                </a:solidFill>
                <a:latin typeface="ＭＳ ゴシック"/>
                <a:cs typeface="ＭＳ ゴシック"/>
              </a:rPr>
              <a:t>票</a:t>
            </a:r>
            <a:r>
              <a:rPr sz="1000" spc="-25"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a:p>
            <a:pPr marL="12700">
              <a:lnSpc>
                <a:spcPct val="100000"/>
              </a:lnSpc>
              <a:spcBef>
                <a:spcPts val="580"/>
              </a:spcBef>
            </a:pPr>
            <a:r>
              <a:rPr sz="1000" spc="-10" dirty="0">
                <a:solidFill>
                  <a:srgbClr val="231F20"/>
                </a:solidFill>
                <a:latin typeface="ＭＳ ゴシック"/>
                <a:cs typeface="ＭＳ ゴシック"/>
              </a:rPr>
              <a:t>4.</a:t>
            </a:r>
            <a:r>
              <a:rPr sz="1000" spc="-395" dirty="0">
                <a:solidFill>
                  <a:srgbClr val="231F20"/>
                </a:solidFill>
                <a:latin typeface="ＭＳ ゴシック"/>
                <a:cs typeface="ＭＳ ゴシック"/>
              </a:rPr>
              <a:t> </a:t>
            </a: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a:t>
            </a:r>
            <a:r>
              <a:rPr sz="1000" spc="-40" dirty="0" err="1">
                <a:solidFill>
                  <a:srgbClr val="231F20"/>
                </a:solidFill>
                <a:latin typeface="ＭＳ ゴシック"/>
                <a:cs typeface="ＭＳ ゴシック"/>
              </a:rPr>
              <a:t>後</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20" dirty="0" err="1">
                <a:solidFill>
                  <a:srgbClr val="231F20"/>
                </a:solidFill>
                <a:latin typeface="ＭＳ ゴシック"/>
                <a:cs typeface="ＭＳ ゴシック"/>
              </a:rPr>
              <a:t>保</a:t>
            </a:r>
            <a:r>
              <a:rPr sz="1000" spc="-105" dirty="0" err="1">
                <a:solidFill>
                  <a:srgbClr val="231F20"/>
                </a:solidFill>
                <a:latin typeface="ＭＳ ゴシック"/>
                <a:cs typeface="ＭＳ ゴシック"/>
              </a:rPr>
              <a:t>存</a:t>
            </a:r>
            <a:r>
              <a:rPr sz="1000" spc="-140" dirty="0" err="1">
                <a:solidFill>
                  <a:srgbClr val="231F20"/>
                </a:solidFill>
                <a:latin typeface="ＭＳ ゴシック"/>
                <a:cs typeface="ＭＳ ゴシック"/>
              </a:rPr>
              <a:t>メ</a:t>
            </a:r>
            <a:r>
              <a:rPr sz="1000" spc="-65" dirty="0" err="1">
                <a:solidFill>
                  <a:srgbClr val="231F20"/>
                </a:solidFill>
                <a:latin typeface="ＭＳ ゴシック"/>
                <a:cs typeface="ＭＳ ゴシック"/>
              </a:rPr>
              <a:t>ニ</a:t>
            </a:r>
            <a:r>
              <a:rPr sz="1000" spc="-140" dirty="0" err="1">
                <a:solidFill>
                  <a:srgbClr val="231F20"/>
                </a:solidFill>
                <a:latin typeface="ＭＳ ゴシック"/>
                <a:cs typeface="ＭＳ ゴシック"/>
              </a:rPr>
              <a:t>ュ</a:t>
            </a:r>
            <a:r>
              <a:rPr sz="1000" spc="-125" dirty="0">
                <a:solidFill>
                  <a:srgbClr val="231F20"/>
                </a:solidFill>
                <a:latin typeface="ＭＳ ゴシック"/>
                <a:cs typeface="ＭＳ ゴシック"/>
              </a:rPr>
              <a:t>ー</a:t>
            </a:r>
            <a:r>
              <a:rPr sz="1000" spc="10" dirty="0">
                <a:solidFill>
                  <a:srgbClr val="231F20"/>
                </a:solidFill>
                <a:latin typeface="ＭＳ ゴシック"/>
                <a:cs typeface="ＭＳ ゴシック"/>
              </a:rPr>
              <a:t>」</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5" dirty="0" err="1">
                <a:solidFill>
                  <a:srgbClr val="231F20"/>
                </a:solidFill>
                <a:latin typeface="ＭＳ ゴシック"/>
                <a:cs typeface="ＭＳ ゴシック"/>
              </a:rPr>
              <a:t>入</a:t>
            </a:r>
            <a:r>
              <a:rPr sz="1000" spc="-45" dirty="0" err="1">
                <a:solidFill>
                  <a:srgbClr val="231F20"/>
                </a:solidFill>
                <a:latin typeface="ＭＳ ゴシック"/>
                <a:cs typeface="ＭＳ ゴシック"/>
              </a:rPr>
              <a:t>力途</a:t>
            </a:r>
            <a:r>
              <a:rPr sz="1000" spc="-60" dirty="0" err="1">
                <a:solidFill>
                  <a:srgbClr val="231F20"/>
                </a:solidFill>
                <a:latin typeface="ＭＳ ゴシック"/>
                <a:cs typeface="ＭＳ ゴシック"/>
              </a:rPr>
              <a:t>中</a:t>
            </a:r>
            <a:r>
              <a:rPr sz="1000" spc="-55" dirty="0" err="1">
                <a:solidFill>
                  <a:srgbClr val="231F20"/>
                </a:solidFill>
                <a:latin typeface="ＭＳ ゴシック"/>
                <a:cs typeface="ＭＳ ゴシック"/>
              </a:rPr>
              <a:t>で</a:t>
            </a:r>
            <a:r>
              <a:rPr sz="1000" spc="-40" dirty="0" err="1">
                <a:solidFill>
                  <a:srgbClr val="231F20"/>
                </a:solidFill>
                <a:latin typeface="ＭＳ ゴシック"/>
                <a:cs typeface="ＭＳ ゴシック"/>
              </a:rPr>
              <a:t>中</a:t>
            </a:r>
            <a:r>
              <a:rPr sz="1000" spc="-25" dirty="0" err="1">
                <a:solidFill>
                  <a:srgbClr val="231F20"/>
                </a:solidFill>
                <a:latin typeface="ＭＳ ゴシック"/>
                <a:cs typeface="ＭＳ ゴシック"/>
              </a:rPr>
              <a:t>断</a:t>
            </a:r>
            <a:r>
              <a:rPr sz="1000" spc="-140" dirty="0" err="1">
                <a:solidFill>
                  <a:srgbClr val="231F20"/>
                </a:solidFill>
                <a:latin typeface="ＭＳ ゴシック"/>
                <a:cs typeface="ＭＳ ゴシック"/>
              </a:rPr>
              <a:t>す</a:t>
            </a:r>
            <a:r>
              <a:rPr sz="1000" spc="-45" dirty="0" err="1">
                <a:solidFill>
                  <a:srgbClr val="231F20"/>
                </a:solidFill>
                <a:latin typeface="ＭＳ ゴシック"/>
                <a:cs typeface="ＭＳ ゴシック"/>
              </a:rPr>
              <a:t>る</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114" dirty="0" err="1">
                <a:solidFill>
                  <a:srgbClr val="231F20"/>
                </a:solidFill>
                <a:latin typeface="ＭＳ ゴシック"/>
                <a:cs typeface="ＭＳ ゴシック"/>
              </a:rPr>
              <a:t>存</a:t>
            </a:r>
            <a:r>
              <a:rPr sz="1000" spc="10" dirty="0" err="1">
                <a:solidFill>
                  <a:srgbClr val="231F20"/>
                </a:solidFill>
                <a:latin typeface="ＭＳ ゴシック"/>
                <a:cs typeface="ＭＳ ゴシック"/>
              </a:rPr>
              <a:t>」</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80" dirty="0" err="1">
                <a:solidFill>
                  <a:srgbClr val="231F20"/>
                </a:solidFill>
                <a:latin typeface="ＭＳ ゴシック"/>
                <a:cs typeface="ＭＳ ゴシック"/>
              </a:rPr>
              <a:t>ク</a:t>
            </a:r>
            <a:r>
              <a:rPr sz="1000" spc="-140" dirty="0" err="1">
                <a:solidFill>
                  <a:srgbClr val="231F20"/>
                </a:solidFill>
                <a:latin typeface="ＭＳ ゴシック"/>
                <a:cs typeface="ＭＳ ゴシック"/>
              </a:rPr>
              <a:t>す</a:t>
            </a:r>
            <a:r>
              <a:rPr sz="1000" spc="-105" dirty="0" err="1">
                <a:solidFill>
                  <a:srgbClr val="231F20"/>
                </a:solidFill>
                <a:latin typeface="ＭＳ ゴシック"/>
                <a:cs typeface="ＭＳ ゴシック"/>
              </a:rPr>
              <a:t>る</a:t>
            </a:r>
            <a:r>
              <a:rPr sz="1000" spc="-80" dirty="0" err="1">
                <a:solidFill>
                  <a:srgbClr val="231F20"/>
                </a:solidFill>
                <a:latin typeface="ＭＳ ゴシック"/>
                <a:cs typeface="ＭＳ ゴシック"/>
              </a:rPr>
              <a:t>と</a:t>
            </a:r>
            <a:r>
              <a:rPr sz="1000" spc="-30" dirty="0" err="1">
                <a:solidFill>
                  <a:srgbClr val="231F20"/>
                </a:solidFill>
                <a:latin typeface="ＭＳ ゴシック"/>
                <a:cs typeface="ＭＳ ゴシック"/>
              </a:rPr>
              <a:t>一</a:t>
            </a:r>
            <a:r>
              <a:rPr sz="1000" spc="-5" dirty="0" err="1">
                <a:solidFill>
                  <a:srgbClr val="231F20"/>
                </a:solidFill>
                <a:latin typeface="ＭＳ ゴシック"/>
                <a:cs typeface="ＭＳ ゴシック"/>
              </a:rPr>
              <a:t>時</a:t>
            </a:r>
            <a:r>
              <a:rPr sz="1000" spc="-20" dirty="0" err="1">
                <a:solidFill>
                  <a:srgbClr val="231F20"/>
                </a:solidFill>
                <a:latin typeface="ＭＳ ゴシック"/>
                <a:cs typeface="ＭＳ ゴシック"/>
              </a:rPr>
              <a:t>保</a:t>
            </a:r>
            <a:r>
              <a:rPr sz="1000" spc="-45" dirty="0" err="1">
                <a:solidFill>
                  <a:srgbClr val="231F20"/>
                </a:solidFill>
                <a:latin typeface="ＭＳ ゴシック"/>
                <a:cs typeface="ＭＳ ゴシック"/>
              </a:rPr>
              <a:t>存</a:t>
            </a:r>
            <a:r>
              <a:rPr sz="1000" spc="-65" dirty="0" err="1">
                <a:solidFill>
                  <a:srgbClr val="231F20"/>
                </a:solidFill>
                <a:latin typeface="ＭＳ ゴシック"/>
                <a:cs typeface="ＭＳ ゴシック"/>
              </a:rPr>
              <a:t>で</a:t>
            </a:r>
            <a:r>
              <a:rPr sz="1000" spc="-80" dirty="0" err="1">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a:t>
            </a:fld>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 name="object 4"/>
          <p:cNvSpPr/>
          <p:nvPr/>
        </p:nvSpPr>
        <p:spPr>
          <a:xfrm>
            <a:off x="4036900" y="1953807"/>
            <a:ext cx="1768556" cy="2258987"/>
          </a:xfrm>
          <a:prstGeom prst="rect">
            <a:avLst/>
          </a:prstGeom>
          <a:blipFill>
            <a:blip r:embed="rId2" cstate="print"/>
            <a:stretch>
              <a:fillRect t="-7611" b="7611"/>
            </a:stretch>
          </a:blip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grpSp>
        <p:nvGrpSpPr>
          <p:cNvPr id="5" name="object 5"/>
          <p:cNvGrpSpPr/>
          <p:nvPr/>
        </p:nvGrpSpPr>
        <p:grpSpPr>
          <a:xfrm>
            <a:off x="346834" y="1980571"/>
            <a:ext cx="3509151" cy="1653540"/>
            <a:chOff x="726299" y="1980000"/>
            <a:chExt cx="3509151" cy="1653540"/>
          </a:xfrm>
        </p:grpSpPr>
        <p:sp>
          <p:nvSpPr>
            <p:cNvPr id="6" name="object 6"/>
            <p:cNvSpPr/>
            <p:nvPr/>
          </p:nvSpPr>
          <p:spPr>
            <a:xfrm>
              <a:off x="734399" y="1980000"/>
              <a:ext cx="1874520" cy="1653540"/>
            </a:xfrm>
            <a:prstGeom prst="rect">
              <a:avLst/>
            </a:prstGeom>
            <a:blipFill>
              <a:blip r:embed="rId3" cstate="print"/>
              <a:stretch>
                <a:fillRect t="-11538" b="11538"/>
              </a:stretch>
            </a:blip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8" name="object 8"/>
            <p:cNvSpPr/>
            <p:nvPr/>
          </p:nvSpPr>
          <p:spPr>
            <a:xfrm>
              <a:off x="750148" y="2037270"/>
              <a:ext cx="1818005" cy="704850"/>
            </a:xfrm>
            <a:custGeom>
              <a:avLst/>
              <a:gdLst/>
              <a:ahLst/>
              <a:cxnLst/>
              <a:rect l="l" t="t" r="r" b="b"/>
              <a:pathLst>
                <a:path w="1818005" h="704850">
                  <a:moveTo>
                    <a:pt x="108000" y="0"/>
                  </a:moveTo>
                  <a:lnTo>
                    <a:pt x="65960" y="8486"/>
                  </a:lnTo>
                  <a:lnTo>
                    <a:pt x="31630" y="31630"/>
                  </a:lnTo>
                  <a:lnTo>
                    <a:pt x="8486" y="65960"/>
                  </a:lnTo>
                  <a:lnTo>
                    <a:pt x="0" y="108000"/>
                  </a:lnTo>
                  <a:lnTo>
                    <a:pt x="0" y="596582"/>
                  </a:lnTo>
                  <a:lnTo>
                    <a:pt x="8486" y="638623"/>
                  </a:lnTo>
                  <a:lnTo>
                    <a:pt x="31630" y="672952"/>
                  </a:lnTo>
                  <a:lnTo>
                    <a:pt x="65960" y="696096"/>
                  </a:lnTo>
                  <a:lnTo>
                    <a:pt x="108000" y="704583"/>
                  </a:lnTo>
                  <a:lnTo>
                    <a:pt x="1710004" y="704583"/>
                  </a:lnTo>
                  <a:lnTo>
                    <a:pt x="1752039" y="696096"/>
                  </a:lnTo>
                  <a:lnTo>
                    <a:pt x="1786369" y="672952"/>
                  </a:lnTo>
                  <a:lnTo>
                    <a:pt x="1809516" y="638623"/>
                  </a:lnTo>
                  <a:lnTo>
                    <a:pt x="1818004" y="596582"/>
                  </a:lnTo>
                  <a:lnTo>
                    <a:pt x="1818004" y="108000"/>
                  </a:lnTo>
                  <a:lnTo>
                    <a:pt x="1809516" y="65960"/>
                  </a:lnTo>
                  <a:lnTo>
                    <a:pt x="1786369" y="31630"/>
                  </a:lnTo>
                  <a:lnTo>
                    <a:pt x="1752039" y="8486"/>
                  </a:lnTo>
                  <a:lnTo>
                    <a:pt x="1710004" y="0"/>
                  </a:lnTo>
                  <a:lnTo>
                    <a:pt x="108000" y="0"/>
                  </a:lnTo>
                  <a:close/>
                </a:path>
              </a:pathLst>
            </a:custGeom>
            <a:ln w="12598">
              <a:solidFill>
                <a:srgbClr val="DA212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0" name="object 10"/>
            <p:cNvSpPr/>
            <p:nvPr/>
          </p:nvSpPr>
          <p:spPr>
            <a:xfrm>
              <a:off x="726299" y="2867403"/>
              <a:ext cx="1818639" cy="491490"/>
            </a:xfrm>
            <a:custGeom>
              <a:avLst/>
              <a:gdLst/>
              <a:ahLst/>
              <a:cxnLst/>
              <a:rect l="l" t="t" r="r" b="b"/>
              <a:pathLst>
                <a:path w="1818639" h="491489">
                  <a:moveTo>
                    <a:pt x="108000" y="0"/>
                  </a:moveTo>
                  <a:lnTo>
                    <a:pt x="65960" y="8486"/>
                  </a:lnTo>
                  <a:lnTo>
                    <a:pt x="31630" y="31630"/>
                  </a:lnTo>
                  <a:lnTo>
                    <a:pt x="8486" y="65960"/>
                  </a:lnTo>
                  <a:lnTo>
                    <a:pt x="0" y="108000"/>
                  </a:lnTo>
                  <a:lnTo>
                    <a:pt x="0" y="382955"/>
                  </a:lnTo>
                  <a:lnTo>
                    <a:pt x="8486" y="424989"/>
                  </a:lnTo>
                  <a:lnTo>
                    <a:pt x="31630" y="459314"/>
                  </a:lnTo>
                  <a:lnTo>
                    <a:pt x="65960" y="482457"/>
                  </a:lnTo>
                  <a:lnTo>
                    <a:pt x="108000" y="490943"/>
                  </a:lnTo>
                  <a:lnTo>
                    <a:pt x="1710448" y="490943"/>
                  </a:lnTo>
                  <a:lnTo>
                    <a:pt x="1752489" y="482457"/>
                  </a:lnTo>
                  <a:lnTo>
                    <a:pt x="1786818" y="459314"/>
                  </a:lnTo>
                  <a:lnTo>
                    <a:pt x="1809962" y="424989"/>
                  </a:lnTo>
                  <a:lnTo>
                    <a:pt x="1818449" y="382955"/>
                  </a:lnTo>
                  <a:lnTo>
                    <a:pt x="1818449" y="108000"/>
                  </a:lnTo>
                  <a:lnTo>
                    <a:pt x="1809962" y="65960"/>
                  </a:lnTo>
                  <a:lnTo>
                    <a:pt x="1786818" y="31630"/>
                  </a:lnTo>
                  <a:lnTo>
                    <a:pt x="1752489" y="8486"/>
                  </a:lnTo>
                  <a:lnTo>
                    <a:pt x="1710448" y="0"/>
                  </a:lnTo>
                  <a:lnTo>
                    <a:pt x="108000" y="0"/>
                  </a:lnTo>
                  <a:close/>
                </a:path>
              </a:pathLst>
            </a:custGeom>
            <a:ln w="12598">
              <a:solidFill>
                <a:srgbClr val="DA212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2" name="object 12"/>
            <p:cNvSpPr/>
            <p:nvPr/>
          </p:nvSpPr>
          <p:spPr>
            <a:xfrm>
              <a:off x="2560866" y="2179802"/>
              <a:ext cx="1674584" cy="259715"/>
            </a:xfrm>
            <a:custGeom>
              <a:avLst/>
              <a:gdLst/>
              <a:ahLst/>
              <a:cxnLst/>
              <a:rect l="l" t="t" r="r" b="b"/>
              <a:pathLst>
                <a:path w="1545589" h="259714">
                  <a:moveTo>
                    <a:pt x="1545386" y="0"/>
                  </a:moveTo>
                  <a:lnTo>
                    <a:pt x="329438" y="0"/>
                  </a:lnTo>
                  <a:lnTo>
                    <a:pt x="0" y="259194"/>
                  </a:lnTo>
                  <a:lnTo>
                    <a:pt x="1545386" y="259194"/>
                  </a:lnTo>
                  <a:lnTo>
                    <a:pt x="1545386" y="0"/>
                  </a:lnTo>
                  <a:close/>
                </a:path>
              </a:pathLst>
            </a:custGeom>
            <a:solidFill>
              <a:srgbClr val="DA2128"/>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grpSp>
      <p:sp>
        <p:nvSpPr>
          <p:cNvPr id="13" name="object 13"/>
          <p:cNvSpPr txBox="1"/>
          <p:nvPr/>
        </p:nvSpPr>
        <p:spPr>
          <a:xfrm>
            <a:off x="345833" y="1533328"/>
            <a:ext cx="145275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メイリオ" panose="020B0604030504040204" pitchFamily="50" charset="-128"/>
                <a:ea typeface="メイリオ" panose="020B0604030504040204" pitchFamily="50" charset="-128"/>
                <a:cs typeface="ＭＳ ゴシック"/>
              </a:rPr>
              <a:t>&lt;</a:t>
            </a:r>
            <a:r>
              <a:rPr sz="1000" spc="-300" dirty="0">
                <a:solidFill>
                  <a:srgbClr val="231F20"/>
                </a:solidFill>
                <a:latin typeface="メイリオ" panose="020B0604030504040204" pitchFamily="50" charset="-128"/>
                <a:ea typeface="メイリオ" panose="020B0604030504040204" pitchFamily="50" charset="-128"/>
                <a:cs typeface="ＭＳ ゴシック"/>
              </a:rPr>
              <a:t> </a:t>
            </a:r>
            <a:r>
              <a:rPr lang="ja-JP" altLang="en-US" sz="1000" spc="5" dirty="0">
                <a:solidFill>
                  <a:srgbClr val="231F20"/>
                </a:solidFill>
                <a:latin typeface="メイリオ" panose="020B0604030504040204" pitchFamily="50" charset="-128"/>
                <a:ea typeface="メイリオ" panose="020B0604030504040204" pitchFamily="50" charset="-128"/>
                <a:cs typeface="ＭＳ ゴシック"/>
              </a:rPr>
              <a:t>研修歯科医</a:t>
            </a:r>
            <a:r>
              <a:rPr sz="1000" spc="-50" dirty="0" err="1" smtClean="0">
                <a:solidFill>
                  <a:srgbClr val="231F20"/>
                </a:solidFill>
                <a:latin typeface="メイリオ" panose="020B0604030504040204" pitchFamily="50" charset="-128"/>
                <a:ea typeface="メイリオ" panose="020B0604030504040204" pitchFamily="50" charset="-128"/>
                <a:cs typeface="ＭＳ ゴシック"/>
              </a:rPr>
              <a:t>一</a:t>
            </a:r>
            <a:r>
              <a:rPr sz="1000" spc="-10" dirty="0" err="1" smtClean="0">
                <a:solidFill>
                  <a:srgbClr val="231F20"/>
                </a:solidFill>
                <a:latin typeface="メイリオ" panose="020B0604030504040204" pitchFamily="50" charset="-128"/>
                <a:ea typeface="メイリオ" panose="020B0604030504040204" pitchFamily="50" charset="-128"/>
                <a:cs typeface="ＭＳ ゴシック"/>
              </a:rPr>
              <a:t>覧</a:t>
            </a:r>
            <a:r>
              <a:rPr sz="1000" spc="-20" dirty="0" err="1" smtClean="0">
                <a:solidFill>
                  <a:srgbClr val="231F20"/>
                </a:solidFill>
                <a:latin typeface="メイリオ" panose="020B0604030504040204" pitchFamily="50" charset="-128"/>
                <a:ea typeface="メイリオ" panose="020B0604030504040204" pitchFamily="50" charset="-128"/>
                <a:cs typeface="ＭＳ ゴシック"/>
              </a:rPr>
              <a:t>画</a:t>
            </a:r>
            <a:r>
              <a:rPr sz="1000" spc="245" dirty="0" err="1" smtClean="0">
                <a:solidFill>
                  <a:srgbClr val="231F20"/>
                </a:solidFill>
                <a:latin typeface="メイリオ" panose="020B0604030504040204" pitchFamily="50" charset="-128"/>
                <a:ea typeface="メイリオ" panose="020B0604030504040204" pitchFamily="50" charset="-128"/>
                <a:cs typeface="ＭＳ ゴシック"/>
              </a:rPr>
              <a:t>面</a:t>
            </a:r>
            <a:r>
              <a:rPr lang="en-US" altLang="ja-JP" sz="1000" spc="245" dirty="0" smtClean="0">
                <a:solidFill>
                  <a:srgbClr val="231F20"/>
                </a:solidFill>
                <a:latin typeface="メイリオ" panose="020B0604030504040204" pitchFamily="50" charset="-128"/>
                <a:ea typeface="メイリオ" panose="020B0604030504040204" pitchFamily="50" charset="-128"/>
                <a:cs typeface="ＭＳ ゴシック"/>
              </a:rPr>
              <a:t>&gt;</a:t>
            </a:r>
            <a:endParaRPr sz="1000" dirty="0">
              <a:latin typeface="メイリオ" panose="020B0604030504040204" pitchFamily="50" charset="-128"/>
              <a:ea typeface="メイリオ" panose="020B0604030504040204" pitchFamily="50" charset="-128"/>
              <a:cs typeface="ＭＳ ゴシック"/>
            </a:endParaRPr>
          </a:p>
        </p:txBody>
      </p:sp>
      <p:sp>
        <p:nvSpPr>
          <p:cNvPr id="14" name="object 14"/>
          <p:cNvSpPr txBox="1"/>
          <p:nvPr/>
        </p:nvSpPr>
        <p:spPr>
          <a:xfrm>
            <a:off x="4027797" y="1534521"/>
            <a:ext cx="165163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メイリオ" panose="020B0604030504040204" pitchFamily="50" charset="-128"/>
                <a:ea typeface="メイリオ" panose="020B0604030504040204" pitchFamily="50" charset="-128"/>
                <a:cs typeface="ＭＳ ゴシック"/>
              </a:rPr>
              <a:t>&lt;</a:t>
            </a:r>
            <a:r>
              <a:rPr sz="1000" spc="-300" dirty="0">
                <a:solidFill>
                  <a:srgbClr val="231F20"/>
                </a:solidFill>
                <a:latin typeface="メイリオ" panose="020B0604030504040204" pitchFamily="50" charset="-128"/>
                <a:ea typeface="メイリオ" panose="020B0604030504040204" pitchFamily="50" charset="-128"/>
                <a:cs typeface="ＭＳ ゴシック"/>
              </a:rPr>
              <a:t> </a:t>
            </a:r>
            <a:r>
              <a:rPr lang="ja-JP" altLang="en-US" sz="1000" spc="5" dirty="0">
                <a:solidFill>
                  <a:srgbClr val="231F20"/>
                </a:solidFill>
                <a:latin typeface="メイリオ" panose="020B0604030504040204" pitchFamily="50" charset="-128"/>
                <a:ea typeface="メイリオ" panose="020B0604030504040204" pitchFamily="50" charset="-128"/>
                <a:cs typeface="ＭＳ ゴシック"/>
              </a:rPr>
              <a:t>研修歯科医</a:t>
            </a:r>
            <a:r>
              <a:rPr sz="1000" spc="-20" dirty="0" err="1">
                <a:solidFill>
                  <a:srgbClr val="231F20"/>
                </a:solidFill>
                <a:latin typeface="メイリオ" panose="020B0604030504040204" pitchFamily="50" charset="-128"/>
                <a:ea typeface="メイリオ" panose="020B0604030504040204" pitchFamily="50" charset="-128"/>
                <a:cs typeface="ＭＳ ゴシック"/>
              </a:rPr>
              <a:t>詳</a:t>
            </a:r>
            <a:r>
              <a:rPr sz="1000" spc="-5" dirty="0" err="1">
                <a:solidFill>
                  <a:srgbClr val="231F20"/>
                </a:solidFill>
                <a:latin typeface="メイリオ" panose="020B0604030504040204" pitchFamily="50" charset="-128"/>
                <a:ea typeface="メイリオ" panose="020B0604030504040204" pitchFamily="50" charset="-128"/>
                <a:cs typeface="ＭＳ ゴシック"/>
              </a:rPr>
              <a:t>細</a:t>
            </a:r>
            <a:r>
              <a:rPr sz="1000" dirty="0" err="1">
                <a:solidFill>
                  <a:srgbClr val="231F20"/>
                </a:solidFill>
                <a:latin typeface="メイリオ" panose="020B0604030504040204" pitchFamily="50" charset="-128"/>
                <a:ea typeface="メイリオ" panose="020B0604030504040204" pitchFamily="50" charset="-128"/>
                <a:cs typeface="ＭＳ ゴシック"/>
              </a:rPr>
              <a:t>情</a:t>
            </a:r>
            <a:r>
              <a:rPr sz="1000" spc="-20" dirty="0" err="1">
                <a:solidFill>
                  <a:srgbClr val="231F20"/>
                </a:solidFill>
                <a:latin typeface="メイリオ" panose="020B0604030504040204" pitchFamily="50" charset="-128"/>
                <a:ea typeface="メイリオ" panose="020B0604030504040204" pitchFamily="50" charset="-128"/>
                <a:cs typeface="ＭＳ ゴシック"/>
              </a:rPr>
              <a:t>報画</a:t>
            </a:r>
            <a:r>
              <a:rPr sz="1000" dirty="0" err="1">
                <a:solidFill>
                  <a:srgbClr val="231F20"/>
                </a:solidFill>
                <a:latin typeface="メイリオ" panose="020B0604030504040204" pitchFamily="50" charset="-128"/>
                <a:ea typeface="メイリオ" panose="020B0604030504040204" pitchFamily="50" charset="-128"/>
                <a:cs typeface="ＭＳ ゴシック"/>
              </a:rPr>
              <a:t>面</a:t>
            </a:r>
            <a:r>
              <a:rPr sz="1000" spc="-295" dirty="0">
                <a:solidFill>
                  <a:srgbClr val="231F20"/>
                </a:solidFill>
                <a:latin typeface="メイリオ" panose="020B0604030504040204" pitchFamily="50" charset="-128"/>
                <a:ea typeface="メイリオ" panose="020B0604030504040204" pitchFamily="50" charset="-128"/>
                <a:cs typeface="ＭＳ ゴシック"/>
              </a:rPr>
              <a:t> </a:t>
            </a:r>
            <a:r>
              <a:rPr sz="1000" dirty="0">
                <a:solidFill>
                  <a:srgbClr val="231F20"/>
                </a:solidFill>
                <a:latin typeface="メイリオ" panose="020B0604030504040204" pitchFamily="50" charset="-128"/>
                <a:ea typeface="メイリオ" panose="020B0604030504040204" pitchFamily="50" charset="-128"/>
                <a:cs typeface="ＭＳ ゴシック"/>
              </a:rPr>
              <a:t>&gt;</a:t>
            </a:r>
            <a:endParaRPr sz="1000" dirty="0">
              <a:latin typeface="メイリオ" panose="020B0604030504040204" pitchFamily="50" charset="-128"/>
              <a:ea typeface="メイリオ" panose="020B0604030504040204" pitchFamily="50" charset="-128"/>
              <a:cs typeface="ＭＳ ゴシック"/>
            </a:endParaRPr>
          </a:p>
        </p:txBody>
      </p:sp>
      <p:sp>
        <p:nvSpPr>
          <p:cNvPr id="15" name="object 15"/>
          <p:cNvSpPr txBox="1"/>
          <p:nvPr/>
        </p:nvSpPr>
        <p:spPr>
          <a:xfrm>
            <a:off x="348458" y="4767120"/>
            <a:ext cx="122021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メイリオ" panose="020B0604030504040204" pitchFamily="50" charset="-128"/>
                <a:ea typeface="メイリオ" panose="020B0604030504040204" pitchFamily="50" charset="-128"/>
                <a:cs typeface="ＭＳ ゴシック"/>
              </a:rPr>
              <a:t>&lt;</a:t>
            </a:r>
            <a:r>
              <a:rPr sz="1000" spc="-305" dirty="0">
                <a:solidFill>
                  <a:srgbClr val="231F20"/>
                </a:solidFill>
                <a:latin typeface="メイリオ" panose="020B0604030504040204" pitchFamily="50" charset="-128"/>
                <a:ea typeface="メイリオ" panose="020B0604030504040204" pitchFamily="50" charset="-128"/>
                <a:cs typeface="ＭＳ ゴシック"/>
              </a:rPr>
              <a:t> </a:t>
            </a:r>
            <a:r>
              <a:rPr sz="1000" spc="-15" dirty="0">
                <a:solidFill>
                  <a:srgbClr val="231F20"/>
                </a:solidFill>
                <a:latin typeface="メイリオ" panose="020B0604030504040204" pitchFamily="50" charset="-128"/>
                <a:ea typeface="メイリオ" panose="020B0604030504040204" pitchFamily="50" charset="-128"/>
                <a:cs typeface="ＭＳ ゴシック"/>
              </a:rPr>
              <a:t>評</a:t>
            </a:r>
            <a:r>
              <a:rPr sz="1000" spc="-30" dirty="0">
                <a:solidFill>
                  <a:srgbClr val="231F20"/>
                </a:solidFill>
                <a:latin typeface="メイリオ" panose="020B0604030504040204" pitchFamily="50" charset="-128"/>
                <a:ea typeface="メイリオ" panose="020B0604030504040204" pitchFamily="50" charset="-128"/>
                <a:cs typeface="ＭＳ ゴシック"/>
              </a:rPr>
              <a:t>価</a:t>
            </a:r>
            <a:r>
              <a:rPr sz="1000" spc="-10" dirty="0">
                <a:solidFill>
                  <a:srgbClr val="231F20"/>
                </a:solidFill>
                <a:latin typeface="メイリオ" panose="020B0604030504040204" pitchFamily="50" charset="-128"/>
                <a:ea typeface="メイリオ" panose="020B0604030504040204" pitchFamily="50" charset="-128"/>
                <a:cs typeface="ＭＳ ゴシック"/>
              </a:rPr>
              <a:t>票</a:t>
            </a:r>
            <a:r>
              <a:rPr sz="1000" spc="-35" dirty="0">
                <a:solidFill>
                  <a:srgbClr val="231F20"/>
                </a:solidFill>
                <a:latin typeface="メイリオ" panose="020B0604030504040204" pitchFamily="50" charset="-128"/>
                <a:ea typeface="メイリオ" panose="020B0604030504040204" pitchFamily="50" charset="-128"/>
                <a:cs typeface="ＭＳ ゴシック"/>
              </a:rPr>
              <a:t>入</a:t>
            </a:r>
            <a:r>
              <a:rPr sz="1000" spc="-50" dirty="0">
                <a:solidFill>
                  <a:srgbClr val="231F20"/>
                </a:solidFill>
                <a:latin typeface="メイリオ" panose="020B0604030504040204" pitchFamily="50" charset="-128"/>
                <a:ea typeface="メイリオ" panose="020B0604030504040204" pitchFamily="50" charset="-128"/>
                <a:cs typeface="ＭＳ ゴシック"/>
              </a:rPr>
              <a:t>力</a:t>
            </a:r>
            <a:r>
              <a:rPr sz="1000" spc="-20" dirty="0">
                <a:solidFill>
                  <a:srgbClr val="231F20"/>
                </a:solidFill>
                <a:latin typeface="メイリオ" panose="020B0604030504040204" pitchFamily="50" charset="-128"/>
                <a:ea typeface="メイリオ" panose="020B0604030504040204" pitchFamily="50" charset="-128"/>
                <a:cs typeface="ＭＳ ゴシック"/>
              </a:rPr>
              <a:t>画</a:t>
            </a:r>
            <a:r>
              <a:rPr sz="1000" dirty="0">
                <a:solidFill>
                  <a:srgbClr val="231F20"/>
                </a:solidFill>
                <a:latin typeface="メイリオ" panose="020B0604030504040204" pitchFamily="50" charset="-128"/>
                <a:ea typeface="メイリオ" panose="020B0604030504040204" pitchFamily="50" charset="-128"/>
                <a:cs typeface="ＭＳ ゴシック"/>
              </a:rPr>
              <a:t>面</a:t>
            </a:r>
            <a:r>
              <a:rPr sz="1000" spc="-295" dirty="0">
                <a:solidFill>
                  <a:srgbClr val="231F20"/>
                </a:solidFill>
                <a:latin typeface="メイリオ" panose="020B0604030504040204" pitchFamily="50" charset="-128"/>
                <a:ea typeface="メイリオ" panose="020B0604030504040204" pitchFamily="50" charset="-128"/>
                <a:cs typeface="ＭＳ ゴシック"/>
              </a:rPr>
              <a:t> </a:t>
            </a:r>
            <a:r>
              <a:rPr sz="1000" dirty="0">
                <a:solidFill>
                  <a:srgbClr val="231F20"/>
                </a:solidFill>
                <a:latin typeface="メイリオ" panose="020B0604030504040204" pitchFamily="50" charset="-128"/>
                <a:ea typeface="メイリオ" panose="020B0604030504040204" pitchFamily="50" charset="-128"/>
                <a:cs typeface="ＭＳ ゴシック"/>
              </a:rPr>
              <a:t>&gt;</a:t>
            </a:r>
            <a:endParaRPr sz="1000" dirty="0">
              <a:latin typeface="メイリオ" panose="020B0604030504040204" pitchFamily="50" charset="-128"/>
              <a:ea typeface="メイリオ" panose="020B0604030504040204" pitchFamily="50" charset="-128"/>
              <a:cs typeface="ＭＳ ゴシック"/>
            </a:endParaRPr>
          </a:p>
        </p:txBody>
      </p:sp>
      <p:grpSp>
        <p:nvGrpSpPr>
          <p:cNvPr id="16" name="object 16"/>
          <p:cNvGrpSpPr/>
          <p:nvPr/>
        </p:nvGrpSpPr>
        <p:grpSpPr>
          <a:xfrm>
            <a:off x="4028797" y="2134711"/>
            <a:ext cx="2800821" cy="386715"/>
            <a:chOff x="726299" y="4392904"/>
            <a:chExt cx="2800821" cy="386715"/>
          </a:xfrm>
        </p:grpSpPr>
        <p:sp>
          <p:nvSpPr>
            <p:cNvPr id="18" name="object 18"/>
            <p:cNvSpPr/>
            <p:nvPr/>
          </p:nvSpPr>
          <p:spPr>
            <a:xfrm>
              <a:off x="726299" y="4419903"/>
              <a:ext cx="1651635" cy="355600"/>
            </a:xfrm>
            <a:custGeom>
              <a:avLst/>
              <a:gdLst/>
              <a:ahLst/>
              <a:cxnLst/>
              <a:rect l="l" t="t" r="r" b="b"/>
              <a:pathLst>
                <a:path w="1651635" h="355600">
                  <a:moveTo>
                    <a:pt x="108000" y="0"/>
                  </a:moveTo>
                  <a:lnTo>
                    <a:pt x="65960" y="8486"/>
                  </a:lnTo>
                  <a:lnTo>
                    <a:pt x="31630" y="31630"/>
                  </a:lnTo>
                  <a:lnTo>
                    <a:pt x="8486" y="65960"/>
                  </a:lnTo>
                  <a:lnTo>
                    <a:pt x="0" y="108000"/>
                  </a:lnTo>
                  <a:lnTo>
                    <a:pt x="0" y="247053"/>
                  </a:lnTo>
                  <a:lnTo>
                    <a:pt x="8486" y="289088"/>
                  </a:lnTo>
                  <a:lnTo>
                    <a:pt x="31630" y="323418"/>
                  </a:lnTo>
                  <a:lnTo>
                    <a:pt x="65960" y="346565"/>
                  </a:lnTo>
                  <a:lnTo>
                    <a:pt x="108000" y="355053"/>
                  </a:lnTo>
                  <a:lnTo>
                    <a:pt x="1543507" y="355053"/>
                  </a:lnTo>
                  <a:lnTo>
                    <a:pt x="1585540" y="346565"/>
                  </a:lnTo>
                  <a:lnTo>
                    <a:pt x="1619865" y="323418"/>
                  </a:lnTo>
                  <a:lnTo>
                    <a:pt x="1643008" y="289088"/>
                  </a:lnTo>
                  <a:lnTo>
                    <a:pt x="1651495" y="247053"/>
                  </a:lnTo>
                  <a:lnTo>
                    <a:pt x="1651495" y="108000"/>
                  </a:lnTo>
                  <a:lnTo>
                    <a:pt x="1643008" y="65960"/>
                  </a:lnTo>
                  <a:lnTo>
                    <a:pt x="1619865" y="31630"/>
                  </a:lnTo>
                  <a:lnTo>
                    <a:pt x="1585540" y="8486"/>
                  </a:lnTo>
                  <a:lnTo>
                    <a:pt x="1543507" y="0"/>
                  </a:lnTo>
                  <a:lnTo>
                    <a:pt x="108000" y="0"/>
                  </a:lnTo>
                  <a:close/>
                </a:path>
              </a:pathLst>
            </a:custGeom>
            <a:ln w="12598">
              <a:solidFill>
                <a:srgbClr val="DA212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0" name="object 20"/>
            <p:cNvSpPr/>
            <p:nvPr/>
          </p:nvSpPr>
          <p:spPr>
            <a:xfrm>
              <a:off x="2105990" y="4392904"/>
              <a:ext cx="1421130" cy="386715"/>
            </a:xfrm>
            <a:custGeom>
              <a:avLst/>
              <a:gdLst/>
              <a:ahLst/>
              <a:cxnLst/>
              <a:rect l="l" t="t" r="r" b="b"/>
              <a:pathLst>
                <a:path w="1421129" h="386714">
                  <a:moveTo>
                    <a:pt x="1420736" y="126898"/>
                  </a:moveTo>
                  <a:lnTo>
                    <a:pt x="1420215" y="126898"/>
                  </a:lnTo>
                  <a:lnTo>
                    <a:pt x="1420215" y="0"/>
                  </a:lnTo>
                  <a:lnTo>
                    <a:pt x="258762" y="0"/>
                  </a:lnTo>
                  <a:lnTo>
                    <a:pt x="258762" y="164655"/>
                  </a:lnTo>
                  <a:lnTo>
                    <a:pt x="0" y="386092"/>
                  </a:lnTo>
                  <a:lnTo>
                    <a:pt x="1420736" y="386092"/>
                  </a:lnTo>
                  <a:lnTo>
                    <a:pt x="1420736" y="126898"/>
                  </a:lnTo>
                  <a:close/>
                </a:path>
              </a:pathLst>
            </a:custGeom>
            <a:solidFill>
              <a:srgbClr val="DA2128"/>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grpSp>
      <p:grpSp>
        <p:nvGrpSpPr>
          <p:cNvPr id="37" name="object 37"/>
          <p:cNvGrpSpPr/>
          <p:nvPr/>
        </p:nvGrpSpPr>
        <p:grpSpPr>
          <a:xfrm>
            <a:off x="4037797" y="3211110"/>
            <a:ext cx="2790030" cy="809716"/>
            <a:chOff x="735299" y="5469303"/>
            <a:chExt cx="2790030" cy="809716"/>
          </a:xfrm>
        </p:grpSpPr>
        <p:sp>
          <p:nvSpPr>
            <p:cNvPr id="39" name="object 39"/>
            <p:cNvSpPr/>
            <p:nvPr/>
          </p:nvSpPr>
          <p:spPr>
            <a:xfrm>
              <a:off x="735299" y="5469303"/>
              <a:ext cx="1769745" cy="805815"/>
            </a:xfrm>
            <a:custGeom>
              <a:avLst/>
              <a:gdLst/>
              <a:ahLst/>
              <a:cxnLst/>
              <a:rect l="l" t="t" r="r" b="b"/>
              <a:pathLst>
                <a:path w="1769745" h="805814">
                  <a:moveTo>
                    <a:pt x="108000" y="0"/>
                  </a:moveTo>
                  <a:lnTo>
                    <a:pt x="65960" y="8486"/>
                  </a:lnTo>
                  <a:lnTo>
                    <a:pt x="31630" y="31630"/>
                  </a:lnTo>
                  <a:lnTo>
                    <a:pt x="8486" y="65960"/>
                  </a:lnTo>
                  <a:lnTo>
                    <a:pt x="0" y="108000"/>
                  </a:lnTo>
                  <a:lnTo>
                    <a:pt x="0" y="697496"/>
                  </a:lnTo>
                  <a:lnTo>
                    <a:pt x="8486" y="739537"/>
                  </a:lnTo>
                  <a:lnTo>
                    <a:pt x="31630" y="773866"/>
                  </a:lnTo>
                  <a:lnTo>
                    <a:pt x="65960" y="797010"/>
                  </a:lnTo>
                  <a:lnTo>
                    <a:pt x="108000" y="805497"/>
                  </a:lnTo>
                  <a:lnTo>
                    <a:pt x="1661401" y="805497"/>
                  </a:lnTo>
                  <a:lnTo>
                    <a:pt x="1703442" y="797010"/>
                  </a:lnTo>
                  <a:lnTo>
                    <a:pt x="1737771" y="773866"/>
                  </a:lnTo>
                  <a:lnTo>
                    <a:pt x="1760915" y="739537"/>
                  </a:lnTo>
                  <a:lnTo>
                    <a:pt x="1769402" y="697496"/>
                  </a:lnTo>
                  <a:lnTo>
                    <a:pt x="1769402" y="108000"/>
                  </a:lnTo>
                  <a:lnTo>
                    <a:pt x="1760915" y="65960"/>
                  </a:lnTo>
                  <a:lnTo>
                    <a:pt x="1737771" y="31630"/>
                  </a:lnTo>
                  <a:lnTo>
                    <a:pt x="1703442" y="8486"/>
                  </a:lnTo>
                  <a:lnTo>
                    <a:pt x="1661401" y="0"/>
                  </a:lnTo>
                  <a:lnTo>
                    <a:pt x="108000" y="0"/>
                  </a:lnTo>
                  <a:close/>
                </a:path>
              </a:pathLst>
            </a:custGeom>
            <a:ln w="12598">
              <a:solidFill>
                <a:srgbClr val="DA2128"/>
              </a:solidFill>
            </a:ln>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1" name="object 41"/>
            <p:cNvSpPr/>
            <p:nvPr/>
          </p:nvSpPr>
          <p:spPr>
            <a:xfrm>
              <a:off x="2104199" y="5892304"/>
              <a:ext cx="1421130" cy="386715"/>
            </a:xfrm>
            <a:custGeom>
              <a:avLst/>
              <a:gdLst/>
              <a:ahLst/>
              <a:cxnLst/>
              <a:rect l="l" t="t" r="r" b="b"/>
              <a:pathLst>
                <a:path w="1421129" h="386714">
                  <a:moveTo>
                    <a:pt x="1420736" y="126898"/>
                  </a:moveTo>
                  <a:lnTo>
                    <a:pt x="1420202" y="126898"/>
                  </a:lnTo>
                  <a:lnTo>
                    <a:pt x="1420202" y="0"/>
                  </a:lnTo>
                  <a:lnTo>
                    <a:pt x="258749" y="0"/>
                  </a:lnTo>
                  <a:lnTo>
                    <a:pt x="258749" y="164668"/>
                  </a:lnTo>
                  <a:lnTo>
                    <a:pt x="0" y="386092"/>
                  </a:lnTo>
                  <a:lnTo>
                    <a:pt x="1420736" y="386092"/>
                  </a:lnTo>
                  <a:lnTo>
                    <a:pt x="1420736" y="126898"/>
                  </a:lnTo>
                  <a:close/>
                </a:path>
              </a:pathLst>
            </a:custGeom>
            <a:solidFill>
              <a:srgbClr val="DA2128"/>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grpSp>
      <p:sp>
        <p:nvSpPr>
          <p:cNvPr id="42" name="object 42"/>
          <p:cNvSpPr txBox="1"/>
          <p:nvPr/>
        </p:nvSpPr>
        <p:spPr>
          <a:xfrm>
            <a:off x="2435299" y="2229686"/>
            <a:ext cx="1420686"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メイリオ" panose="020B0604030504040204" pitchFamily="50" charset="-128"/>
                <a:ea typeface="メイリオ" panose="020B0604030504040204" pitchFamily="50" charset="-128"/>
                <a:cs typeface="ＭＳ ゴシック"/>
              </a:rPr>
              <a:t>研修歯科医</a:t>
            </a:r>
            <a:r>
              <a:rPr sz="900" spc="-85" dirty="0" err="1">
                <a:solidFill>
                  <a:srgbClr val="FFFFFF"/>
                </a:solidFill>
                <a:latin typeface="メイリオ" panose="020B0604030504040204" pitchFamily="50" charset="-128"/>
                <a:ea typeface="メイリオ" panose="020B0604030504040204" pitchFamily="50" charset="-128"/>
                <a:cs typeface="ＭＳ ゴシック"/>
              </a:rPr>
              <a:t>絞り</a:t>
            </a:r>
            <a:r>
              <a:rPr sz="900" spc="-5" dirty="0" err="1">
                <a:solidFill>
                  <a:srgbClr val="FFFFFF"/>
                </a:solidFill>
                <a:latin typeface="メイリオ" panose="020B0604030504040204" pitchFamily="50" charset="-128"/>
                <a:ea typeface="メイリオ" panose="020B0604030504040204" pitchFamily="50" charset="-128"/>
                <a:cs typeface="ＭＳ ゴシック"/>
              </a:rPr>
              <a:t>込</a:t>
            </a:r>
            <a:r>
              <a:rPr sz="900" spc="-35" dirty="0" err="1">
                <a:solidFill>
                  <a:srgbClr val="FFFFFF"/>
                </a:solidFill>
                <a:latin typeface="メイリオ" panose="020B0604030504040204" pitchFamily="50" charset="-128"/>
                <a:ea typeface="メイリオ" panose="020B0604030504040204" pitchFamily="50" charset="-128"/>
                <a:cs typeface="ＭＳ ゴシック"/>
              </a:rPr>
              <a:t>み</a:t>
            </a:r>
            <a:r>
              <a:rPr sz="900" spc="-140" dirty="0" err="1">
                <a:solidFill>
                  <a:srgbClr val="FFFFFF"/>
                </a:solidFill>
                <a:latin typeface="メイリオ" panose="020B0604030504040204" pitchFamily="50" charset="-128"/>
                <a:ea typeface="メイリオ" panose="020B0604030504040204" pitchFamily="50" charset="-128"/>
                <a:cs typeface="ＭＳ ゴシック"/>
              </a:rPr>
              <a:t>エ</a:t>
            </a:r>
            <a:r>
              <a:rPr sz="900" spc="-105" dirty="0" err="1">
                <a:solidFill>
                  <a:srgbClr val="FFFFFF"/>
                </a:solidFill>
                <a:latin typeface="メイリオ" panose="020B0604030504040204" pitchFamily="50" charset="-128"/>
                <a:ea typeface="メイリオ" panose="020B0604030504040204" pitchFamily="50" charset="-128"/>
                <a:cs typeface="ＭＳ ゴシック"/>
              </a:rPr>
              <a:t>リ</a:t>
            </a:r>
            <a:r>
              <a:rPr sz="900" dirty="0" err="1">
                <a:solidFill>
                  <a:srgbClr val="FFFFFF"/>
                </a:solidFill>
                <a:latin typeface="メイリオ" panose="020B0604030504040204" pitchFamily="50" charset="-128"/>
                <a:ea typeface="メイリオ" panose="020B0604030504040204" pitchFamily="50" charset="-128"/>
                <a:cs typeface="ＭＳ ゴシック"/>
              </a:rPr>
              <a:t>ア</a:t>
            </a:r>
            <a:endParaRPr sz="900" dirty="0">
              <a:latin typeface="メイリオ" panose="020B0604030504040204" pitchFamily="50" charset="-128"/>
              <a:ea typeface="メイリオ" panose="020B0604030504040204" pitchFamily="50" charset="-128"/>
              <a:cs typeface="ＭＳ ゴシック"/>
            </a:endParaRPr>
          </a:p>
        </p:txBody>
      </p:sp>
      <p:sp>
        <p:nvSpPr>
          <p:cNvPr id="45" name="object 45"/>
          <p:cNvSpPr/>
          <p:nvPr/>
        </p:nvSpPr>
        <p:spPr>
          <a:xfrm>
            <a:off x="2194538" y="2988575"/>
            <a:ext cx="1178560" cy="259715"/>
          </a:xfrm>
          <a:custGeom>
            <a:avLst/>
            <a:gdLst/>
            <a:ahLst/>
            <a:cxnLst/>
            <a:rect l="l" t="t" r="r" b="b"/>
            <a:pathLst>
              <a:path w="1178560" h="259714">
                <a:moveTo>
                  <a:pt x="1178102" y="0"/>
                </a:moveTo>
                <a:lnTo>
                  <a:pt x="251142" y="0"/>
                </a:lnTo>
                <a:lnTo>
                  <a:pt x="0" y="259194"/>
                </a:lnTo>
                <a:lnTo>
                  <a:pt x="1178102" y="259194"/>
                </a:lnTo>
                <a:lnTo>
                  <a:pt x="1178102" y="0"/>
                </a:lnTo>
                <a:close/>
              </a:path>
            </a:pathLst>
          </a:custGeom>
          <a:solidFill>
            <a:srgbClr val="DA2128"/>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6" name="object 46"/>
          <p:cNvSpPr txBox="1"/>
          <p:nvPr/>
        </p:nvSpPr>
        <p:spPr>
          <a:xfrm>
            <a:off x="2473436" y="3009712"/>
            <a:ext cx="930914"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メイリオ" panose="020B0604030504040204" pitchFamily="50" charset="-128"/>
                <a:ea typeface="メイリオ" panose="020B0604030504040204" pitchFamily="50" charset="-128"/>
                <a:cs typeface="ＭＳ ゴシック"/>
              </a:rPr>
              <a:t>研修歯科医</a:t>
            </a:r>
            <a:r>
              <a:rPr sz="900" spc="-40" dirty="0" err="1">
                <a:solidFill>
                  <a:srgbClr val="FFFFFF"/>
                </a:solidFill>
                <a:latin typeface="メイリオ" panose="020B0604030504040204" pitchFamily="50" charset="-128"/>
                <a:ea typeface="メイリオ" panose="020B0604030504040204" pitchFamily="50" charset="-128"/>
                <a:cs typeface="ＭＳ ゴシック"/>
              </a:rPr>
              <a:t>一</a:t>
            </a:r>
            <a:r>
              <a:rPr sz="900" dirty="0" err="1">
                <a:solidFill>
                  <a:srgbClr val="FFFFFF"/>
                </a:solidFill>
                <a:latin typeface="メイリオ" panose="020B0604030504040204" pitchFamily="50" charset="-128"/>
                <a:ea typeface="メイリオ" panose="020B0604030504040204" pitchFamily="50" charset="-128"/>
                <a:cs typeface="ＭＳ ゴシック"/>
              </a:rPr>
              <a:t>覧</a:t>
            </a:r>
            <a:endParaRPr sz="900" dirty="0">
              <a:latin typeface="メイリオ" panose="020B0604030504040204" pitchFamily="50" charset="-128"/>
              <a:ea typeface="メイリオ" panose="020B0604030504040204" pitchFamily="50" charset="-128"/>
              <a:cs typeface="ＭＳ ゴシック"/>
            </a:endParaRPr>
          </a:p>
        </p:txBody>
      </p:sp>
      <p:sp>
        <p:nvSpPr>
          <p:cNvPr id="47" name="object 47"/>
          <p:cNvSpPr txBox="1"/>
          <p:nvPr/>
        </p:nvSpPr>
        <p:spPr>
          <a:xfrm>
            <a:off x="5742080" y="2150867"/>
            <a:ext cx="1094506" cy="151323"/>
          </a:xfrm>
          <a:prstGeom prst="rect">
            <a:avLst/>
          </a:prstGeom>
        </p:spPr>
        <p:txBody>
          <a:bodyPr vert="horz" wrap="square" lIns="0" tIns="12700" rIns="0" bIns="0" rtlCol="0">
            <a:spAutoFit/>
          </a:bodyPr>
          <a:lstStyle/>
          <a:p>
            <a:pPr marL="12700">
              <a:lnSpc>
                <a:spcPct val="100000"/>
              </a:lnSpc>
              <a:spcBef>
                <a:spcPts val="100"/>
              </a:spcBef>
            </a:pPr>
            <a:r>
              <a:rPr sz="900" spc="-10" dirty="0" err="1">
                <a:solidFill>
                  <a:srgbClr val="FFFFFF"/>
                </a:solidFill>
                <a:latin typeface="メイリオ" panose="020B0604030504040204" pitchFamily="50" charset="-128"/>
                <a:ea typeface="メイリオ" panose="020B0604030504040204" pitchFamily="50" charset="-128"/>
                <a:cs typeface="ＭＳ ゴシック"/>
              </a:rPr>
              <a:t>評</a:t>
            </a:r>
            <a:r>
              <a:rPr sz="900" spc="-25" dirty="0" err="1">
                <a:solidFill>
                  <a:srgbClr val="FFFFFF"/>
                </a:solidFill>
                <a:latin typeface="メイリオ" panose="020B0604030504040204" pitchFamily="50" charset="-128"/>
                <a:ea typeface="メイリオ" panose="020B0604030504040204" pitchFamily="50" charset="-128"/>
                <a:cs typeface="ＭＳ ゴシック"/>
              </a:rPr>
              <a:t>価</a:t>
            </a:r>
            <a:r>
              <a:rPr sz="900" spc="-5" dirty="0" err="1">
                <a:solidFill>
                  <a:srgbClr val="FFFFFF"/>
                </a:solidFill>
                <a:latin typeface="メイリオ" panose="020B0604030504040204" pitchFamily="50" charset="-128"/>
                <a:ea typeface="メイリオ" panose="020B0604030504040204" pitchFamily="50" charset="-128"/>
                <a:cs typeface="ＭＳ ゴシック"/>
              </a:rPr>
              <a:t>対</a:t>
            </a:r>
            <a:r>
              <a:rPr sz="900" spc="-40" dirty="0" err="1">
                <a:solidFill>
                  <a:srgbClr val="FFFFFF"/>
                </a:solidFill>
                <a:latin typeface="メイリオ" panose="020B0604030504040204" pitchFamily="50" charset="-128"/>
                <a:ea typeface="メイリオ" panose="020B0604030504040204" pitchFamily="50" charset="-128"/>
                <a:cs typeface="ＭＳ ゴシック"/>
              </a:rPr>
              <a:t>象</a:t>
            </a:r>
            <a:r>
              <a:rPr lang="ja-JP" altLang="en-US" sz="900" spc="10" dirty="0">
                <a:solidFill>
                  <a:srgbClr val="FFFFFF"/>
                </a:solidFill>
                <a:latin typeface="メイリオ" panose="020B0604030504040204" pitchFamily="50" charset="-128"/>
                <a:ea typeface="メイリオ" panose="020B0604030504040204" pitchFamily="50" charset="-128"/>
                <a:cs typeface="ＭＳ ゴシック"/>
              </a:rPr>
              <a:t>研修歯科医</a:t>
            </a:r>
            <a:endParaRPr sz="900" dirty="0">
              <a:latin typeface="メイリオ" panose="020B0604030504040204" pitchFamily="50" charset="-128"/>
              <a:ea typeface="メイリオ" panose="020B0604030504040204" pitchFamily="50" charset="-128"/>
              <a:cs typeface="ＭＳ ゴシック"/>
            </a:endParaRPr>
          </a:p>
        </p:txBody>
      </p:sp>
      <p:sp>
        <p:nvSpPr>
          <p:cNvPr id="48" name="object 48"/>
          <p:cNvSpPr txBox="1"/>
          <p:nvPr/>
        </p:nvSpPr>
        <p:spPr>
          <a:xfrm>
            <a:off x="5841435" y="2322822"/>
            <a:ext cx="560070" cy="151323"/>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FFFFFF"/>
                </a:solidFill>
                <a:latin typeface="メイリオ" panose="020B0604030504040204" pitchFamily="50" charset="-128"/>
                <a:ea typeface="メイリオ" panose="020B0604030504040204" pitchFamily="50" charset="-128"/>
                <a:cs typeface="ＭＳ ゴシック"/>
              </a:rPr>
              <a:t>情</a:t>
            </a:r>
            <a:r>
              <a:rPr sz="900" spc="-55" dirty="0">
                <a:solidFill>
                  <a:srgbClr val="FFFFFF"/>
                </a:solidFill>
                <a:latin typeface="メイリオ" panose="020B0604030504040204" pitchFamily="50" charset="-128"/>
                <a:ea typeface="メイリオ" panose="020B0604030504040204" pitchFamily="50" charset="-128"/>
                <a:cs typeface="ＭＳ ゴシック"/>
              </a:rPr>
              <a:t>報</a:t>
            </a:r>
            <a:r>
              <a:rPr sz="900" spc="-140" dirty="0">
                <a:solidFill>
                  <a:srgbClr val="FFFFFF"/>
                </a:solidFill>
                <a:latin typeface="メイリオ" panose="020B0604030504040204" pitchFamily="50" charset="-128"/>
                <a:ea typeface="メイリオ" panose="020B0604030504040204" pitchFamily="50" charset="-128"/>
                <a:cs typeface="ＭＳ ゴシック"/>
              </a:rPr>
              <a:t>エ</a:t>
            </a:r>
            <a:r>
              <a:rPr sz="900" spc="-105" dirty="0">
                <a:solidFill>
                  <a:srgbClr val="FFFFFF"/>
                </a:solidFill>
                <a:latin typeface="メイリオ" panose="020B0604030504040204" pitchFamily="50" charset="-128"/>
                <a:ea typeface="メイリオ" panose="020B0604030504040204" pitchFamily="50" charset="-128"/>
                <a:cs typeface="ＭＳ ゴシック"/>
              </a:rPr>
              <a:t>リ</a:t>
            </a:r>
            <a:r>
              <a:rPr sz="900" dirty="0">
                <a:solidFill>
                  <a:srgbClr val="FFFFFF"/>
                </a:solidFill>
                <a:latin typeface="メイリオ" panose="020B0604030504040204" pitchFamily="50" charset="-128"/>
                <a:ea typeface="メイリオ" panose="020B0604030504040204" pitchFamily="50" charset="-128"/>
                <a:cs typeface="ＭＳ ゴシック"/>
              </a:rPr>
              <a:t>ア</a:t>
            </a:r>
            <a:endParaRPr sz="900">
              <a:latin typeface="メイリオ" panose="020B0604030504040204" pitchFamily="50" charset="-128"/>
              <a:ea typeface="メイリオ" panose="020B0604030504040204" pitchFamily="50" charset="-128"/>
              <a:cs typeface="ＭＳ ゴシック"/>
            </a:endParaRPr>
          </a:p>
        </p:txBody>
      </p:sp>
      <p:sp>
        <p:nvSpPr>
          <p:cNvPr id="67" name="object 67"/>
          <p:cNvSpPr txBox="1">
            <a:spLocks noGrp="1"/>
          </p:cNvSpPr>
          <p:nvPr>
            <p:ph type="sldNum" sz="quarter" idx="7"/>
          </p:nvPr>
        </p:nvSpPr>
        <p:spPr>
          <a:xfrm>
            <a:off x="3688715" y="10250712"/>
            <a:ext cx="175895"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メイリオ" panose="020B0604030504040204" pitchFamily="50" charset="-128"/>
                <a:ea typeface="メイリオ" panose="020B0604030504040204" pitchFamily="50" charset="-128"/>
              </a:rPr>
              <a:t>5</a:t>
            </a:fld>
            <a:endParaRPr dirty="0">
              <a:latin typeface="メイリオ" panose="020B0604030504040204" pitchFamily="50" charset="-128"/>
              <a:ea typeface="メイリオ" panose="020B0604030504040204" pitchFamily="50" charset="-128"/>
            </a:endParaRPr>
          </a:p>
        </p:txBody>
      </p:sp>
      <p:sp>
        <p:nvSpPr>
          <p:cNvPr id="64" name="object 64"/>
          <p:cNvSpPr txBox="1"/>
          <p:nvPr/>
        </p:nvSpPr>
        <p:spPr>
          <a:xfrm>
            <a:off x="5833468" y="3617330"/>
            <a:ext cx="669290" cy="367665"/>
          </a:xfrm>
          <a:prstGeom prst="rect">
            <a:avLst/>
          </a:prstGeom>
        </p:spPr>
        <p:txBody>
          <a:bodyPr vert="horz" wrap="square" lIns="0" tIns="12700" rIns="0" bIns="0" rtlCol="0">
            <a:spAutoFit/>
          </a:bodyPr>
          <a:lstStyle/>
          <a:p>
            <a:pPr marL="18415" marR="5080" indent="-6350">
              <a:lnSpc>
                <a:spcPct val="124700"/>
              </a:lnSpc>
              <a:spcBef>
                <a:spcPts val="100"/>
              </a:spcBef>
            </a:pPr>
            <a:r>
              <a:rPr sz="900" spc="10" dirty="0">
                <a:solidFill>
                  <a:srgbClr val="FFFFFF"/>
                </a:solidFill>
                <a:latin typeface="メイリオ" panose="020B0604030504040204" pitchFamily="50" charset="-128"/>
                <a:ea typeface="メイリオ" panose="020B0604030504040204" pitchFamily="50" charset="-128"/>
                <a:cs typeface="ＭＳ ゴシック"/>
              </a:rPr>
              <a:t>研</a:t>
            </a:r>
            <a:r>
              <a:rPr sz="900" spc="-65" dirty="0">
                <a:solidFill>
                  <a:srgbClr val="FFFFFF"/>
                </a:solidFill>
                <a:latin typeface="メイリオ" panose="020B0604030504040204" pitchFamily="50" charset="-128"/>
                <a:ea typeface="メイリオ" panose="020B0604030504040204" pitchFamily="50" charset="-128"/>
                <a:cs typeface="ＭＳ ゴシック"/>
              </a:rPr>
              <a:t>修</a:t>
            </a:r>
            <a:r>
              <a:rPr sz="900" spc="-85" dirty="0">
                <a:solidFill>
                  <a:srgbClr val="FFFFFF"/>
                </a:solidFill>
                <a:latin typeface="メイリオ" panose="020B0604030504040204" pitchFamily="50" charset="-128"/>
                <a:ea typeface="メイリオ" panose="020B0604030504040204" pitchFamily="50" charset="-128"/>
                <a:cs typeface="ＭＳ ゴシック"/>
              </a:rPr>
              <a:t>ブ</a:t>
            </a:r>
            <a:r>
              <a:rPr sz="900" spc="-114" dirty="0">
                <a:solidFill>
                  <a:srgbClr val="FFFFFF"/>
                </a:solidFill>
                <a:latin typeface="メイリオ" panose="020B0604030504040204" pitchFamily="50" charset="-128"/>
                <a:ea typeface="メイリオ" panose="020B0604030504040204" pitchFamily="50" charset="-128"/>
                <a:cs typeface="ＭＳ ゴシック"/>
              </a:rPr>
              <a:t>ロ</a:t>
            </a:r>
            <a:r>
              <a:rPr sz="900" spc="-85" dirty="0">
                <a:solidFill>
                  <a:srgbClr val="FFFFFF"/>
                </a:solidFill>
                <a:latin typeface="メイリオ" panose="020B0604030504040204" pitchFamily="50" charset="-128"/>
                <a:ea typeface="メイリオ" panose="020B0604030504040204" pitchFamily="50" charset="-128"/>
                <a:cs typeface="ＭＳ ゴシック"/>
              </a:rPr>
              <a:t>ッ</a:t>
            </a:r>
            <a:r>
              <a:rPr sz="900" dirty="0">
                <a:solidFill>
                  <a:srgbClr val="FFFFFF"/>
                </a:solidFill>
                <a:latin typeface="メイリオ" panose="020B0604030504040204" pitchFamily="50" charset="-128"/>
                <a:ea typeface="メイリオ" panose="020B0604030504040204" pitchFamily="50" charset="-128"/>
                <a:cs typeface="ＭＳ ゴシック"/>
              </a:rPr>
              <a:t>ク </a:t>
            </a:r>
            <a:r>
              <a:rPr sz="900" spc="-15" dirty="0">
                <a:solidFill>
                  <a:srgbClr val="FFFFFF"/>
                </a:solidFill>
                <a:latin typeface="メイリオ" panose="020B0604030504040204" pitchFamily="50" charset="-128"/>
                <a:ea typeface="メイリオ" panose="020B0604030504040204" pitchFamily="50" charset="-128"/>
                <a:cs typeface="ＭＳ ゴシック"/>
              </a:rPr>
              <a:t>選</a:t>
            </a:r>
            <a:r>
              <a:rPr sz="900" spc="-60" dirty="0">
                <a:solidFill>
                  <a:srgbClr val="FFFFFF"/>
                </a:solidFill>
                <a:latin typeface="メイリオ" panose="020B0604030504040204" pitchFamily="50" charset="-128"/>
                <a:ea typeface="メイリオ" panose="020B0604030504040204" pitchFamily="50" charset="-128"/>
                <a:cs typeface="ＭＳ ゴシック"/>
              </a:rPr>
              <a:t>択</a:t>
            </a:r>
            <a:r>
              <a:rPr sz="900" spc="-140" dirty="0">
                <a:solidFill>
                  <a:srgbClr val="FFFFFF"/>
                </a:solidFill>
                <a:latin typeface="メイリオ" panose="020B0604030504040204" pitchFamily="50" charset="-128"/>
                <a:ea typeface="メイリオ" panose="020B0604030504040204" pitchFamily="50" charset="-128"/>
                <a:cs typeface="ＭＳ ゴシック"/>
              </a:rPr>
              <a:t>エ</a:t>
            </a:r>
            <a:r>
              <a:rPr sz="900" spc="-105" dirty="0">
                <a:solidFill>
                  <a:srgbClr val="FFFFFF"/>
                </a:solidFill>
                <a:latin typeface="メイリオ" panose="020B0604030504040204" pitchFamily="50" charset="-128"/>
                <a:ea typeface="メイリオ" panose="020B0604030504040204" pitchFamily="50" charset="-128"/>
                <a:cs typeface="ＭＳ ゴシック"/>
              </a:rPr>
              <a:t>リ</a:t>
            </a:r>
            <a:r>
              <a:rPr sz="900" dirty="0">
                <a:solidFill>
                  <a:srgbClr val="FFFFFF"/>
                </a:solidFill>
                <a:latin typeface="メイリオ" panose="020B0604030504040204" pitchFamily="50" charset="-128"/>
                <a:ea typeface="メイリオ" panose="020B0604030504040204" pitchFamily="50" charset="-128"/>
                <a:cs typeface="ＭＳ ゴシック"/>
              </a:rPr>
              <a:t>ア</a:t>
            </a:r>
            <a:endParaRPr sz="900">
              <a:latin typeface="メイリオ" panose="020B0604030504040204" pitchFamily="50" charset="-128"/>
              <a:ea typeface="メイリオ" panose="020B0604030504040204" pitchFamily="50" charset="-128"/>
              <a:cs typeface="ＭＳ ゴシック"/>
            </a:endParaRPr>
          </a:p>
        </p:txBody>
      </p:sp>
      <p:sp>
        <p:nvSpPr>
          <p:cNvPr id="65" name="object 65"/>
          <p:cNvSpPr txBox="1"/>
          <p:nvPr/>
        </p:nvSpPr>
        <p:spPr>
          <a:xfrm>
            <a:off x="734402" y="837006"/>
            <a:ext cx="6091555" cy="375744"/>
          </a:xfrm>
          <a:prstGeom prst="rect">
            <a:avLst/>
          </a:prstGeom>
          <a:solidFill>
            <a:srgbClr val="46976D"/>
          </a:solidFill>
        </p:spPr>
        <p:txBody>
          <a:bodyPr vert="horz" wrap="square" lIns="0" tIns="36830" rIns="0" bIns="0" rtlCol="0">
            <a:spAutoFit/>
          </a:bodyPr>
          <a:lstStyle/>
          <a:p>
            <a:pPr marL="3175"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10" dirty="0" err="1">
                <a:solidFill>
                  <a:srgbClr val="FFFFFF"/>
                </a:solidFill>
                <a:latin typeface="HGPｺﾞｼｯｸE" panose="020B0900000000000000" pitchFamily="50" charset="-128"/>
                <a:ea typeface="HGPｺﾞｼｯｸE" panose="020B0900000000000000" pitchFamily="50" charset="-128"/>
                <a:cs typeface="HGPｺﾞｼｯｸE"/>
              </a:rPr>
              <a:t>評</a:t>
            </a:r>
            <a:r>
              <a:rPr sz="2200" spc="-25" dirty="0" err="1">
                <a:solidFill>
                  <a:srgbClr val="FFFFFF"/>
                </a:solidFill>
                <a:latin typeface="HGPｺﾞｼｯｸE" panose="020B0900000000000000" pitchFamily="50" charset="-128"/>
                <a:ea typeface="HGPｺﾞｼｯｸE" panose="020B0900000000000000" pitchFamily="50" charset="-128"/>
                <a:cs typeface="HGPｺﾞｼｯｸE"/>
              </a:rPr>
              <a:t>価</a:t>
            </a:r>
            <a:r>
              <a:rPr sz="2200" spc="5" dirty="0" err="1">
                <a:solidFill>
                  <a:srgbClr val="FFFFFF"/>
                </a:solidFill>
                <a:latin typeface="HGPｺﾞｼｯｸE" panose="020B0900000000000000" pitchFamily="50" charset="-128"/>
                <a:ea typeface="HGPｺﾞｼｯｸE" panose="020B0900000000000000" pitchFamily="50" charset="-128"/>
                <a:cs typeface="HGPｺﾞｼｯｸE"/>
              </a:rPr>
              <a:t>票I／II／III</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66" name="object 66"/>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メイリオ" panose="020B0604030504040204" pitchFamily="50" charset="-128"/>
                <a:ea typeface="メイリオ" panose="020B0604030504040204" pitchFamily="50" charset="-128"/>
                <a:cs typeface="ＭＳ Ｐゴシック"/>
              </a:rPr>
              <a:t>〈</a:t>
            </a:r>
            <a:r>
              <a:rPr lang="ja-JP" altLang="en-US" sz="1000" spc="15" dirty="0">
                <a:solidFill>
                  <a:srgbClr val="FFFFFF"/>
                </a:solidFill>
                <a:latin typeface="メイリオ" panose="020B0604030504040204" pitchFamily="50" charset="-128"/>
                <a:ea typeface="メイリオ" panose="020B0604030504040204" pitchFamily="50" charset="-128"/>
                <a:cs typeface="ＭＳ Ｐゴシック"/>
              </a:rPr>
              <a:t>研修歯科医</a:t>
            </a:r>
            <a:r>
              <a:rPr sz="1000" spc="-35" dirty="0" err="1">
                <a:solidFill>
                  <a:srgbClr val="FFFFFF"/>
                </a:solidFill>
                <a:latin typeface="メイリオ" panose="020B0604030504040204" pitchFamily="50" charset="-128"/>
                <a:ea typeface="メイリオ" panose="020B0604030504040204" pitchFamily="50" charset="-128"/>
                <a:cs typeface="ＭＳ Ｐゴシック"/>
              </a:rPr>
              <a:t>の</a:t>
            </a:r>
            <a:r>
              <a:rPr sz="1000" spc="-5" dirty="0" err="1">
                <a:solidFill>
                  <a:srgbClr val="FFFFFF"/>
                </a:solidFill>
                <a:latin typeface="メイリオ" panose="020B0604030504040204" pitchFamily="50" charset="-128"/>
                <a:ea typeface="メイリオ" panose="020B0604030504040204" pitchFamily="50" charset="-128"/>
                <a:cs typeface="ＭＳ Ｐゴシック"/>
              </a:rPr>
              <a:t>評</a:t>
            </a:r>
            <a:r>
              <a:rPr sz="1000" spc="-15" dirty="0" err="1">
                <a:solidFill>
                  <a:srgbClr val="FFFFFF"/>
                </a:solidFill>
                <a:latin typeface="メイリオ" panose="020B0604030504040204" pitchFamily="50" charset="-128"/>
                <a:ea typeface="メイリオ" panose="020B0604030504040204" pitchFamily="50" charset="-128"/>
                <a:cs typeface="ＭＳ Ｐゴシック"/>
              </a:rPr>
              <a:t>価</a:t>
            </a:r>
            <a:r>
              <a:rPr sz="1000" spc="-5" dirty="0">
                <a:solidFill>
                  <a:srgbClr val="FFFFFF"/>
                </a:solidFill>
                <a:latin typeface="メイリオ" panose="020B0604030504040204" pitchFamily="50" charset="-128"/>
                <a:ea typeface="メイリオ" panose="020B0604030504040204" pitchFamily="50" charset="-128"/>
                <a:cs typeface="ＭＳ Ｐゴシック"/>
              </a:rPr>
              <a:t>〉</a:t>
            </a:r>
            <a:endParaRPr sz="1000" dirty="0">
              <a:latin typeface="メイリオ" panose="020B0604030504040204" pitchFamily="50" charset="-128"/>
              <a:ea typeface="メイリオ" panose="020B0604030504040204" pitchFamily="50" charset="-128"/>
              <a:cs typeface="ＭＳ Ｐゴシック"/>
            </a:endParaRPr>
          </a:p>
        </p:txBody>
      </p:sp>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t="33645"/>
          <a:stretch/>
        </p:blipFill>
        <p:spPr>
          <a:xfrm>
            <a:off x="361281" y="5216335"/>
            <a:ext cx="3627009" cy="2671010"/>
          </a:xfrm>
          <a:prstGeom prst="rect">
            <a:avLst/>
          </a:prstGeom>
        </p:spPr>
      </p:pic>
      <p:pic>
        <p:nvPicPr>
          <p:cNvPr id="9" name="図 8"/>
          <p:cNvPicPr>
            <a:picLocks noChangeAspect="1"/>
          </p:cNvPicPr>
          <p:nvPr/>
        </p:nvPicPr>
        <p:blipFill rotWithShape="1">
          <a:blip r:embed="rId5" cstate="print">
            <a:extLst>
              <a:ext uri="{28A0092B-C50C-407E-A947-70E740481C1C}">
                <a14:useLocalDpi xmlns:a14="http://schemas.microsoft.com/office/drawing/2010/main" val="0"/>
              </a:ext>
            </a:extLst>
          </a:blip>
          <a:srcRect t="37043"/>
          <a:stretch/>
        </p:blipFill>
        <p:spPr>
          <a:xfrm>
            <a:off x="4039525" y="5228706"/>
            <a:ext cx="3069647" cy="1662541"/>
          </a:xfrm>
          <a:prstGeom prst="rect">
            <a:avLst/>
          </a:prstGeom>
        </p:spPr>
      </p:pic>
      <p:sp>
        <p:nvSpPr>
          <p:cNvPr id="51" name="object 15"/>
          <p:cNvSpPr txBox="1"/>
          <p:nvPr/>
        </p:nvSpPr>
        <p:spPr>
          <a:xfrm>
            <a:off x="373857" y="4972961"/>
            <a:ext cx="1502017" cy="166712"/>
          </a:xfrm>
          <a:prstGeom prst="rect">
            <a:avLst/>
          </a:prstGeom>
        </p:spPr>
        <p:txBody>
          <a:bodyPr vert="horz" wrap="square" lIns="0" tIns="12700" rIns="0" bIns="0" rtlCol="0">
            <a:spAutoFit/>
          </a:bodyPr>
          <a:lstStyle/>
          <a:p>
            <a:pPr marL="12700">
              <a:lnSpc>
                <a:spcPct val="100000"/>
              </a:lnSpc>
              <a:spcBef>
                <a:spcPts val="100"/>
              </a:spcBef>
            </a:pPr>
            <a:r>
              <a:rPr lang="en-US" altLang="ja-JP" sz="1000" dirty="0">
                <a:solidFill>
                  <a:srgbClr val="231F20"/>
                </a:solidFill>
                <a:latin typeface="メイリオ" panose="020B0604030504040204" pitchFamily="50" charset="-128"/>
                <a:ea typeface="メイリオ" panose="020B0604030504040204" pitchFamily="50" charset="-128"/>
                <a:cs typeface="ＭＳ ゴシック"/>
              </a:rPr>
              <a:t>[</a:t>
            </a:r>
            <a:r>
              <a:rPr sz="1000" spc="-305" dirty="0" smtClean="0">
                <a:solidFill>
                  <a:srgbClr val="231F20"/>
                </a:solidFill>
                <a:latin typeface="メイリオ" panose="020B0604030504040204" pitchFamily="50" charset="-128"/>
                <a:ea typeface="メイリオ" panose="020B0604030504040204" pitchFamily="50" charset="-128"/>
                <a:cs typeface="ＭＳ ゴシック"/>
              </a:rPr>
              <a:t> </a:t>
            </a:r>
            <a:r>
              <a:rPr lang="ja-JP" altLang="en-US" sz="1000" spc="-15" dirty="0" smtClean="0">
                <a:solidFill>
                  <a:srgbClr val="231F20"/>
                </a:solidFill>
                <a:latin typeface="メイリオ" panose="020B0604030504040204" pitchFamily="50" charset="-128"/>
                <a:ea typeface="メイリオ" panose="020B0604030504040204" pitchFamily="50" charset="-128"/>
                <a:cs typeface="ＭＳ ゴシック"/>
              </a:rPr>
              <a:t>担当指導歯科医</a:t>
            </a:r>
            <a:r>
              <a:rPr sz="1000" spc="-20" dirty="0" err="1" smtClean="0">
                <a:solidFill>
                  <a:srgbClr val="231F20"/>
                </a:solidFill>
                <a:latin typeface="メイリオ" panose="020B0604030504040204" pitchFamily="50" charset="-128"/>
                <a:ea typeface="メイリオ" panose="020B0604030504040204" pitchFamily="50" charset="-128"/>
                <a:cs typeface="ＭＳ ゴシック"/>
              </a:rPr>
              <a:t>画</a:t>
            </a:r>
            <a:r>
              <a:rPr sz="1000" dirty="0" err="1" smtClean="0">
                <a:solidFill>
                  <a:srgbClr val="231F20"/>
                </a:solidFill>
                <a:latin typeface="メイリオ" panose="020B0604030504040204" pitchFamily="50" charset="-128"/>
                <a:ea typeface="メイリオ" panose="020B0604030504040204" pitchFamily="50" charset="-128"/>
                <a:cs typeface="ＭＳ ゴシック"/>
              </a:rPr>
              <a:t>面</a:t>
            </a:r>
            <a:r>
              <a:rPr sz="1000" spc="-295" dirty="0" smtClean="0">
                <a:solidFill>
                  <a:srgbClr val="231F20"/>
                </a:solidFill>
                <a:latin typeface="メイリオ" panose="020B0604030504040204" pitchFamily="50" charset="-128"/>
                <a:ea typeface="メイリオ" panose="020B0604030504040204" pitchFamily="50" charset="-128"/>
                <a:cs typeface="ＭＳ ゴシック"/>
              </a:rPr>
              <a:t> </a:t>
            </a:r>
            <a:r>
              <a:rPr lang="en-US" altLang="ja-JP" sz="1000" dirty="0">
                <a:solidFill>
                  <a:srgbClr val="231F20"/>
                </a:solidFill>
                <a:latin typeface="メイリオ" panose="020B0604030504040204" pitchFamily="50" charset="-128"/>
                <a:ea typeface="メイリオ" panose="020B0604030504040204" pitchFamily="50" charset="-128"/>
                <a:cs typeface="ＭＳ ゴシック"/>
              </a:rPr>
              <a:t>]</a:t>
            </a:r>
            <a:endParaRPr sz="1000" dirty="0">
              <a:latin typeface="メイリオ" panose="020B0604030504040204" pitchFamily="50" charset="-128"/>
              <a:ea typeface="メイリオ" panose="020B0604030504040204" pitchFamily="50" charset="-128"/>
              <a:cs typeface="ＭＳ ゴシック"/>
            </a:endParaRPr>
          </a:p>
        </p:txBody>
      </p:sp>
      <p:sp>
        <p:nvSpPr>
          <p:cNvPr id="52" name="object 15"/>
          <p:cNvSpPr txBox="1"/>
          <p:nvPr/>
        </p:nvSpPr>
        <p:spPr>
          <a:xfrm>
            <a:off x="4064925" y="4972961"/>
            <a:ext cx="2151725" cy="166712"/>
          </a:xfrm>
          <a:prstGeom prst="rect">
            <a:avLst/>
          </a:prstGeom>
        </p:spPr>
        <p:txBody>
          <a:bodyPr vert="horz" wrap="square" lIns="0" tIns="12700" rIns="0" bIns="0" rtlCol="0">
            <a:spAutoFit/>
          </a:bodyPr>
          <a:lstStyle/>
          <a:p>
            <a:pPr marL="12700">
              <a:lnSpc>
                <a:spcPct val="100000"/>
              </a:lnSpc>
              <a:spcBef>
                <a:spcPts val="100"/>
              </a:spcBef>
            </a:pPr>
            <a:r>
              <a:rPr lang="en-US" altLang="ja-JP" sz="1000" spc="-305" dirty="0" smtClean="0">
                <a:solidFill>
                  <a:srgbClr val="231F20"/>
                </a:solidFill>
                <a:latin typeface="メイリオ" panose="020B0604030504040204" pitchFamily="50" charset="-128"/>
                <a:ea typeface="メイリオ" panose="020B0604030504040204" pitchFamily="50" charset="-128"/>
                <a:cs typeface="ＭＳ ゴシック"/>
              </a:rPr>
              <a:t>[</a:t>
            </a:r>
            <a:r>
              <a:rPr lang="ja-JP" altLang="en-US" sz="1000" spc="-15" dirty="0" smtClean="0">
                <a:solidFill>
                  <a:srgbClr val="231F20"/>
                </a:solidFill>
                <a:latin typeface="メイリオ" panose="020B0604030504040204" pitchFamily="50" charset="-128"/>
                <a:ea typeface="メイリオ" panose="020B0604030504040204" pitchFamily="50" charset="-128"/>
                <a:cs typeface="ＭＳ ゴシック"/>
              </a:rPr>
              <a:t>上級医</a:t>
            </a:r>
            <a:r>
              <a:rPr lang="en-US" altLang="ja-JP" sz="1000" spc="-15" dirty="0" smtClean="0">
                <a:solidFill>
                  <a:srgbClr val="231F20"/>
                </a:solidFill>
                <a:latin typeface="メイリオ" panose="020B0604030504040204" pitchFamily="50" charset="-128"/>
                <a:ea typeface="メイリオ" panose="020B0604030504040204" pitchFamily="50" charset="-128"/>
                <a:cs typeface="ＭＳ ゴシック"/>
              </a:rPr>
              <a:t>(/</a:t>
            </a:r>
            <a:r>
              <a:rPr lang="ja-JP" altLang="en-US" sz="1000" spc="-15" dirty="0" smtClean="0">
                <a:solidFill>
                  <a:srgbClr val="231F20"/>
                </a:solidFill>
                <a:latin typeface="メイリオ" panose="020B0604030504040204" pitchFamily="50" charset="-128"/>
                <a:ea typeface="メイリオ" panose="020B0604030504040204" pitchFamily="50" charset="-128"/>
                <a:cs typeface="ＭＳ ゴシック"/>
              </a:rPr>
              <a:t>管理者代行入力</a:t>
            </a:r>
            <a:r>
              <a:rPr lang="en-US" altLang="ja-JP" sz="1000" spc="-15" dirty="0" smtClean="0">
                <a:solidFill>
                  <a:srgbClr val="231F20"/>
                </a:solidFill>
                <a:latin typeface="メイリオ" panose="020B0604030504040204" pitchFamily="50" charset="-128"/>
                <a:ea typeface="メイリオ" panose="020B0604030504040204" pitchFamily="50" charset="-128"/>
                <a:cs typeface="ＭＳ ゴシック"/>
              </a:rPr>
              <a:t>)</a:t>
            </a:r>
            <a:r>
              <a:rPr sz="1000" spc="-20" dirty="0" err="1" smtClean="0">
                <a:solidFill>
                  <a:srgbClr val="231F20"/>
                </a:solidFill>
                <a:latin typeface="メイリオ" panose="020B0604030504040204" pitchFamily="50" charset="-128"/>
                <a:ea typeface="メイリオ" panose="020B0604030504040204" pitchFamily="50" charset="-128"/>
                <a:cs typeface="ＭＳ ゴシック"/>
              </a:rPr>
              <a:t>画</a:t>
            </a:r>
            <a:r>
              <a:rPr sz="1000" dirty="0" err="1" smtClean="0">
                <a:solidFill>
                  <a:srgbClr val="231F20"/>
                </a:solidFill>
                <a:latin typeface="メイリオ" panose="020B0604030504040204" pitchFamily="50" charset="-128"/>
                <a:ea typeface="メイリオ" panose="020B0604030504040204" pitchFamily="50" charset="-128"/>
                <a:cs typeface="ＭＳ ゴシック"/>
              </a:rPr>
              <a:t>面</a:t>
            </a:r>
            <a:r>
              <a:rPr sz="1000" spc="-295" dirty="0" smtClean="0">
                <a:solidFill>
                  <a:srgbClr val="231F20"/>
                </a:solidFill>
                <a:latin typeface="メイリオ" panose="020B0604030504040204" pitchFamily="50" charset="-128"/>
                <a:ea typeface="メイリオ" panose="020B0604030504040204" pitchFamily="50" charset="-128"/>
                <a:cs typeface="ＭＳ ゴシック"/>
              </a:rPr>
              <a:t> </a:t>
            </a:r>
            <a:r>
              <a:rPr lang="en-US" altLang="ja-JP" sz="1000" dirty="0">
                <a:solidFill>
                  <a:srgbClr val="231F20"/>
                </a:solidFill>
                <a:latin typeface="メイリオ" panose="020B0604030504040204" pitchFamily="50" charset="-128"/>
                <a:ea typeface="メイリオ" panose="020B0604030504040204" pitchFamily="50" charset="-128"/>
                <a:cs typeface="ＭＳ ゴシック"/>
              </a:rPr>
              <a:t>]</a:t>
            </a:r>
            <a:endParaRPr sz="1000" dirty="0">
              <a:latin typeface="メイリオ" panose="020B0604030504040204" pitchFamily="50" charset="-128"/>
              <a:ea typeface="メイリオ" panose="020B0604030504040204" pitchFamily="50" charset="-128"/>
              <a:cs typeface="ＭＳ ゴシック"/>
            </a:endParaRPr>
          </a:p>
        </p:txBody>
      </p:sp>
      <p:sp>
        <p:nvSpPr>
          <p:cNvPr id="11" name="正方形/長方形 10"/>
          <p:cNvSpPr/>
          <p:nvPr/>
        </p:nvSpPr>
        <p:spPr>
          <a:xfrm>
            <a:off x="1644650" y="6946900"/>
            <a:ext cx="2211335" cy="99060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5988050" y="61849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object 15"/>
          <p:cNvSpPr txBox="1"/>
          <p:nvPr/>
        </p:nvSpPr>
        <p:spPr>
          <a:xfrm>
            <a:off x="4503432" y="7254072"/>
            <a:ext cx="1999326" cy="320601"/>
          </a:xfrm>
          <a:prstGeom prst="rect">
            <a:avLst/>
          </a:prstGeom>
        </p:spPr>
        <p:txBody>
          <a:bodyPr vert="horz" wrap="square" lIns="0" tIns="12700" rIns="0" bIns="0" rtlCol="0">
            <a:spAutoFit/>
          </a:bodyPr>
          <a:lstStyle/>
          <a:p>
            <a:pPr marL="12700">
              <a:lnSpc>
                <a:spcPct val="100000"/>
              </a:lnSpc>
              <a:spcBef>
                <a:spcPts val="100"/>
              </a:spcBef>
            </a:pPr>
            <a:r>
              <a:rPr lang="ja-JP" altLang="en-US" sz="1000" dirty="0" smtClean="0">
                <a:solidFill>
                  <a:srgbClr val="FF0000"/>
                </a:solidFill>
                <a:latin typeface="メイリオ" panose="020B0604030504040204" pitchFamily="50" charset="-128"/>
                <a:ea typeface="メイリオ" panose="020B0604030504040204" pitchFamily="50" charset="-128"/>
                <a:cs typeface="ＭＳ ゴシック"/>
              </a:rPr>
              <a:t>▲</a:t>
            </a:r>
            <a:r>
              <a:rPr lang="ja-JP" altLang="en-US" sz="1000" dirty="0">
                <a:solidFill>
                  <a:srgbClr val="FF0000"/>
                </a:solidFill>
                <a:latin typeface="メイリオ" panose="020B0604030504040204" pitchFamily="50" charset="-128"/>
                <a:ea typeface="メイリオ" panose="020B0604030504040204" pitchFamily="50" charset="-128"/>
                <a:cs typeface="ＭＳ ゴシック"/>
              </a:rPr>
              <a:t>：全国担当指導歯科医の四半期ごとの研修歯科医評価平均値です。</a:t>
            </a:r>
            <a:endParaRPr sz="1000" dirty="0">
              <a:solidFill>
                <a:srgbClr val="FF0000"/>
              </a:solidFill>
              <a:latin typeface="メイリオ" panose="020B0604030504040204" pitchFamily="50" charset="-128"/>
              <a:ea typeface="メイリオ" panose="020B0604030504040204" pitchFamily="50" charset="-128"/>
              <a:cs typeface="ＭＳ ゴシック"/>
            </a:endParaRPr>
          </a:p>
        </p:txBody>
      </p:sp>
      <p:sp>
        <p:nvSpPr>
          <p:cNvPr id="34" name="楕円 33"/>
          <p:cNvSpPr/>
          <p:nvPr/>
        </p:nvSpPr>
        <p:spPr>
          <a:xfrm>
            <a:off x="2473436" y="67183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6</a:t>
            </a:fld>
            <a:endParaRPr dirty="0"/>
          </a:p>
        </p:txBody>
      </p:sp>
      <p:sp>
        <p:nvSpPr>
          <p:cNvPr id="4" name="テキスト ボックス 3"/>
          <p:cNvSpPr txBox="1"/>
          <p:nvPr/>
        </p:nvSpPr>
        <p:spPr>
          <a:xfrm>
            <a:off x="349250" y="546100"/>
            <a:ext cx="6205866" cy="6577570"/>
          </a:xfrm>
          <a:prstGeom prst="rect">
            <a:avLst/>
          </a:prstGeom>
          <a:noFill/>
        </p:spPr>
        <p:txBody>
          <a:bodyPr wrap="none" rtlCol="0">
            <a:spAutoFit/>
          </a:bodyPr>
          <a:lstStyle/>
          <a:p>
            <a:pPr marL="140335">
              <a:lnSpc>
                <a:spcPct val="100000"/>
              </a:lnSpc>
              <a:spcBef>
                <a:spcPts val="675"/>
              </a:spcBef>
            </a:pP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&lt;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研修歯科医一覧画面</a:t>
            </a: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&gt;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では、研修歯科医の一覧が表示されます。</a:t>
            </a:r>
            <a:endParaRPr lang="ja-JP" altLang="en-US" sz="800" dirty="0">
              <a:latin typeface="メイリオ" panose="020B0604030504040204" pitchFamily="50" charset="-128"/>
              <a:ea typeface="メイリオ" panose="020B0604030504040204" pitchFamily="50" charset="-128"/>
              <a:cs typeface="ＭＳ ゴシック"/>
            </a:endParaRPr>
          </a:p>
          <a:p>
            <a:pPr marL="76835">
              <a:lnSpc>
                <a:spcPct val="100000"/>
              </a:lnSpc>
              <a:spcBef>
                <a:spcPts val="580"/>
              </a:spcBef>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「研修歯科医絞り込みエリア」にて研修歯科医の絞り込みが可能です。</a:t>
            </a:r>
            <a:endParaRPr lang="ja-JP" altLang="en-US" sz="800" dirty="0">
              <a:latin typeface="メイリオ" panose="020B0604030504040204" pitchFamily="50" charset="-128"/>
              <a:ea typeface="メイリオ" panose="020B0604030504040204" pitchFamily="50" charset="-128"/>
              <a:cs typeface="ＭＳ ゴシック"/>
            </a:endParaRPr>
          </a:p>
          <a:p>
            <a:pPr marL="140335">
              <a:lnSpc>
                <a:spcPct val="100000"/>
              </a:lnSpc>
              <a:spcBef>
                <a:spcPts val="580"/>
              </a:spcBef>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研修歯科医の研修ブロックごとの評価票の確認および評価が行えます。</a:t>
            </a:r>
            <a:endParaRPr lang="ja-JP" altLang="en-US" sz="800" dirty="0">
              <a:latin typeface="メイリオ" panose="020B0604030504040204" pitchFamily="50" charset="-128"/>
              <a:ea typeface="メイリオ" panose="020B0604030504040204" pitchFamily="50" charset="-128"/>
              <a:cs typeface="ＭＳ ゴシック"/>
            </a:endParaRPr>
          </a:p>
          <a:p>
            <a:pPr>
              <a:lnSpc>
                <a:spcPct val="100000"/>
              </a:lnSpc>
            </a:pPr>
            <a:endParaRPr lang="ja-JP" altLang="en-US" sz="800" dirty="0">
              <a:latin typeface="メイリオ" panose="020B0604030504040204" pitchFamily="50" charset="-128"/>
              <a:ea typeface="メイリオ" panose="020B0604030504040204" pitchFamily="50" charset="-128"/>
              <a:cs typeface="ＭＳ ゴシック"/>
            </a:endParaRPr>
          </a:p>
          <a:p>
            <a:pPr>
              <a:lnSpc>
                <a:spcPct val="100000"/>
              </a:lnSpc>
              <a:spcBef>
                <a:spcPts val="50"/>
              </a:spcBef>
            </a:pPr>
            <a:endParaRPr lang="ja-JP" altLang="en-US" sz="800" dirty="0">
              <a:latin typeface="メイリオ" panose="020B0604030504040204" pitchFamily="50" charset="-128"/>
              <a:ea typeface="メイリオ" panose="020B0604030504040204" pitchFamily="50" charset="-128"/>
              <a:cs typeface="ＭＳ ゴシック"/>
            </a:endParaRPr>
          </a:p>
          <a:p>
            <a:pPr marL="139700" indent="-127635">
              <a:lnSpc>
                <a:spcPct val="100000"/>
              </a:lnSpc>
              <a:buSzPct val="90000"/>
              <a:buChar char="■"/>
              <a:tabLst>
                <a:tab pos="140335" algn="l"/>
              </a:tabLst>
            </a:pPr>
            <a:r>
              <a:rPr lang="ja-JP" altLang="en-US" sz="800" dirty="0">
                <a:solidFill>
                  <a:srgbClr val="46976D"/>
                </a:solidFill>
                <a:latin typeface="メイリオ" panose="020B0604030504040204" pitchFamily="50" charset="-128"/>
                <a:ea typeface="メイリオ" panose="020B0604030504040204" pitchFamily="50" charset="-128"/>
                <a:cs typeface="ＭＳ ゴシック"/>
              </a:rPr>
              <a:t>研修歯科医評価票の入力</a:t>
            </a:r>
            <a:endParaRPr lang="ja-JP" altLang="en-US" sz="800" dirty="0">
              <a:latin typeface="メイリオ" panose="020B0604030504040204" pitchFamily="50" charset="-128"/>
              <a:ea typeface="メイリオ" panose="020B0604030504040204" pitchFamily="50" charset="-128"/>
              <a:cs typeface="ＭＳ ゴシック"/>
            </a:endParaRPr>
          </a:p>
          <a:p>
            <a:pPr marL="140335" marR="5080" indent="-128270">
              <a:lnSpc>
                <a:spcPct val="148200"/>
              </a:lnSpc>
              <a:buAutoNum type="arabicPeriod"/>
              <a:tabLst>
                <a:tab pos="197485" algn="l"/>
              </a:tabLst>
            </a:pP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&lt;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研修歯科医一覧画面 </a:t>
            </a: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&gt;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の「研修歯科医一覧」から評価票を入力したい研修歯科医の行に</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ある</a:t>
            </a:r>
            <a:endParaRPr lang="en-US" altLang="ja-JP" sz="800" dirty="0">
              <a:solidFill>
                <a:srgbClr val="231F20"/>
              </a:solidFill>
              <a:latin typeface="メイリオ" panose="020B0604030504040204" pitchFamily="50" charset="-128"/>
              <a:ea typeface="メイリオ" panose="020B0604030504040204" pitchFamily="50" charset="-128"/>
              <a:cs typeface="ＭＳ ゴシック"/>
            </a:endParaRPr>
          </a:p>
          <a:p>
            <a:pPr marL="12065" marR="5080">
              <a:lnSpc>
                <a:spcPct val="148200"/>
              </a:lnSpc>
              <a:tabLst>
                <a:tab pos="197485" algn="l"/>
              </a:tabLst>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　「</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評価／参照」ボタンをクリックします</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a:latin typeface="メイリオ" panose="020B0604030504040204" pitchFamily="50" charset="-128"/>
              <a:ea typeface="メイリオ" panose="020B0604030504040204" pitchFamily="50" charset="-128"/>
              <a:cs typeface="ＭＳ ゴシック"/>
            </a:endParaRPr>
          </a:p>
          <a:p>
            <a:pPr marL="12065" marR="5080">
              <a:lnSpc>
                <a:spcPct val="148200"/>
              </a:lnSpc>
              <a:tabLst>
                <a:tab pos="197485" algn="l"/>
              </a:tabLst>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　表示</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されている研修歯科医が多い場合は、「研修歯科医絞り込みエリア」</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にて</a:t>
            </a:r>
            <a:endParaRPr lang="en-US" altLang="ja-JP" sz="800" dirty="0" smtClean="0">
              <a:solidFill>
                <a:srgbClr val="231F20"/>
              </a:solidFill>
              <a:latin typeface="メイリオ" panose="020B0604030504040204" pitchFamily="50" charset="-128"/>
              <a:ea typeface="メイリオ" panose="020B0604030504040204" pitchFamily="50" charset="-128"/>
              <a:cs typeface="ＭＳ ゴシック"/>
            </a:endParaRPr>
          </a:p>
          <a:p>
            <a:pPr marL="12065" marR="5080">
              <a:lnSpc>
                <a:spcPct val="148200"/>
              </a:lnSpc>
              <a:tabLst>
                <a:tab pos="197485" algn="l"/>
              </a:tabLst>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氏名</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や、あいうえお順での絞り込みができます。</a:t>
            </a:r>
            <a:endParaRPr lang="ja-JP" altLang="en-US" sz="800" dirty="0">
              <a:latin typeface="メイリオ" panose="020B0604030504040204" pitchFamily="50" charset="-128"/>
              <a:ea typeface="メイリオ" panose="020B0604030504040204" pitchFamily="50" charset="-128"/>
              <a:cs typeface="ＭＳ ゴシック"/>
            </a:endParaRPr>
          </a:p>
          <a:p>
            <a:pPr marL="203200" indent="-191135">
              <a:lnSpc>
                <a:spcPct val="100000"/>
              </a:lnSpc>
              <a:spcBef>
                <a:spcPts val="580"/>
              </a:spcBef>
              <a:buAutoNum type="arabicPeriod" startAt="2"/>
              <a:tabLst>
                <a:tab pos="203835" algn="l"/>
              </a:tabLst>
            </a:pP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&lt;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研修歯科医詳細情報画面</a:t>
            </a: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&gt;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が表示されます。</a:t>
            </a:r>
            <a:endParaRPr lang="ja-JP" altLang="en-US" sz="800" dirty="0">
              <a:latin typeface="メイリオ" panose="020B0604030504040204" pitchFamily="50" charset="-128"/>
              <a:ea typeface="メイリオ" panose="020B0604030504040204" pitchFamily="50" charset="-128"/>
              <a:cs typeface="ＭＳ ゴシック"/>
            </a:endParaRPr>
          </a:p>
          <a:p>
            <a:pPr marL="76835">
              <a:lnSpc>
                <a:spcPct val="100000"/>
              </a:lnSpc>
              <a:spcBef>
                <a:spcPts val="580"/>
              </a:spcBef>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「評価対象研修歯科医情報エリア」の情報から、選択した研修歯科医に誤りがないか確認ください</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smtClean="0">
              <a:latin typeface="メイリオ" panose="020B0604030504040204" pitchFamily="50" charset="-128"/>
              <a:ea typeface="メイリオ" panose="020B0604030504040204" pitchFamily="50" charset="-128"/>
              <a:cs typeface="ＭＳ ゴシック"/>
            </a:endParaRPr>
          </a:p>
          <a:p>
            <a:pPr marL="76835">
              <a:lnSpc>
                <a:spcPct val="100000"/>
              </a:lnSpc>
              <a:spcBef>
                <a:spcPts val="580"/>
              </a:spcBef>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研修ブロック選択エリア」に、選択した研修歯科医が履修した研修ブロックの一覧が表示されます</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a:solidFill>
                <a:srgbClr val="231F20"/>
              </a:solidFill>
              <a:latin typeface="メイリオ" panose="020B0604030504040204" pitchFamily="50" charset="-128"/>
              <a:ea typeface="メイリオ" panose="020B0604030504040204" pitchFamily="50" charset="-128"/>
              <a:cs typeface="ＭＳ ゴシック"/>
            </a:endParaRPr>
          </a:p>
          <a:p>
            <a:pPr marL="140335" marR="5080" indent="-63500">
              <a:lnSpc>
                <a:spcPct val="148200"/>
              </a:lnSpc>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評価票</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を入力したい研修ブロック行にある「担当指導歯科医として評価」または「上級医として評価」をクリックします</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smtClean="0">
              <a:latin typeface="メイリオ" panose="020B0604030504040204" pitchFamily="50" charset="-128"/>
              <a:ea typeface="メイリオ" panose="020B0604030504040204" pitchFamily="50" charset="-128"/>
              <a:cs typeface="ＭＳ ゴシック"/>
            </a:endParaRPr>
          </a:p>
          <a:p>
            <a:pPr marL="140335" marR="5080" indent="-63500">
              <a:lnSpc>
                <a:spcPct val="148200"/>
              </a:lnSpc>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担当</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指導歯科医として登録されている場合は「担当指導歯科医として評価」のみ選択できます</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a:solidFill>
                <a:srgbClr val="231F20"/>
              </a:solidFill>
              <a:latin typeface="メイリオ" panose="020B0604030504040204" pitchFamily="50" charset="-128"/>
              <a:ea typeface="メイリオ" panose="020B0604030504040204" pitchFamily="50" charset="-128"/>
              <a:cs typeface="ＭＳ ゴシック"/>
            </a:endParaRPr>
          </a:p>
          <a:p>
            <a:pPr marL="140335" marR="5080" indent="-63500">
              <a:lnSpc>
                <a:spcPct val="148200"/>
              </a:lnSpc>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担当</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指導歯科医以外は「上級医として評価」のみクリックできます。</a:t>
            </a:r>
            <a:endParaRPr lang="ja-JP" altLang="en-US" sz="800" dirty="0">
              <a:latin typeface="メイリオ" panose="020B0604030504040204" pitchFamily="50" charset="-128"/>
              <a:ea typeface="メイリオ" panose="020B0604030504040204" pitchFamily="50" charset="-128"/>
              <a:cs typeface="ＭＳ ゴシック"/>
            </a:endParaRPr>
          </a:p>
          <a:p>
            <a:pPr marL="165735">
              <a:lnSpc>
                <a:spcPct val="100000"/>
              </a:lnSpc>
              <a:spcBef>
                <a:spcPts val="575"/>
              </a:spcBef>
            </a:pP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a:t>
            </a:r>
            <a:endParaRPr lang="ja-JP" altLang="en-US" sz="800" dirty="0">
              <a:latin typeface="メイリオ" panose="020B0604030504040204" pitchFamily="50" charset="-128"/>
              <a:ea typeface="メイリオ" panose="020B0604030504040204" pitchFamily="50" charset="-128"/>
              <a:cs typeface="ＭＳ ゴシック"/>
            </a:endParaRPr>
          </a:p>
          <a:p>
            <a:pPr marL="268605">
              <a:lnSpc>
                <a:spcPct val="100000"/>
              </a:lnSpc>
              <a:spcBef>
                <a:spcPts val="655"/>
              </a:spcBef>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担当指導歯科医と上級医 </a:t>
            </a:r>
            <a:endParaRPr lang="en-US" altLang="ja-JP" sz="800" dirty="0" smtClean="0">
              <a:latin typeface="メイリオ" panose="020B0604030504040204" pitchFamily="50" charset="-128"/>
              <a:ea typeface="メイリオ" panose="020B0604030504040204" pitchFamily="50" charset="-128"/>
              <a:cs typeface="ＭＳ ゴシック"/>
            </a:endParaRPr>
          </a:p>
          <a:p>
            <a:pPr marL="268605">
              <a:lnSpc>
                <a:spcPct val="100000"/>
              </a:lnSpc>
              <a:spcBef>
                <a:spcPts val="655"/>
              </a:spcBef>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研修</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歯科医の研修スケジュールの設定時に担当指導歯科医として登録した場合</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smtClean="0">
              <a:solidFill>
                <a:srgbClr val="231F20"/>
              </a:solidFill>
              <a:latin typeface="メイリオ" panose="020B0604030504040204" pitchFamily="50" charset="-128"/>
              <a:ea typeface="メイリオ" panose="020B0604030504040204" pitchFamily="50" charset="-128"/>
              <a:cs typeface="ＭＳ ゴシック"/>
            </a:endParaRPr>
          </a:p>
          <a:p>
            <a:pPr marL="268605">
              <a:lnSpc>
                <a:spcPct val="100000"/>
              </a:lnSpc>
              <a:spcBef>
                <a:spcPts val="655"/>
              </a:spcBef>
            </a:pPr>
            <a:r>
              <a:rPr lang="en-US" altLang="ja-JP" sz="800" dirty="0" smtClean="0">
                <a:solidFill>
                  <a:srgbClr val="231F20"/>
                </a:solidFill>
                <a:latin typeface="メイリオ" panose="020B0604030504040204" pitchFamily="50" charset="-128"/>
                <a:ea typeface="メイリオ" panose="020B0604030504040204" pitchFamily="50" charset="-128"/>
                <a:cs typeface="ＭＳ ゴシック"/>
              </a:rPr>
              <a:t>DEBUT2</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では指導歯科医・上級医に関わらず担当</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指導歯科医として登録</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されます。</a:t>
            </a:r>
            <a:endParaRPr lang="en-US" altLang="ja-JP" sz="800" dirty="0">
              <a:solidFill>
                <a:srgbClr val="231F20"/>
              </a:solidFill>
              <a:latin typeface="メイリオ" panose="020B0604030504040204" pitchFamily="50" charset="-128"/>
              <a:ea typeface="メイリオ" panose="020B0604030504040204" pitchFamily="50" charset="-128"/>
              <a:cs typeface="ＭＳ ゴシック"/>
            </a:endParaRPr>
          </a:p>
          <a:p>
            <a:pPr marL="268605">
              <a:lnSpc>
                <a:spcPct val="100000"/>
              </a:lnSpc>
              <a:spcBef>
                <a:spcPts val="655"/>
              </a:spcBef>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１人</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の研修歯科医に </a:t>
            </a: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1</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研修ブロックに登録できる担当指導歯科医は１名です</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smtClean="0">
              <a:solidFill>
                <a:srgbClr val="231F20"/>
              </a:solidFill>
              <a:latin typeface="メイリオ" panose="020B0604030504040204" pitchFamily="50" charset="-128"/>
              <a:ea typeface="メイリオ" panose="020B0604030504040204" pitchFamily="50" charset="-128"/>
              <a:cs typeface="ＭＳ ゴシック"/>
            </a:endParaRPr>
          </a:p>
          <a:p>
            <a:pPr marL="268605">
              <a:lnSpc>
                <a:spcPct val="100000"/>
              </a:lnSpc>
              <a:spcBef>
                <a:spcPts val="655"/>
              </a:spcBef>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担当指導</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歯科医以外が研修歯科医評価票を入力</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する</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場合は上級医として入力します。</a:t>
            </a:r>
            <a:endParaRPr lang="ja-JP" altLang="en-US" sz="800" dirty="0">
              <a:latin typeface="メイリオ" panose="020B0604030504040204" pitchFamily="50" charset="-128"/>
              <a:ea typeface="メイリオ" panose="020B0604030504040204" pitchFamily="50" charset="-128"/>
              <a:cs typeface="ＭＳ ゴシック"/>
            </a:endParaRPr>
          </a:p>
          <a:p>
            <a:pPr marL="165735">
              <a:lnSpc>
                <a:spcPct val="100000"/>
              </a:lnSpc>
              <a:spcBef>
                <a:spcPts val="489"/>
              </a:spcBef>
            </a:pP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a:t>
            </a:r>
            <a:endParaRPr lang="ja-JP" altLang="en-US" sz="800" dirty="0">
              <a:latin typeface="メイリオ" panose="020B0604030504040204" pitchFamily="50" charset="-128"/>
              <a:ea typeface="メイリオ" panose="020B0604030504040204" pitchFamily="50" charset="-128"/>
              <a:cs typeface="ＭＳ ゴシック"/>
            </a:endParaRPr>
          </a:p>
          <a:p>
            <a:pPr marL="152400" indent="-140335">
              <a:lnSpc>
                <a:spcPct val="100000"/>
              </a:lnSpc>
              <a:spcBef>
                <a:spcPts val="575"/>
              </a:spcBef>
              <a:buAutoNum type="arabicPeriod" startAt="3"/>
              <a:tabLst>
                <a:tab pos="153035" algn="l"/>
              </a:tabLst>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選択した研修歯科医の研修ブロックの </a:t>
            </a: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&lt;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評価票入力画面</a:t>
            </a:r>
            <a:r>
              <a:rPr lang="en-US" altLang="ja-JP" sz="800" dirty="0">
                <a:solidFill>
                  <a:srgbClr val="231F20"/>
                </a:solidFill>
                <a:latin typeface="メイリオ" panose="020B0604030504040204" pitchFamily="50" charset="-128"/>
                <a:ea typeface="メイリオ" panose="020B0604030504040204" pitchFamily="50" charset="-128"/>
                <a:cs typeface="ＭＳ ゴシック"/>
              </a:rPr>
              <a:t>&gt;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が表示されます。</a:t>
            </a:r>
            <a:endParaRPr lang="ja-JP" altLang="en-US" sz="800" dirty="0">
              <a:latin typeface="メイリオ" panose="020B0604030504040204" pitchFamily="50" charset="-128"/>
              <a:ea typeface="メイリオ" panose="020B0604030504040204" pitchFamily="50" charset="-128"/>
              <a:cs typeface="ＭＳ ゴシック"/>
            </a:endParaRPr>
          </a:p>
          <a:p>
            <a:pPr marL="76835">
              <a:lnSpc>
                <a:spcPct val="100000"/>
              </a:lnSpc>
              <a:spcBef>
                <a:spcPts val="580"/>
              </a:spcBef>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「評価票入力エリア」の各項目のチェックをクリックし、評価票を入力します</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smtClean="0">
              <a:solidFill>
                <a:srgbClr val="231F20"/>
              </a:solidFill>
              <a:latin typeface="メイリオ" panose="020B0604030504040204" pitchFamily="50" charset="-128"/>
              <a:ea typeface="メイリオ" panose="020B0604030504040204" pitchFamily="50" charset="-128"/>
              <a:cs typeface="ＭＳ ゴシック"/>
            </a:endParaRPr>
          </a:p>
          <a:p>
            <a:pPr marL="76835">
              <a:lnSpc>
                <a:spcPct val="100000"/>
              </a:lnSpc>
              <a:spcBef>
                <a:spcPts val="580"/>
              </a:spcBef>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担当</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指導歯科医の場合、研修歯科医が承認された項目に合わせ「自験」「介助」「見学」の件数が反映されます。</a:t>
            </a:r>
            <a:endParaRPr lang="en-US" altLang="ja-JP" sz="800" dirty="0" smtClean="0">
              <a:solidFill>
                <a:srgbClr val="231F20"/>
              </a:solidFill>
              <a:latin typeface="メイリオ" panose="020B0604030504040204" pitchFamily="50" charset="-128"/>
              <a:ea typeface="メイリオ" panose="020B0604030504040204" pitchFamily="50" charset="-128"/>
              <a:cs typeface="ＭＳ ゴシック"/>
            </a:endParaRPr>
          </a:p>
          <a:p>
            <a:pPr marL="76835">
              <a:lnSpc>
                <a:spcPct val="100000"/>
              </a:lnSpc>
              <a:spcBef>
                <a:spcPts val="580"/>
              </a:spcBef>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それらの件数を参考に「</a:t>
            </a:r>
            <a:r>
              <a:rPr lang="ja-JP" altLang="en-US" sz="800" b="1" dirty="0" smtClean="0">
                <a:solidFill>
                  <a:srgbClr val="231F20"/>
                </a:solidFill>
                <a:latin typeface="メイリオ" panose="020B0604030504040204" pitchFamily="50" charset="-128"/>
                <a:ea typeface="メイリオ" panose="020B0604030504040204" pitchFamily="50" charset="-128"/>
                <a:cs typeface="ＭＳ ゴシック"/>
              </a:rPr>
              <a:t>認定症例数</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」の欄に記入ください。</a:t>
            </a:r>
            <a:endParaRPr lang="en-US" altLang="ja-JP" sz="800" dirty="0" smtClean="0">
              <a:solidFill>
                <a:srgbClr val="231F20"/>
              </a:solidFill>
              <a:latin typeface="メイリオ" panose="020B0604030504040204" pitchFamily="50" charset="-128"/>
              <a:ea typeface="メイリオ" panose="020B0604030504040204" pitchFamily="50" charset="-128"/>
              <a:cs typeface="ＭＳ ゴシック"/>
            </a:endParaRPr>
          </a:p>
          <a:p>
            <a:pPr marL="76835">
              <a:lnSpc>
                <a:spcPct val="100000"/>
              </a:lnSpc>
              <a:spcBef>
                <a:spcPts val="580"/>
              </a:spcBef>
            </a:pPr>
            <a:r>
              <a:rPr lang="en-US" altLang="ja-JP" sz="800" b="1" dirty="0" smtClean="0">
                <a:solidFill>
                  <a:srgbClr val="FF0000"/>
                </a:solidFill>
                <a:latin typeface="メイリオ" panose="020B0604030504040204" pitchFamily="50" charset="-128"/>
                <a:ea typeface="メイリオ" panose="020B0604030504040204" pitchFamily="50" charset="-128"/>
                <a:cs typeface="ＭＳ ゴシック"/>
              </a:rPr>
              <a:t>※DEBUT2</a:t>
            </a:r>
            <a:r>
              <a:rPr lang="ja-JP" altLang="en-US" sz="800" b="1" dirty="0" smtClean="0">
                <a:solidFill>
                  <a:srgbClr val="FF0000"/>
                </a:solidFill>
                <a:latin typeface="メイリオ" panose="020B0604030504040204" pitchFamily="50" charset="-128"/>
                <a:ea typeface="メイリオ" panose="020B0604030504040204" pitchFamily="50" charset="-128"/>
                <a:cs typeface="ＭＳ ゴシック"/>
              </a:rPr>
              <a:t>⇔</a:t>
            </a:r>
            <a:r>
              <a:rPr lang="en-US" altLang="ja-JP" sz="800" b="1" dirty="0" smtClean="0">
                <a:solidFill>
                  <a:srgbClr val="FF0000"/>
                </a:solidFill>
                <a:latin typeface="メイリオ" panose="020B0604030504040204" pitchFamily="50" charset="-128"/>
                <a:ea typeface="メイリオ" panose="020B0604030504040204" pitchFamily="50" charset="-128"/>
                <a:cs typeface="ＭＳ ゴシック"/>
              </a:rPr>
              <a:t>e-logbook</a:t>
            </a:r>
            <a:r>
              <a:rPr lang="ja-JP" altLang="en-US" sz="800" b="1" dirty="0" smtClean="0">
                <a:solidFill>
                  <a:srgbClr val="FF0000"/>
                </a:solidFill>
                <a:latin typeface="メイリオ" panose="020B0604030504040204" pitchFamily="50" charset="-128"/>
                <a:ea typeface="メイリオ" panose="020B0604030504040204" pitchFamily="50" charset="-128"/>
                <a:cs typeface="ＭＳ ゴシック"/>
              </a:rPr>
              <a:t>間の情報反映は毎日</a:t>
            </a:r>
            <a:r>
              <a:rPr lang="en-US" altLang="ja-JP" sz="800" b="1" dirty="0" smtClean="0">
                <a:solidFill>
                  <a:srgbClr val="FF0000"/>
                </a:solidFill>
                <a:latin typeface="メイリオ" panose="020B0604030504040204" pitchFamily="50" charset="-128"/>
                <a:ea typeface="メイリオ" panose="020B0604030504040204" pitchFamily="50" charset="-128"/>
                <a:cs typeface="ＭＳ ゴシック"/>
              </a:rPr>
              <a:t>0</a:t>
            </a:r>
            <a:r>
              <a:rPr lang="ja-JP" altLang="en-US" sz="800" b="1" dirty="0" smtClean="0">
                <a:solidFill>
                  <a:srgbClr val="FF0000"/>
                </a:solidFill>
                <a:latin typeface="メイリオ" panose="020B0604030504040204" pitchFamily="50" charset="-128"/>
                <a:ea typeface="メイリオ" panose="020B0604030504040204" pitchFamily="50" charset="-128"/>
                <a:cs typeface="ＭＳ ゴシック"/>
              </a:rPr>
              <a:t>時に行われます。</a:t>
            </a:r>
            <a:endParaRPr lang="en-US" altLang="ja-JP" sz="800" b="1" dirty="0">
              <a:solidFill>
                <a:srgbClr val="FF0000"/>
              </a:solidFill>
              <a:latin typeface="メイリオ" panose="020B0604030504040204" pitchFamily="50" charset="-128"/>
              <a:ea typeface="メイリオ" panose="020B0604030504040204" pitchFamily="50" charset="-128"/>
              <a:cs typeface="ＭＳ ゴシック"/>
            </a:endParaRPr>
          </a:p>
          <a:p>
            <a:pPr marL="76835">
              <a:lnSpc>
                <a:spcPct val="100000"/>
              </a:lnSpc>
              <a:spcBef>
                <a:spcPts val="580"/>
              </a:spcBef>
            </a:pPr>
            <a:r>
              <a:rPr lang="ja-JP" altLang="en-US" sz="800" b="1" dirty="0" smtClean="0">
                <a:solidFill>
                  <a:srgbClr val="FF0000"/>
                </a:solidFill>
                <a:latin typeface="メイリオ" panose="020B0604030504040204" pitchFamily="50" charset="-128"/>
                <a:ea typeface="メイリオ" panose="020B0604030504040204" pitchFamily="50" charset="-128"/>
                <a:cs typeface="ＭＳ ゴシック"/>
              </a:rPr>
              <a:t>　当日登録</a:t>
            </a:r>
            <a:r>
              <a:rPr lang="en-US" altLang="ja-JP" sz="800" b="1" dirty="0" smtClean="0">
                <a:solidFill>
                  <a:srgbClr val="FF0000"/>
                </a:solidFill>
                <a:latin typeface="メイリオ" panose="020B0604030504040204" pitchFamily="50" charset="-128"/>
                <a:ea typeface="メイリオ" panose="020B0604030504040204" pitchFamily="50" charset="-128"/>
                <a:cs typeface="ＭＳ ゴシック"/>
              </a:rPr>
              <a:t>/</a:t>
            </a:r>
            <a:r>
              <a:rPr lang="ja-JP" altLang="en-US" sz="800" b="1" smtClean="0">
                <a:solidFill>
                  <a:srgbClr val="FF0000"/>
                </a:solidFill>
                <a:latin typeface="メイリオ" panose="020B0604030504040204" pitchFamily="50" charset="-128"/>
                <a:ea typeface="メイリオ" panose="020B0604030504040204" pitchFamily="50" charset="-128"/>
                <a:cs typeface="ＭＳ ゴシック"/>
              </a:rPr>
              <a:t>承認された項目に</a:t>
            </a:r>
            <a:r>
              <a:rPr lang="ja-JP" altLang="en-US" sz="800" b="1" dirty="0" smtClean="0">
                <a:solidFill>
                  <a:srgbClr val="FF0000"/>
                </a:solidFill>
                <a:latin typeface="メイリオ" panose="020B0604030504040204" pitchFamily="50" charset="-128"/>
                <a:ea typeface="メイリオ" panose="020B0604030504040204" pitchFamily="50" charset="-128"/>
                <a:cs typeface="ＭＳ ゴシック"/>
              </a:rPr>
              <a:t>ついては、翌日以降ご確認ください。</a:t>
            </a:r>
            <a:endParaRPr lang="en-US" altLang="ja-JP" sz="800" dirty="0" smtClean="0">
              <a:solidFill>
                <a:srgbClr val="231F20"/>
              </a:solidFill>
              <a:latin typeface="メイリオ" panose="020B0604030504040204" pitchFamily="50" charset="-128"/>
              <a:ea typeface="メイリオ" panose="020B0604030504040204" pitchFamily="50" charset="-128"/>
              <a:cs typeface="ＭＳ ゴシック"/>
            </a:endParaRPr>
          </a:p>
          <a:p>
            <a:pPr marL="76835">
              <a:lnSpc>
                <a:spcPct val="100000"/>
              </a:lnSpc>
              <a:spcBef>
                <a:spcPts val="580"/>
              </a:spcBef>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評価票選択エリア」を使って、入力する評価票を切替できます。</a:t>
            </a:r>
            <a:endParaRPr lang="ja-JP" altLang="en-US" sz="800" dirty="0">
              <a:latin typeface="メイリオ" panose="020B0604030504040204" pitchFamily="50" charset="-128"/>
              <a:ea typeface="メイリオ" panose="020B0604030504040204" pitchFamily="50" charset="-128"/>
              <a:cs typeface="ＭＳ ゴシック"/>
            </a:endParaRPr>
          </a:p>
          <a:p>
            <a:pPr marL="140335" marR="5080" indent="1905">
              <a:lnSpc>
                <a:spcPct val="148200"/>
              </a:lnSpc>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また、</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「他</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スタッフコメントエリア」には、上級医やメディカルスタッフが評価票入力時にコメントした内容が</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表示</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されます</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a:solidFill>
                <a:srgbClr val="231F20"/>
              </a:solidFill>
              <a:latin typeface="メイリオ" panose="020B0604030504040204" pitchFamily="50" charset="-128"/>
              <a:ea typeface="メイリオ" panose="020B0604030504040204" pitchFamily="50" charset="-128"/>
              <a:cs typeface="ＭＳ ゴシック"/>
            </a:endParaRPr>
          </a:p>
          <a:p>
            <a:pPr marL="140335" marR="5080" indent="1905">
              <a:lnSpc>
                <a:spcPct val="148200"/>
              </a:lnSpc>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　（担当指導歯科医のみの機能となります。）</a:t>
            </a:r>
            <a:endParaRPr lang="ja-JP" altLang="en-US" sz="800" dirty="0">
              <a:latin typeface="メイリオ" panose="020B0604030504040204" pitchFamily="50" charset="-128"/>
              <a:ea typeface="メイリオ" panose="020B0604030504040204" pitchFamily="50" charset="-128"/>
              <a:cs typeface="ＭＳ ゴシック"/>
            </a:endParaRPr>
          </a:p>
          <a:p>
            <a:pPr marL="140335" marR="5080" indent="-128270">
              <a:lnSpc>
                <a:spcPct val="148200"/>
              </a:lnSpc>
              <a:buAutoNum type="arabicPeriod" startAt="4"/>
              <a:tabLst>
                <a:tab pos="152400" algn="l"/>
              </a:tabLst>
            </a:pP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入力後は、</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「保存</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メニュー」にある「確定」をクリックし、入力した評価内容を登録します</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a:t>
            </a:r>
            <a:endParaRPr lang="en-US" altLang="ja-JP" sz="800" dirty="0" smtClean="0">
              <a:solidFill>
                <a:srgbClr val="231F20"/>
              </a:solidFill>
              <a:latin typeface="メイリオ" panose="020B0604030504040204" pitchFamily="50" charset="-128"/>
              <a:ea typeface="メイリオ" panose="020B0604030504040204" pitchFamily="50" charset="-128"/>
              <a:cs typeface="ＭＳ ゴシック"/>
            </a:endParaRPr>
          </a:p>
          <a:p>
            <a:pPr marL="140335" marR="5080" indent="-128270">
              <a:lnSpc>
                <a:spcPct val="148200"/>
              </a:lnSpc>
              <a:buAutoNum type="arabicPeriod" startAt="4"/>
              <a:tabLst>
                <a:tab pos="152400" algn="l"/>
              </a:tabLst>
            </a:pP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入力</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途中で一時</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保存</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する場合</a:t>
            </a:r>
            <a:r>
              <a:rPr lang="ja-JP" altLang="en-US" sz="800" dirty="0" smtClean="0">
                <a:solidFill>
                  <a:srgbClr val="231F20"/>
                </a:solidFill>
                <a:latin typeface="メイリオ" panose="020B0604030504040204" pitchFamily="50" charset="-128"/>
                <a:ea typeface="メイリオ" panose="020B0604030504040204" pitchFamily="50" charset="-128"/>
                <a:cs typeface="ＭＳ ゴシック"/>
              </a:rPr>
              <a:t>は、「一時</a:t>
            </a:r>
            <a:r>
              <a:rPr lang="ja-JP" altLang="en-US" sz="800" dirty="0">
                <a:solidFill>
                  <a:srgbClr val="231F20"/>
                </a:solidFill>
                <a:latin typeface="メイリオ" panose="020B0604030504040204" pitchFamily="50" charset="-128"/>
                <a:ea typeface="メイリオ" panose="020B0604030504040204" pitchFamily="50" charset="-128"/>
                <a:cs typeface="ＭＳ ゴシック"/>
              </a:rPr>
              <a:t>保存」をクリックします。</a:t>
            </a:r>
            <a:endParaRPr lang="ja-JP" altLang="en-US" sz="800" dirty="0">
              <a:latin typeface="メイリオ" panose="020B0604030504040204" pitchFamily="50" charset="-128"/>
              <a:ea typeface="メイリオ" panose="020B0604030504040204" pitchFamily="50" charset="-128"/>
              <a:cs typeface="ＭＳ ゴシック"/>
            </a:endParaRPr>
          </a:p>
          <a:p>
            <a:endParaRPr kumimoji="1" lang="ja-JP" alt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p>
        </p:txBody>
      </p:sp>
      <p:sp>
        <p:nvSpPr>
          <p:cNvPr id="3" name="object 3"/>
          <p:cNvSpPr/>
          <p:nvPr/>
        </p:nvSpPr>
        <p:spPr>
          <a:xfrm>
            <a:off x="3906901" y="1781111"/>
            <a:ext cx="1916201" cy="4743894"/>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726299" y="1781103"/>
            <a:ext cx="2964309" cy="2646968"/>
            <a:chOff x="726299" y="1781103"/>
            <a:chExt cx="2964309" cy="2646968"/>
          </a:xfrm>
        </p:grpSpPr>
        <p:sp>
          <p:nvSpPr>
            <p:cNvPr id="5" name="object 5"/>
            <p:cNvSpPr/>
            <p:nvPr/>
          </p:nvSpPr>
          <p:spPr>
            <a:xfrm>
              <a:off x="734399" y="1781103"/>
              <a:ext cx="2151612" cy="26469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80299" y="2256303"/>
              <a:ext cx="2027555" cy="256540"/>
            </a:xfrm>
            <a:custGeom>
              <a:avLst/>
              <a:gdLst/>
              <a:ahLst/>
              <a:cxnLst/>
              <a:rect l="l" t="t" r="r" b="b"/>
              <a:pathLst>
                <a:path w="2027555" h="256539">
                  <a:moveTo>
                    <a:pt x="108000" y="0"/>
                  </a:moveTo>
                  <a:lnTo>
                    <a:pt x="65960" y="8486"/>
                  </a:lnTo>
                  <a:lnTo>
                    <a:pt x="31630" y="31630"/>
                  </a:lnTo>
                  <a:lnTo>
                    <a:pt x="8486" y="65960"/>
                  </a:lnTo>
                  <a:lnTo>
                    <a:pt x="0" y="108000"/>
                  </a:lnTo>
                  <a:lnTo>
                    <a:pt x="0" y="148501"/>
                  </a:lnTo>
                  <a:lnTo>
                    <a:pt x="8486" y="190541"/>
                  </a:lnTo>
                  <a:lnTo>
                    <a:pt x="31630" y="224870"/>
                  </a:lnTo>
                  <a:lnTo>
                    <a:pt x="65960" y="248015"/>
                  </a:lnTo>
                  <a:lnTo>
                    <a:pt x="108000" y="256501"/>
                  </a:lnTo>
                  <a:lnTo>
                    <a:pt x="1919249" y="256501"/>
                  </a:lnTo>
                  <a:lnTo>
                    <a:pt x="1961290" y="248015"/>
                  </a:lnTo>
                  <a:lnTo>
                    <a:pt x="1995619" y="224870"/>
                  </a:lnTo>
                  <a:lnTo>
                    <a:pt x="2018763" y="190541"/>
                  </a:lnTo>
                  <a:lnTo>
                    <a:pt x="2027250" y="148501"/>
                  </a:lnTo>
                  <a:lnTo>
                    <a:pt x="2027250" y="108000"/>
                  </a:lnTo>
                  <a:lnTo>
                    <a:pt x="2018763" y="65960"/>
                  </a:lnTo>
                  <a:lnTo>
                    <a:pt x="1995619" y="31630"/>
                  </a:lnTo>
                  <a:lnTo>
                    <a:pt x="1961290" y="8486"/>
                  </a:lnTo>
                  <a:lnTo>
                    <a:pt x="1919249" y="0"/>
                  </a:lnTo>
                  <a:lnTo>
                    <a:pt x="108000" y="0"/>
                  </a:lnTo>
                  <a:close/>
                </a:path>
              </a:pathLst>
            </a:custGeom>
            <a:ln w="12598">
              <a:solidFill>
                <a:srgbClr val="0061AA"/>
              </a:solidFill>
            </a:ln>
          </p:spPr>
          <p:txBody>
            <a:bodyPr wrap="square" lIns="0" tIns="0" rIns="0" bIns="0" rtlCol="0"/>
            <a:lstStyle/>
            <a:p>
              <a:endParaRPr/>
            </a:p>
          </p:txBody>
        </p:sp>
        <p:sp>
          <p:nvSpPr>
            <p:cNvPr id="9" name="object 9"/>
            <p:cNvSpPr/>
            <p:nvPr/>
          </p:nvSpPr>
          <p:spPr>
            <a:xfrm>
              <a:off x="726299" y="2727902"/>
              <a:ext cx="1969135" cy="1306195"/>
            </a:xfrm>
            <a:custGeom>
              <a:avLst/>
              <a:gdLst/>
              <a:ahLst/>
              <a:cxnLst/>
              <a:rect l="l" t="t" r="r" b="b"/>
              <a:pathLst>
                <a:path w="1969135" h="1306195">
                  <a:moveTo>
                    <a:pt x="108000" y="0"/>
                  </a:moveTo>
                  <a:lnTo>
                    <a:pt x="65960" y="8486"/>
                  </a:lnTo>
                  <a:lnTo>
                    <a:pt x="31630" y="31630"/>
                  </a:lnTo>
                  <a:lnTo>
                    <a:pt x="8486" y="65960"/>
                  </a:lnTo>
                  <a:lnTo>
                    <a:pt x="0" y="108000"/>
                  </a:lnTo>
                  <a:lnTo>
                    <a:pt x="0" y="1197902"/>
                  </a:lnTo>
                  <a:lnTo>
                    <a:pt x="8486" y="1239937"/>
                  </a:lnTo>
                  <a:lnTo>
                    <a:pt x="31630" y="1274267"/>
                  </a:lnTo>
                  <a:lnTo>
                    <a:pt x="65960" y="1297414"/>
                  </a:lnTo>
                  <a:lnTo>
                    <a:pt x="108000" y="1305902"/>
                  </a:lnTo>
                  <a:lnTo>
                    <a:pt x="1860753" y="1305902"/>
                  </a:lnTo>
                  <a:lnTo>
                    <a:pt x="1902788" y="1297414"/>
                  </a:lnTo>
                  <a:lnTo>
                    <a:pt x="1937118" y="1274267"/>
                  </a:lnTo>
                  <a:lnTo>
                    <a:pt x="1960265" y="1239937"/>
                  </a:lnTo>
                  <a:lnTo>
                    <a:pt x="1968753" y="1197902"/>
                  </a:lnTo>
                  <a:lnTo>
                    <a:pt x="1968753" y="108000"/>
                  </a:lnTo>
                  <a:lnTo>
                    <a:pt x="1960265" y="65960"/>
                  </a:lnTo>
                  <a:lnTo>
                    <a:pt x="1937118" y="31630"/>
                  </a:lnTo>
                  <a:lnTo>
                    <a:pt x="1902788" y="8486"/>
                  </a:lnTo>
                  <a:lnTo>
                    <a:pt x="1860753" y="0"/>
                  </a:lnTo>
                  <a:lnTo>
                    <a:pt x="108000" y="0"/>
                  </a:lnTo>
                  <a:close/>
                </a:path>
              </a:pathLst>
            </a:custGeom>
            <a:ln w="12598">
              <a:solidFill>
                <a:srgbClr val="DA2128"/>
              </a:solidFill>
            </a:ln>
          </p:spPr>
          <p:txBody>
            <a:bodyPr wrap="square" lIns="0" tIns="0" rIns="0" bIns="0" rtlCol="0"/>
            <a:lstStyle/>
            <a:p>
              <a:endParaRPr/>
            </a:p>
          </p:txBody>
        </p:sp>
        <p:sp>
          <p:nvSpPr>
            <p:cNvPr id="11" name="object 11"/>
            <p:cNvSpPr/>
            <p:nvPr/>
          </p:nvSpPr>
          <p:spPr>
            <a:xfrm>
              <a:off x="2321548" y="2034002"/>
              <a:ext cx="1369060" cy="259715"/>
            </a:xfrm>
            <a:custGeom>
              <a:avLst/>
              <a:gdLst/>
              <a:ahLst/>
              <a:cxnLst/>
              <a:rect l="l" t="t" r="r" b="b"/>
              <a:pathLst>
                <a:path w="1369060" h="259714">
                  <a:moveTo>
                    <a:pt x="1368894" y="0"/>
                  </a:moveTo>
                  <a:lnTo>
                    <a:pt x="291820" y="0"/>
                  </a:lnTo>
                  <a:lnTo>
                    <a:pt x="0" y="259194"/>
                  </a:lnTo>
                  <a:lnTo>
                    <a:pt x="1368894" y="259194"/>
                  </a:lnTo>
                  <a:lnTo>
                    <a:pt x="1368894" y="0"/>
                  </a:lnTo>
                  <a:close/>
                </a:path>
              </a:pathLst>
            </a:custGeom>
            <a:solidFill>
              <a:srgbClr val="0061AA"/>
            </a:solidFill>
          </p:spPr>
          <p:txBody>
            <a:bodyPr wrap="square" lIns="0" tIns="0" rIns="0" bIns="0" rtlCol="0"/>
            <a:lstStyle/>
            <a:p>
              <a:endParaRPr/>
            </a:p>
          </p:txBody>
        </p:sp>
      </p:grpSp>
      <p:sp>
        <p:nvSpPr>
          <p:cNvPr id="12" name="object 12"/>
          <p:cNvSpPr txBox="1"/>
          <p:nvPr/>
        </p:nvSpPr>
        <p:spPr>
          <a:xfrm>
            <a:off x="721700" y="6720358"/>
            <a:ext cx="5647350" cy="1533753"/>
          </a:xfrm>
          <a:prstGeom prst="rect">
            <a:avLst/>
          </a:prstGeom>
        </p:spPr>
        <p:txBody>
          <a:bodyPr vert="horz" wrap="square" lIns="0" tIns="12700" rIns="0" bIns="0" rtlCol="0">
            <a:spAutoFit/>
          </a:bodyPr>
          <a:lstStyle/>
          <a:p>
            <a:pPr marL="140335">
              <a:lnSpc>
                <a:spcPct val="100000"/>
              </a:lnSpc>
              <a:spcBef>
                <a:spcPts val="100"/>
              </a:spcBef>
            </a:pPr>
            <a:r>
              <a:rPr sz="1000" spc="-10" dirty="0">
                <a:solidFill>
                  <a:srgbClr val="231F20"/>
                </a:solidFill>
                <a:latin typeface="ＭＳ ゴシック"/>
                <a:cs typeface="ＭＳ ゴシック"/>
              </a:rPr>
              <a:t>mini-CEX/DOPS/CbD</a:t>
            </a:r>
            <a:r>
              <a:rPr sz="1000" spc="-280" dirty="0">
                <a:solidFill>
                  <a:srgbClr val="231F20"/>
                </a:solidFill>
                <a:latin typeface="ＭＳ ゴシック"/>
                <a:cs typeface="ＭＳ ゴシック"/>
              </a:rPr>
              <a:t> </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30" dirty="0">
                <a:solidFill>
                  <a:srgbClr val="231F20"/>
                </a:solidFill>
                <a:latin typeface="ＭＳ ゴシック"/>
                <a:cs typeface="ＭＳ ゴシック"/>
              </a:rPr>
              <a:t>を</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71450" indent="-159385">
              <a:lnSpc>
                <a:spcPct val="100000"/>
              </a:lnSpc>
              <a:buChar char="■"/>
              <a:tabLst>
                <a:tab pos="172085" algn="l"/>
              </a:tabLst>
            </a:pPr>
            <a:r>
              <a:rPr sz="1000" spc="-10" dirty="0">
                <a:solidFill>
                  <a:srgbClr val="46976D"/>
                </a:solidFill>
                <a:latin typeface="ＭＳ ゴシック"/>
                <a:cs typeface="ＭＳ ゴシック"/>
              </a:rPr>
              <a:t>mini-CEX/DOPS/CbD</a:t>
            </a:r>
            <a:r>
              <a:rPr sz="1000" spc="-280" dirty="0">
                <a:solidFill>
                  <a:srgbClr val="46976D"/>
                </a:solidFill>
                <a:latin typeface="ＭＳ ゴシック"/>
                <a:cs typeface="ＭＳ ゴシック"/>
              </a:rPr>
              <a:t> </a:t>
            </a:r>
            <a:r>
              <a:rPr sz="1000" spc="-65" dirty="0">
                <a:solidFill>
                  <a:srgbClr val="46976D"/>
                </a:solidFill>
                <a:latin typeface="ＭＳ ゴシック"/>
                <a:cs typeface="ＭＳ ゴシック"/>
              </a:rPr>
              <a:t>に</a:t>
            </a:r>
            <a:r>
              <a:rPr sz="1000" spc="-125" dirty="0">
                <a:solidFill>
                  <a:srgbClr val="46976D"/>
                </a:solidFill>
                <a:latin typeface="ＭＳ ゴシック"/>
                <a:cs typeface="ＭＳ ゴシック"/>
              </a:rPr>
              <a:t>よ</a:t>
            </a:r>
            <a:r>
              <a:rPr sz="1000" spc="-60" dirty="0">
                <a:solidFill>
                  <a:srgbClr val="46976D"/>
                </a:solidFill>
                <a:latin typeface="ＭＳ ゴシック"/>
                <a:cs typeface="ＭＳ ゴシック"/>
              </a:rPr>
              <a:t>る</a:t>
            </a:r>
            <a:r>
              <a:rPr sz="1000" spc="-15" dirty="0">
                <a:solidFill>
                  <a:srgbClr val="46976D"/>
                </a:solidFill>
                <a:latin typeface="ＭＳ ゴシック"/>
                <a:cs typeface="ＭＳ ゴシック"/>
              </a:rPr>
              <a:t>評</a:t>
            </a:r>
            <a:r>
              <a:rPr sz="1000" spc="-40" dirty="0">
                <a:solidFill>
                  <a:srgbClr val="46976D"/>
                </a:solidFill>
                <a:latin typeface="ＭＳ ゴシック"/>
                <a:cs typeface="ＭＳ ゴシック"/>
              </a:rPr>
              <a:t>価</a:t>
            </a:r>
            <a:r>
              <a:rPr sz="1000" spc="-20" dirty="0">
                <a:solidFill>
                  <a:srgbClr val="46976D"/>
                </a:solidFill>
                <a:latin typeface="ＭＳ ゴシック"/>
                <a:cs typeface="ＭＳ ゴシック"/>
              </a:rPr>
              <a:t>の</a:t>
            </a:r>
            <a:r>
              <a:rPr sz="1000" spc="-15" dirty="0">
                <a:solidFill>
                  <a:srgbClr val="46976D"/>
                </a:solidFill>
                <a:latin typeface="ＭＳ ゴシック"/>
                <a:cs typeface="ＭＳ ゴシック"/>
              </a:rPr>
              <a:t>登</a:t>
            </a:r>
            <a:r>
              <a:rPr sz="1000" dirty="0">
                <a:solidFill>
                  <a:srgbClr val="46976D"/>
                </a:solidFill>
                <a:latin typeface="ＭＳ ゴシック"/>
                <a:cs typeface="ＭＳ ゴシック"/>
              </a:rPr>
              <a:t>録</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8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35" dirty="0">
                <a:solidFill>
                  <a:srgbClr val="231F20"/>
                </a:solidFill>
                <a:latin typeface="ＭＳ ゴシック"/>
                <a:cs typeface="ＭＳ ゴシック"/>
              </a:rPr>
              <a:t>の</a:t>
            </a:r>
            <a:r>
              <a:rPr sz="1000" dirty="0">
                <a:solidFill>
                  <a:srgbClr val="231F20"/>
                </a:solidFill>
                <a:latin typeface="ＭＳ ゴシック"/>
                <a:cs typeface="ＭＳ ゴシック"/>
              </a:rPr>
              <a:t>&lt;</a:t>
            </a:r>
            <a:r>
              <a:rPr sz="1000" spc="-275" dirty="0">
                <a:solidFill>
                  <a:srgbClr val="231F20"/>
                </a:solidFill>
                <a:latin typeface="ＭＳ ゴシック"/>
                <a:cs typeface="ＭＳ ゴシック"/>
              </a:rPr>
              <a:t> </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療科</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1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90" dirty="0" err="1">
                <a:solidFill>
                  <a:srgbClr val="231F20"/>
                </a:solidFill>
                <a:latin typeface="ＭＳ ゴシック"/>
                <a:cs typeface="ＭＳ ゴシック"/>
              </a:rPr>
              <a:t>か</a:t>
            </a:r>
            <a:r>
              <a:rPr sz="1000" spc="-75" dirty="0" err="1">
                <a:solidFill>
                  <a:srgbClr val="231F20"/>
                </a:solidFill>
                <a:latin typeface="ＭＳ ゴシック"/>
                <a:cs typeface="ＭＳ ゴシック"/>
              </a:rPr>
              <a:t>ら</a:t>
            </a:r>
            <a:r>
              <a:rPr sz="1000" spc="-15" dirty="0" err="1">
                <a:solidFill>
                  <a:srgbClr val="231F20"/>
                </a:solidFill>
                <a:latin typeface="ＭＳ ゴシック"/>
                <a:cs typeface="ＭＳ ゴシック"/>
              </a:rPr>
              <a:t>評</a:t>
            </a:r>
            <a:r>
              <a:rPr sz="1000" spc="-35"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対</a:t>
            </a:r>
            <a:r>
              <a:rPr sz="1000" spc="-95" dirty="0" err="1">
                <a:solidFill>
                  <a:srgbClr val="231F20"/>
                </a:solidFill>
                <a:latin typeface="ＭＳ ゴシック"/>
                <a:cs typeface="ＭＳ ゴシック"/>
              </a:rPr>
              <a:t>象</a:t>
            </a:r>
            <a:r>
              <a:rPr sz="1000" spc="-25" dirty="0" err="1">
                <a:solidFill>
                  <a:srgbClr val="231F20"/>
                </a:solidFill>
                <a:latin typeface="ＭＳ ゴシック"/>
                <a:cs typeface="ＭＳ ゴシック"/>
              </a:rPr>
              <a:t>を</a:t>
            </a: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70" dirty="0" err="1">
                <a:solidFill>
                  <a:srgbClr val="231F20"/>
                </a:solidFill>
                <a:latin typeface="ＭＳ ゴシック"/>
                <a:cs typeface="ＭＳ ゴシック"/>
              </a:rPr>
              <a:t>し</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err="1">
                <a:solidFill>
                  <a:srgbClr val="231F20"/>
                </a:solidFill>
                <a:latin typeface="ＭＳ ゴシック"/>
                <a:cs typeface="ＭＳ ゴシック"/>
              </a:rPr>
              <a:t>表</a:t>
            </a:r>
            <a:r>
              <a:rPr sz="1000" spc="-70" dirty="0" err="1">
                <a:solidFill>
                  <a:srgbClr val="231F20"/>
                </a:solidFill>
                <a:latin typeface="ＭＳ ゴシック"/>
                <a:cs typeface="ＭＳ ゴシック"/>
              </a:rPr>
              <a:t>示</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 </a:t>
            </a:r>
            <a:r>
              <a:rPr sz="1000" dirty="0">
                <a:solidFill>
                  <a:srgbClr val="231F20"/>
                </a:solidFill>
                <a:latin typeface="ＭＳ ゴシック"/>
                <a:cs typeface="ＭＳ ゴシック"/>
              </a:rPr>
              <a:t>。</a:t>
            </a:r>
            <a:endParaRPr sz="1000" dirty="0">
              <a:latin typeface="ＭＳ ゴシック"/>
              <a:cs typeface="ＭＳ ゴシック"/>
            </a:endParaRPr>
          </a:p>
          <a:p>
            <a:pPr marL="153670" indent="-141605">
              <a:lnSpc>
                <a:spcPct val="100000"/>
              </a:lnSpc>
              <a:spcBef>
                <a:spcPts val="580"/>
              </a:spcBef>
              <a:buSzPct val="90000"/>
              <a:buAutoNum type="arabicPeriod"/>
              <a:tabLst>
                <a:tab pos="154305" algn="l"/>
              </a:tabLst>
            </a:pP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45" dirty="0">
                <a:solidFill>
                  <a:srgbClr val="231F20"/>
                </a:solidFill>
                <a:latin typeface="ＭＳ ゴシック"/>
                <a:cs typeface="ＭＳ ゴシック"/>
              </a:rPr>
              <a:t>た</a:t>
            </a:r>
            <a:r>
              <a:rPr sz="1000" spc="-15" dirty="0">
                <a:solidFill>
                  <a:srgbClr val="231F20"/>
                </a:solidFill>
                <a:latin typeface="ＭＳ ゴシック"/>
                <a:cs typeface="ＭＳ ゴシック"/>
              </a:rPr>
              <a:t>評</a:t>
            </a:r>
            <a:r>
              <a:rPr sz="1000" spc="-35" dirty="0">
                <a:solidFill>
                  <a:srgbClr val="231F20"/>
                </a:solidFill>
                <a:latin typeface="ＭＳ ゴシック"/>
                <a:cs typeface="ＭＳ ゴシック"/>
              </a:rPr>
              <a:t>価</a:t>
            </a:r>
            <a:r>
              <a:rPr sz="1000" spc="-10" dirty="0">
                <a:solidFill>
                  <a:srgbClr val="231F20"/>
                </a:solidFill>
                <a:latin typeface="ＭＳ ゴシック"/>
                <a:cs typeface="ＭＳ ゴシック"/>
              </a:rPr>
              <a:t>対</a:t>
            </a:r>
            <a:r>
              <a:rPr sz="1000" spc="-45" dirty="0">
                <a:solidFill>
                  <a:srgbClr val="231F20"/>
                </a:solidFill>
                <a:latin typeface="ＭＳ ゴシック"/>
                <a:cs typeface="ＭＳ ゴシック"/>
              </a:rPr>
              <a:t>象</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205104">
              <a:lnSpc>
                <a:spcPct val="100000"/>
              </a:lnSpc>
              <a:spcBef>
                <a:spcPts val="580"/>
              </a:spcBef>
            </a:pP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65"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SzPct val="90000"/>
              <a:buAutoNum type="arabicPeriod" startAt="3"/>
              <a:tabLst>
                <a:tab pos="148590" algn="l"/>
              </a:tabLst>
            </a:pPr>
            <a:r>
              <a:rPr sz="1000" spc="-45" dirty="0">
                <a:solidFill>
                  <a:srgbClr val="231F20"/>
                </a:solidFill>
                <a:latin typeface="ＭＳ ゴシック"/>
                <a:cs typeface="ＭＳ ゴシック"/>
              </a:rPr>
              <a:t>全</a:t>
            </a:r>
            <a:r>
              <a:rPr sz="1000" spc="-114" dirty="0">
                <a:solidFill>
                  <a:srgbClr val="231F20"/>
                </a:solidFill>
                <a:latin typeface="ＭＳ ゴシック"/>
                <a:cs typeface="ＭＳ ゴシック"/>
              </a:rPr>
              <a:t>て</a:t>
            </a:r>
            <a:r>
              <a:rPr sz="1000" spc="-40" dirty="0">
                <a:solidFill>
                  <a:srgbClr val="231F20"/>
                </a:solidFill>
                <a:latin typeface="ＭＳ ゴシック"/>
                <a:cs typeface="ＭＳ ゴシック"/>
              </a:rPr>
              <a:t>の</a:t>
            </a:r>
            <a:r>
              <a:rPr sz="1000" spc="-70" dirty="0">
                <a:solidFill>
                  <a:srgbClr val="231F20"/>
                </a:solidFill>
                <a:latin typeface="ＭＳ ゴシック"/>
                <a:cs typeface="ＭＳ ゴシック"/>
              </a:rPr>
              <a:t>項</a:t>
            </a:r>
            <a:r>
              <a:rPr sz="1000" spc="-120" dirty="0">
                <a:solidFill>
                  <a:srgbClr val="231F20"/>
                </a:solidFill>
                <a:latin typeface="ＭＳ ゴシック"/>
                <a:cs typeface="ＭＳ ゴシック"/>
              </a:rPr>
              <a:t>目</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60" dirty="0">
                <a:solidFill>
                  <a:srgbClr val="231F20"/>
                </a:solidFill>
                <a:latin typeface="ＭＳ ゴシック"/>
                <a:cs typeface="ＭＳ ゴシック"/>
              </a:rPr>
              <a:t>後</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10" dirty="0">
                <a:solidFill>
                  <a:srgbClr val="231F20"/>
                </a:solidFill>
                <a:latin typeface="ＭＳ ゴシック"/>
                <a:cs typeface="ＭＳ ゴシック"/>
              </a:rPr>
              <a:t> </a:t>
            </a:r>
            <a:r>
              <a:rPr sz="1000" spc="-20" dirty="0">
                <a:solidFill>
                  <a:srgbClr val="231F20"/>
                </a:solidFill>
                <a:latin typeface="ＭＳ ゴシック"/>
                <a:cs typeface="ＭＳ ゴシック"/>
              </a:rPr>
              <a:t>保</a:t>
            </a:r>
            <a:r>
              <a:rPr sz="1000" spc="-105" dirty="0">
                <a:solidFill>
                  <a:srgbClr val="231F20"/>
                </a:solidFill>
                <a:latin typeface="ＭＳ ゴシック"/>
                <a:cs typeface="ＭＳ ゴシック"/>
              </a:rPr>
              <a:t>存</a:t>
            </a:r>
            <a:r>
              <a:rPr sz="1000" spc="-140" dirty="0">
                <a:solidFill>
                  <a:srgbClr val="231F20"/>
                </a:solidFill>
                <a:latin typeface="ＭＳ ゴシック"/>
                <a:cs typeface="ＭＳ ゴシック"/>
              </a:rPr>
              <a:t>メ</a:t>
            </a:r>
            <a:r>
              <a:rPr sz="1000" spc="-65" dirty="0">
                <a:solidFill>
                  <a:srgbClr val="231F20"/>
                </a:solidFill>
                <a:latin typeface="ＭＳ ゴシック"/>
                <a:cs typeface="ＭＳ ゴシック"/>
              </a:rPr>
              <a:t>ニ</a:t>
            </a:r>
            <a:r>
              <a:rPr sz="1000" spc="-140" dirty="0">
                <a:solidFill>
                  <a:srgbClr val="231F20"/>
                </a:solidFill>
                <a:latin typeface="ＭＳ ゴシック"/>
                <a:cs typeface="ＭＳ ゴシック"/>
              </a:rPr>
              <a:t>ュ</a:t>
            </a:r>
            <a:r>
              <a:rPr sz="1000" spc="145" dirty="0">
                <a:solidFill>
                  <a:srgbClr val="231F20"/>
                </a:solidFill>
                <a:latin typeface="ＭＳ ゴシック"/>
                <a:cs typeface="ＭＳ ゴシック"/>
              </a:rPr>
              <a:t>ー</a:t>
            </a:r>
            <a:r>
              <a:rPr sz="1000" dirty="0">
                <a:solidFill>
                  <a:srgbClr val="231F20"/>
                </a:solidFill>
                <a:latin typeface="ＭＳ ゴシック"/>
                <a:cs typeface="ＭＳ ゴシック"/>
              </a:rPr>
              <a:t>&gt;</a:t>
            </a:r>
            <a:r>
              <a:rPr sz="1000" spc="-270" dirty="0">
                <a:solidFill>
                  <a:srgbClr val="231F20"/>
                </a:solidFill>
                <a:latin typeface="ＭＳ ゴシック"/>
                <a:cs typeface="ＭＳ ゴシック"/>
              </a:rPr>
              <a:t> </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3" name="object 13"/>
          <p:cNvSpPr txBox="1"/>
          <p:nvPr/>
        </p:nvSpPr>
        <p:spPr>
          <a:xfrm>
            <a:off x="721700" y="1524578"/>
            <a:ext cx="96139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sp>
        <p:nvSpPr>
          <p:cNvPr id="14" name="object 14"/>
          <p:cNvSpPr txBox="1"/>
          <p:nvPr/>
        </p:nvSpPr>
        <p:spPr>
          <a:xfrm>
            <a:off x="3902313" y="1524578"/>
            <a:ext cx="95885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a:latin typeface="ＭＳ ゴシック"/>
              <a:cs typeface="ＭＳ ゴシック"/>
            </a:endParaRPr>
          </a:p>
        </p:txBody>
      </p:sp>
      <p:grpSp>
        <p:nvGrpSpPr>
          <p:cNvPr id="15" name="object 15"/>
          <p:cNvGrpSpPr/>
          <p:nvPr/>
        </p:nvGrpSpPr>
        <p:grpSpPr>
          <a:xfrm>
            <a:off x="3921299" y="2146503"/>
            <a:ext cx="2899591" cy="4323080"/>
            <a:chOff x="3921299" y="2146503"/>
            <a:chExt cx="2899591" cy="4323080"/>
          </a:xfrm>
        </p:grpSpPr>
        <p:sp>
          <p:nvSpPr>
            <p:cNvPr id="17" name="object 17"/>
            <p:cNvSpPr/>
            <p:nvPr/>
          </p:nvSpPr>
          <p:spPr>
            <a:xfrm>
              <a:off x="3921299" y="2146503"/>
              <a:ext cx="1883410" cy="4323080"/>
            </a:xfrm>
            <a:custGeom>
              <a:avLst/>
              <a:gdLst/>
              <a:ahLst/>
              <a:cxnLst/>
              <a:rect l="l" t="t" r="r" b="b"/>
              <a:pathLst>
                <a:path w="1883410" h="4323080">
                  <a:moveTo>
                    <a:pt x="38226" y="0"/>
                  </a:moveTo>
                  <a:lnTo>
                    <a:pt x="16127" y="5440"/>
                  </a:lnTo>
                  <a:lnTo>
                    <a:pt x="4778" y="43527"/>
                  </a:lnTo>
                  <a:lnTo>
                    <a:pt x="597" y="146905"/>
                  </a:lnTo>
                  <a:lnTo>
                    <a:pt x="0" y="348221"/>
                  </a:lnTo>
                  <a:lnTo>
                    <a:pt x="0" y="3974477"/>
                  </a:lnTo>
                  <a:lnTo>
                    <a:pt x="597" y="4175793"/>
                  </a:lnTo>
                  <a:lnTo>
                    <a:pt x="4778" y="4279171"/>
                  </a:lnTo>
                  <a:lnTo>
                    <a:pt x="16127" y="4317258"/>
                  </a:lnTo>
                  <a:lnTo>
                    <a:pt x="38226" y="4322699"/>
                  </a:lnTo>
                  <a:lnTo>
                    <a:pt x="1844573" y="4322699"/>
                  </a:lnTo>
                  <a:lnTo>
                    <a:pt x="1866673" y="4317258"/>
                  </a:lnTo>
                  <a:lnTo>
                    <a:pt x="1878022" y="4279171"/>
                  </a:lnTo>
                  <a:lnTo>
                    <a:pt x="1882203" y="4175793"/>
                  </a:lnTo>
                  <a:lnTo>
                    <a:pt x="1882800" y="3974477"/>
                  </a:lnTo>
                  <a:lnTo>
                    <a:pt x="1882800" y="348221"/>
                  </a:lnTo>
                  <a:lnTo>
                    <a:pt x="1882203" y="146905"/>
                  </a:lnTo>
                  <a:lnTo>
                    <a:pt x="1878022" y="43527"/>
                  </a:lnTo>
                  <a:lnTo>
                    <a:pt x="1866673" y="5440"/>
                  </a:lnTo>
                  <a:lnTo>
                    <a:pt x="1844573" y="0"/>
                  </a:lnTo>
                  <a:lnTo>
                    <a:pt x="38226" y="0"/>
                  </a:lnTo>
                  <a:close/>
                </a:path>
              </a:pathLst>
            </a:custGeom>
            <a:ln w="12598">
              <a:solidFill>
                <a:srgbClr val="DA2128"/>
              </a:solidFill>
            </a:ln>
          </p:spPr>
          <p:txBody>
            <a:bodyPr wrap="square" lIns="0" tIns="0" rIns="0" bIns="0" rtlCol="0"/>
            <a:lstStyle/>
            <a:p>
              <a:endParaRPr/>
            </a:p>
          </p:txBody>
        </p:sp>
        <p:sp>
          <p:nvSpPr>
            <p:cNvPr id="19" name="object 19"/>
            <p:cNvSpPr/>
            <p:nvPr/>
          </p:nvSpPr>
          <p:spPr>
            <a:xfrm>
              <a:off x="5556605" y="3078003"/>
              <a:ext cx="1264285" cy="259715"/>
            </a:xfrm>
            <a:custGeom>
              <a:avLst/>
              <a:gdLst/>
              <a:ahLst/>
              <a:cxnLst/>
              <a:rect l="l" t="t" r="r" b="b"/>
              <a:pathLst>
                <a:path w="1264284" h="259714">
                  <a:moveTo>
                    <a:pt x="1264132" y="0"/>
                  </a:moveTo>
                  <a:lnTo>
                    <a:pt x="269481" y="0"/>
                  </a:lnTo>
                  <a:lnTo>
                    <a:pt x="0" y="259194"/>
                  </a:lnTo>
                  <a:lnTo>
                    <a:pt x="1264132" y="259194"/>
                  </a:lnTo>
                  <a:lnTo>
                    <a:pt x="1264132" y="0"/>
                  </a:lnTo>
                  <a:close/>
                </a:path>
              </a:pathLst>
            </a:custGeom>
            <a:solidFill>
              <a:srgbClr val="DA2128"/>
            </a:solidFill>
          </p:spPr>
          <p:txBody>
            <a:bodyPr wrap="square" lIns="0" tIns="0" rIns="0" bIns="0" rtlCol="0"/>
            <a:lstStyle/>
            <a:p>
              <a:endParaRPr/>
            </a:p>
          </p:txBody>
        </p:sp>
      </p:grpSp>
      <p:sp>
        <p:nvSpPr>
          <p:cNvPr id="20" name="object 20"/>
          <p:cNvSpPr txBox="1"/>
          <p:nvPr/>
        </p:nvSpPr>
        <p:spPr>
          <a:xfrm>
            <a:off x="2306637" y="2012226"/>
            <a:ext cx="1440180" cy="218440"/>
          </a:xfrm>
          <a:prstGeom prst="rect">
            <a:avLst/>
          </a:prstGeom>
        </p:spPr>
        <p:txBody>
          <a:bodyPr vert="horz" wrap="square" lIns="0" tIns="77470" rIns="0" bIns="0" rtlCol="0">
            <a:spAutoFit/>
          </a:bodyPr>
          <a:lstStyle/>
          <a:p>
            <a:pPr marL="429259">
              <a:lnSpc>
                <a:spcPct val="100000"/>
              </a:lnSpc>
              <a:spcBef>
                <a:spcPts val="610"/>
              </a:spcBef>
            </a:pPr>
            <a:r>
              <a:rPr sz="900" spc="-10" dirty="0">
                <a:solidFill>
                  <a:srgbClr val="FFFFFF"/>
                </a:solidFill>
                <a:latin typeface="ＭＳ ゴシック"/>
                <a:cs typeface="ＭＳ ゴシック"/>
              </a:rPr>
              <a:t>評価</a:t>
            </a:r>
            <a:r>
              <a:rPr sz="900" dirty="0">
                <a:solidFill>
                  <a:srgbClr val="FFFFFF"/>
                </a:solidFill>
                <a:latin typeface="ＭＳ ゴシック"/>
                <a:cs typeface="ＭＳ ゴシック"/>
              </a:rPr>
              <a:t>軸</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23" name="object 23"/>
          <p:cNvSpPr/>
          <p:nvPr/>
        </p:nvSpPr>
        <p:spPr>
          <a:xfrm>
            <a:off x="2260260" y="2952003"/>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a:p>
        </p:txBody>
      </p:sp>
      <p:sp>
        <p:nvSpPr>
          <p:cNvPr id="24" name="object 24"/>
          <p:cNvSpPr txBox="1"/>
          <p:nvPr/>
        </p:nvSpPr>
        <p:spPr>
          <a:xfrm>
            <a:off x="2245347" y="2930677"/>
            <a:ext cx="563880" cy="338455"/>
          </a:xfrm>
          <a:prstGeom prst="rect">
            <a:avLst/>
          </a:prstGeom>
        </p:spPr>
        <p:txBody>
          <a:bodyPr vert="horz" wrap="square" lIns="0" tIns="73025" rIns="0" bIns="0" rtlCol="0">
            <a:spAutoFit/>
          </a:bodyPr>
          <a:lstStyle/>
          <a:p>
            <a:pPr algn="r">
              <a:lnSpc>
                <a:spcPct val="100000"/>
              </a:lnSpc>
              <a:spcBef>
                <a:spcPts val="575"/>
              </a:spcBef>
            </a:pPr>
            <a:r>
              <a:rPr sz="900" dirty="0">
                <a:solidFill>
                  <a:srgbClr val="FFFFFF"/>
                </a:solidFill>
                <a:latin typeface="ＭＳ ゴシック"/>
                <a:cs typeface="ＭＳ ゴシック"/>
              </a:rPr>
              <a:t>診</a:t>
            </a:r>
            <a:endParaRPr sz="900">
              <a:latin typeface="ＭＳ ゴシック"/>
              <a:cs typeface="ＭＳ ゴシック"/>
            </a:endParaRPr>
          </a:p>
        </p:txBody>
      </p:sp>
      <p:sp>
        <p:nvSpPr>
          <p:cNvPr id="25" name="object 25"/>
          <p:cNvSpPr txBox="1"/>
          <p:nvPr/>
        </p:nvSpPr>
        <p:spPr>
          <a:xfrm>
            <a:off x="2757919" y="2930677"/>
            <a:ext cx="980440" cy="338455"/>
          </a:xfrm>
          <a:prstGeom prst="rect">
            <a:avLst/>
          </a:prstGeom>
        </p:spPr>
        <p:txBody>
          <a:bodyPr vert="horz" wrap="square" lIns="0" tIns="73025" rIns="0" bIns="0" rtlCol="0">
            <a:spAutoFit/>
          </a:bodyPr>
          <a:lstStyle/>
          <a:p>
            <a:pPr marL="45720">
              <a:lnSpc>
                <a:spcPct val="100000"/>
              </a:lnSpc>
              <a:spcBef>
                <a:spcPts val="575"/>
              </a:spcBef>
            </a:pPr>
            <a:r>
              <a:rPr sz="900" spc="-25" dirty="0">
                <a:solidFill>
                  <a:srgbClr val="FFFFFF"/>
                </a:solidFill>
                <a:latin typeface="ＭＳ ゴシック"/>
                <a:cs typeface="ＭＳ ゴシック"/>
              </a:rPr>
              <a:t>療科</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grpSp>
        <p:nvGrpSpPr>
          <p:cNvPr id="26" name="object 26"/>
          <p:cNvGrpSpPr/>
          <p:nvPr/>
        </p:nvGrpSpPr>
        <p:grpSpPr>
          <a:xfrm>
            <a:off x="5471103" y="1781104"/>
            <a:ext cx="1361848" cy="230504"/>
            <a:chOff x="5471103" y="1781104"/>
            <a:chExt cx="1361848" cy="230504"/>
          </a:xfrm>
        </p:grpSpPr>
        <p:sp>
          <p:nvSpPr>
            <p:cNvPr id="28" name="object 28"/>
            <p:cNvSpPr/>
            <p:nvPr/>
          </p:nvSpPr>
          <p:spPr>
            <a:xfrm>
              <a:off x="5471103" y="1852203"/>
              <a:ext cx="490220" cy="155575"/>
            </a:xfrm>
            <a:custGeom>
              <a:avLst/>
              <a:gdLst/>
              <a:ahLst/>
              <a:cxnLst/>
              <a:rect l="l" t="t" r="r" b="b"/>
              <a:pathLst>
                <a:path w="490220" h="155575">
                  <a:moveTo>
                    <a:pt x="77622" y="0"/>
                  </a:moveTo>
                  <a:lnTo>
                    <a:pt x="47405" y="6100"/>
                  </a:lnTo>
                  <a:lnTo>
                    <a:pt x="22733" y="22737"/>
                  </a:lnTo>
                  <a:lnTo>
                    <a:pt x="6099" y="47411"/>
                  </a:lnTo>
                  <a:lnTo>
                    <a:pt x="0" y="77622"/>
                  </a:lnTo>
                  <a:lnTo>
                    <a:pt x="6099" y="107838"/>
                  </a:lnTo>
                  <a:lnTo>
                    <a:pt x="22733" y="132511"/>
                  </a:lnTo>
                  <a:lnTo>
                    <a:pt x="47405" y="149145"/>
                  </a:lnTo>
                  <a:lnTo>
                    <a:pt x="77622" y="155244"/>
                  </a:lnTo>
                  <a:lnTo>
                    <a:pt x="412419" y="155244"/>
                  </a:lnTo>
                  <a:lnTo>
                    <a:pt x="442636" y="149145"/>
                  </a:lnTo>
                  <a:lnTo>
                    <a:pt x="467309" y="132511"/>
                  </a:lnTo>
                  <a:lnTo>
                    <a:pt x="483943" y="107838"/>
                  </a:lnTo>
                  <a:lnTo>
                    <a:pt x="490042" y="77622"/>
                  </a:lnTo>
                  <a:lnTo>
                    <a:pt x="483943" y="47411"/>
                  </a:lnTo>
                  <a:lnTo>
                    <a:pt x="467309" y="22737"/>
                  </a:lnTo>
                  <a:lnTo>
                    <a:pt x="442636" y="6100"/>
                  </a:lnTo>
                  <a:lnTo>
                    <a:pt x="412419" y="0"/>
                  </a:lnTo>
                  <a:lnTo>
                    <a:pt x="77622" y="0"/>
                  </a:lnTo>
                  <a:close/>
                </a:path>
              </a:pathLst>
            </a:custGeom>
            <a:ln w="12598">
              <a:solidFill>
                <a:srgbClr val="0061AA"/>
              </a:solidFill>
            </a:ln>
          </p:spPr>
          <p:txBody>
            <a:bodyPr wrap="square" lIns="0" tIns="0" rIns="0" bIns="0" rtlCol="0"/>
            <a:lstStyle/>
            <a:p>
              <a:endParaRPr/>
            </a:p>
          </p:txBody>
        </p:sp>
        <p:sp>
          <p:nvSpPr>
            <p:cNvPr id="30" name="object 30"/>
            <p:cNvSpPr/>
            <p:nvPr/>
          </p:nvSpPr>
          <p:spPr>
            <a:xfrm>
              <a:off x="5910296" y="1781104"/>
              <a:ext cx="922655" cy="230504"/>
            </a:xfrm>
            <a:custGeom>
              <a:avLst/>
              <a:gdLst/>
              <a:ahLst/>
              <a:cxnLst/>
              <a:rect l="l" t="t" r="r" b="b"/>
              <a:pathLst>
                <a:path w="922654" h="230505">
                  <a:moveTo>
                    <a:pt x="922502" y="0"/>
                  </a:moveTo>
                  <a:lnTo>
                    <a:pt x="196659" y="0"/>
                  </a:lnTo>
                  <a:lnTo>
                    <a:pt x="0" y="230403"/>
                  </a:lnTo>
                  <a:lnTo>
                    <a:pt x="922502" y="230403"/>
                  </a:lnTo>
                  <a:lnTo>
                    <a:pt x="922502" y="0"/>
                  </a:lnTo>
                  <a:close/>
                </a:path>
              </a:pathLst>
            </a:custGeom>
            <a:solidFill>
              <a:srgbClr val="0061AA"/>
            </a:solidFill>
          </p:spPr>
          <p:txBody>
            <a:bodyPr wrap="square" lIns="0" tIns="0" rIns="0" bIns="0" rtlCol="0"/>
            <a:lstStyle/>
            <a:p>
              <a:endParaRPr/>
            </a:p>
          </p:txBody>
        </p:sp>
      </p:grpSp>
      <p:sp>
        <p:nvSpPr>
          <p:cNvPr id="31" name="object 31"/>
          <p:cNvSpPr txBox="1"/>
          <p:nvPr/>
        </p:nvSpPr>
        <p:spPr>
          <a:xfrm>
            <a:off x="6023673" y="1759331"/>
            <a:ext cx="866140" cy="311785"/>
          </a:xfrm>
          <a:prstGeom prst="rect">
            <a:avLst/>
          </a:prstGeom>
        </p:spPr>
        <p:txBody>
          <a:bodyPr vert="horz" wrap="square" lIns="0" tIns="55880" rIns="0" bIns="0" rtlCol="0">
            <a:spAutoFit/>
          </a:bodyPr>
          <a:lstStyle/>
          <a:p>
            <a:pPr marL="207645">
              <a:lnSpc>
                <a:spcPct val="100000"/>
              </a:lnSpc>
              <a:spcBef>
                <a:spcPts val="440"/>
              </a:spcBef>
            </a:pPr>
            <a:r>
              <a:rPr sz="900" spc="-15" dirty="0">
                <a:solidFill>
                  <a:srgbClr val="FFFFFF"/>
                </a:solidFill>
                <a:latin typeface="ＭＳ ゴシック"/>
                <a:cs typeface="ＭＳ ゴシック"/>
              </a:rPr>
              <a:t>保</a:t>
            </a:r>
            <a:r>
              <a:rPr sz="900" spc="-45" dirty="0">
                <a:solidFill>
                  <a:srgbClr val="FFFFFF"/>
                </a:solidFill>
                <a:latin typeface="ＭＳ ゴシック"/>
                <a:cs typeface="ＭＳ ゴシック"/>
              </a:rPr>
              <a:t>存</a:t>
            </a:r>
            <a:r>
              <a:rPr sz="900" spc="-90" dirty="0">
                <a:solidFill>
                  <a:srgbClr val="FFFFFF"/>
                </a:solidFill>
                <a:latin typeface="ＭＳ ゴシック"/>
                <a:cs typeface="ＭＳ ゴシック"/>
              </a:rPr>
              <a:t>ボ</a:t>
            </a:r>
            <a:r>
              <a:rPr sz="900" spc="-125" dirty="0">
                <a:solidFill>
                  <a:srgbClr val="FFFFFF"/>
                </a:solidFill>
                <a:latin typeface="ＭＳ ゴシック"/>
                <a:cs typeface="ＭＳ ゴシック"/>
              </a:rPr>
              <a:t>タ</a:t>
            </a:r>
            <a:r>
              <a:rPr sz="900" dirty="0">
                <a:solidFill>
                  <a:srgbClr val="FFFFFF"/>
                </a:solidFill>
                <a:latin typeface="ＭＳ ゴシック"/>
                <a:cs typeface="ＭＳ ゴシック"/>
              </a:rPr>
              <a:t>ン</a:t>
            </a:r>
            <a:endParaRPr sz="900">
              <a:latin typeface="ＭＳ ゴシック"/>
              <a:cs typeface="ＭＳ ゴシック"/>
            </a:endParaRPr>
          </a:p>
        </p:txBody>
      </p:sp>
      <p:sp>
        <p:nvSpPr>
          <p:cNvPr id="35" name="object 3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7</a:t>
            </a:fld>
            <a:endParaRPr dirty="0"/>
          </a:p>
        </p:txBody>
      </p:sp>
      <p:sp>
        <p:nvSpPr>
          <p:cNvPr id="32" name="object 32"/>
          <p:cNvSpPr txBox="1"/>
          <p:nvPr/>
        </p:nvSpPr>
        <p:spPr>
          <a:xfrm>
            <a:off x="5866041" y="3056229"/>
            <a:ext cx="1010919" cy="338455"/>
          </a:xfrm>
          <a:prstGeom prst="rect">
            <a:avLst/>
          </a:prstGeom>
        </p:spPr>
        <p:txBody>
          <a:bodyPr vert="horz" wrap="square" lIns="0" tIns="73660" rIns="0" bIns="0" rtlCol="0">
            <a:spAutoFit/>
          </a:bodyPr>
          <a:lstStyle/>
          <a:p>
            <a:pPr marL="90170">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a:latin typeface="ＭＳ ゴシック"/>
              <a:cs typeface="ＭＳ ゴシック"/>
            </a:endParaRPr>
          </a:p>
        </p:txBody>
      </p:sp>
      <p:sp>
        <p:nvSpPr>
          <p:cNvPr id="33" name="object 33"/>
          <p:cNvSpPr txBox="1"/>
          <p:nvPr/>
        </p:nvSpPr>
        <p:spPr>
          <a:xfrm>
            <a:off x="734402" y="837006"/>
            <a:ext cx="6091555" cy="429895"/>
          </a:xfrm>
          <a:prstGeom prst="rect">
            <a:avLst/>
          </a:prstGeom>
          <a:solidFill>
            <a:srgbClr val="46976D"/>
          </a:solidFill>
        </p:spPr>
        <p:txBody>
          <a:bodyPr vert="horz" wrap="square" lIns="0" tIns="36830" rIns="0" bIns="0" rtlCol="0">
            <a:spAutoFit/>
          </a:bodyPr>
          <a:lstStyle/>
          <a:p>
            <a:pPr algn="ctr">
              <a:lnSpc>
                <a:spcPct val="100000"/>
              </a:lnSpc>
              <a:spcBef>
                <a:spcPts val="290"/>
              </a:spcBef>
            </a:pPr>
            <a:r>
              <a:rPr sz="2200" dirty="0">
                <a:solidFill>
                  <a:srgbClr val="FFFFFF"/>
                </a:solidFill>
                <a:latin typeface="HGPｺﾞｼｯｸE"/>
                <a:cs typeface="HGPｺﾞｼｯｸE"/>
              </a:rPr>
              <a:t>mini-CEX/DOPS/CbD</a:t>
            </a:r>
            <a:r>
              <a:rPr sz="2200" spc="5" dirty="0">
                <a:solidFill>
                  <a:srgbClr val="FFFFFF"/>
                </a:solidFill>
                <a:latin typeface="HGPｺﾞｼｯｸE"/>
                <a:cs typeface="HGPｺﾞｼｯｸE"/>
              </a:rPr>
              <a:t>の</a:t>
            </a:r>
            <a:r>
              <a:rPr sz="2200" spc="10" dirty="0">
                <a:solidFill>
                  <a:srgbClr val="FFFFFF"/>
                </a:solidFill>
                <a:latin typeface="HGPｺﾞｼｯｸE"/>
                <a:cs typeface="HGPｺﾞｼｯｸE"/>
              </a:rPr>
              <a:t>登</a:t>
            </a:r>
            <a:r>
              <a:rPr sz="2200" spc="20" dirty="0">
                <a:solidFill>
                  <a:srgbClr val="FFFFFF"/>
                </a:solidFill>
                <a:latin typeface="HGPｺﾞｼｯｸE"/>
                <a:cs typeface="HGPｺﾞｼｯｸE"/>
              </a:rPr>
              <a:t>録</a:t>
            </a:r>
            <a:r>
              <a:rPr sz="2200" spc="-155" dirty="0">
                <a:solidFill>
                  <a:srgbClr val="FFFFFF"/>
                </a:solidFill>
                <a:latin typeface="HGPｺﾞｼｯｸE"/>
                <a:cs typeface="HGPｺﾞｼｯｸE"/>
              </a:rPr>
              <a:t>／</a:t>
            </a:r>
            <a:r>
              <a:rPr sz="2200" spc="-40" dirty="0">
                <a:solidFill>
                  <a:srgbClr val="FFFFFF"/>
                </a:solidFill>
                <a:latin typeface="HGPｺﾞｼｯｸE"/>
                <a:cs typeface="HGPｺﾞｼｯｸE"/>
              </a:rPr>
              <a:t>参</a:t>
            </a:r>
            <a:r>
              <a:rPr sz="2200" spc="-5" dirty="0">
                <a:solidFill>
                  <a:srgbClr val="FFFFFF"/>
                </a:solidFill>
                <a:latin typeface="HGPｺﾞｼｯｸE"/>
                <a:cs typeface="HGPｺﾞｼｯｸE"/>
              </a:rPr>
              <a:t>照</a:t>
            </a:r>
            <a:endParaRPr sz="2200">
              <a:latin typeface="HGPｺﾞｼｯｸE"/>
              <a:cs typeface="HGPｺﾞｼｯｸE"/>
            </a:endParaRPr>
          </a:p>
        </p:txBody>
      </p:sp>
      <p:sp>
        <p:nvSpPr>
          <p:cNvPr id="34" name="object 3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35" dirty="0" err="1">
                <a:solidFill>
                  <a:srgbClr val="FFFFFF"/>
                </a:solidFill>
                <a:latin typeface="ＭＳ Ｐゴシック"/>
                <a:cs typeface="ＭＳ Ｐゴシック"/>
              </a:rPr>
              <a:t>の</a:t>
            </a:r>
            <a:r>
              <a:rPr sz="1000" spc="-5" dirty="0" err="1">
                <a:solidFill>
                  <a:srgbClr val="FFFFFF"/>
                </a:solidFill>
                <a:latin typeface="ＭＳ Ｐゴシック"/>
                <a:cs typeface="ＭＳ Ｐゴシック"/>
              </a:rPr>
              <a:t>評</a:t>
            </a:r>
            <a:r>
              <a:rPr sz="1000" spc="-15" dirty="0" err="1">
                <a:solidFill>
                  <a:srgbClr val="FFFFFF"/>
                </a:solidFill>
                <a:latin typeface="ＭＳ Ｐゴシック"/>
                <a:cs typeface="ＭＳ Ｐゴシック"/>
              </a:rPr>
              <a:t>価</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2136732"/>
            <a:ext cx="2278426" cy="1928826"/>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46976D"/>
          </a:solidFill>
        </p:spPr>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2" name="object 12"/>
          <p:cNvSpPr txBox="1"/>
          <p:nvPr/>
        </p:nvSpPr>
        <p:spPr>
          <a:xfrm>
            <a:off x="2929696" y="5657513"/>
            <a:ext cx="4363545" cy="820738"/>
          </a:xfrm>
          <a:prstGeom prst="rect">
            <a:avLst/>
          </a:prstGeom>
        </p:spPr>
        <p:txBody>
          <a:bodyPr vert="horz" wrap="square" lIns="0" tIns="12700" rIns="0" bIns="0" rtlCol="0">
            <a:spAutoFit/>
          </a:bodyPr>
          <a:lstStyle/>
          <a:p>
            <a:pPr marL="171450" indent="-159385">
              <a:lnSpc>
                <a:spcPct val="100000"/>
              </a:lnSpc>
              <a:buChar char="■"/>
              <a:tabLst>
                <a:tab pos="172085" algn="l"/>
              </a:tabLst>
            </a:pPr>
            <a:r>
              <a:rPr lang="en-US" sz="1000" dirty="0" smtClean="0">
                <a:solidFill>
                  <a:srgbClr val="46976D"/>
                </a:solidFill>
                <a:latin typeface="メイリオ" panose="020B0604030504040204" pitchFamily="50" charset="-128"/>
                <a:ea typeface="メイリオ" panose="020B0604030504040204" pitchFamily="50" charset="-128"/>
                <a:cs typeface="ＭＳ ゴシック"/>
              </a:rPr>
              <a:t>e-logbook </a:t>
            </a:r>
            <a:r>
              <a:rPr lang="ja-JP" altLang="en-US" sz="1000" dirty="0" smtClean="0">
                <a:solidFill>
                  <a:srgbClr val="46976D"/>
                </a:solidFill>
                <a:latin typeface="メイリオ" panose="020B0604030504040204" pitchFamily="50" charset="-128"/>
                <a:ea typeface="メイリオ" panose="020B0604030504040204" pitchFamily="50" charset="-128"/>
                <a:cs typeface="ＭＳ ゴシック"/>
              </a:rPr>
              <a:t>の操作</a:t>
            </a:r>
            <a:endParaRPr lang="en-US" altLang="ja-JP" sz="1000" dirty="0" smtClean="0">
              <a:solidFill>
                <a:srgbClr val="46976D"/>
              </a:solidFill>
              <a:latin typeface="メイリオ" panose="020B0604030504040204" pitchFamily="50" charset="-128"/>
              <a:ea typeface="メイリオ" panose="020B0604030504040204" pitchFamily="50" charset="-128"/>
              <a:cs typeface="ＭＳ ゴシック"/>
            </a:endParaRPr>
          </a:p>
          <a:p>
            <a:pPr marL="140335">
              <a:lnSpc>
                <a:spcPct val="100000"/>
              </a:lnSpc>
              <a:spcBef>
                <a:spcPts val="100"/>
              </a:spcBef>
            </a:pPr>
            <a:r>
              <a:rPr lang="en-US" altLang="ja-JP" sz="1000" dirty="0">
                <a:latin typeface="メイリオ" panose="020B0604030504040204" pitchFamily="50" charset="-128"/>
                <a:ea typeface="メイリオ" panose="020B0604030504040204" pitchFamily="50" charset="-128"/>
                <a:cs typeface="ＭＳ ゴシック"/>
              </a:rPr>
              <a:t>e-logbook</a:t>
            </a:r>
            <a:r>
              <a:rPr lang="ja-JP" altLang="en-US" sz="1000" dirty="0">
                <a:latin typeface="メイリオ" panose="020B0604030504040204" pitchFamily="50" charset="-128"/>
                <a:ea typeface="メイリオ" panose="020B0604030504040204" pitchFamily="50" charset="-128"/>
                <a:cs typeface="ＭＳ ゴシック"/>
              </a:rPr>
              <a:t>における指導医画面の操作</a:t>
            </a:r>
            <a:r>
              <a:rPr lang="ja-JP" altLang="en-US" sz="1000" dirty="0" smtClean="0">
                <a:latin typeface="メイリオ" panose="020B0604030504040204" pitchFamily="50" charset="-128"/>
                <a:ea typeface="メイリオ" panose="020B0604030504040204" pitchFamily="50" charset="-128"/>
                <a:cs typeface="ＭＳ ゴシック"/>
              </a:rPr>
              <a:t>は</a:t>
            </a:r>
            <a:r>
              <a:rPr lang="ja-JP" altLang="en-US" sz="1000" b="1" dirty="0" smtClean="0">
                <a:latin typeface="メイリオ" panose="020B0604030504040204" pitchFamily="50" charset="-128"/>
                <a:ea typeface="メイリオ" panose="020B0604030504040204" pitchFamily="50" charset="-128"/>
                <a:cs typeface="ＭＳ ゴシック"/>
              </a:rPr>
              <a:t>初回ログイン時</a:t>
            </a:r>
            <a:r>
              <a:rPr lang="ja-JP" altLang="en-US" sz="1000" dirty="0" smtClean="0">
                <a:latin typeface="メイリオ" panose="020B0604030504040204" pitchFamily="50" charset="-128"/>
                <a:ea typeface="メイリオ" panose="020B0604030504040204" pitchFamily="50" charset="-128"/>
                <a:cs typeface="ＭＳ ゴシック"/>
              </a:rPr>
              <a:t>、</a:t>
            </a:r>
            <a:endParaRPr lang="en-US" altLang="ja-JP" sz="1000" dirty="0" smtClean="0">
              <a:latin typeface="メイリオ" panose="020B0604030504040204" pitchFamily="50" charset="-128"/>
              <a:ea typeface="メイリオ" panose="020B0604030504040204" pitchFamily="50" charset="-128"/>
              <a:cs typeface="ＭＳ ゴシック"/>
            </a:endParaRPr>
          </a:p>
          <a:p>
            <a:pPr marL="140335">
              <a:lnSpc>
                <a:spcPct val="100000"/>
              </a:lnSpc>
              <a:spcBef>
                <a:spcPts val="100"/>
              </a:spcBef>
            </a:pPr>
            <a:r>
              <a:rPr lang="ja-JP" altLang="en-US" sz="1000" dirty="0">
                <a:latin typeface="メイリオ" panose="020B0604030504040204" pitchFamily="50" charset="-128"/>
                <a:ea typeface="メイリオ" panose="020B0604030504040204" pitchFamily="50" charset="-128"/>
                <a:cs typeface="ＭＳ ゴシック"/>
              </a:rPr>
              <a:t>または</a:t>
            </a:r>
            <a:r>
              <a:rPr lang="en-US" altLang="ja-JP" sz="1000" b="1" dirty="0" smtClean="0">
                <a:latin typeface="メイリオ" panose="020B0604030504040204" pitchFamily="50" charset="-128"/>
                <a:ea typeface="メイリオ" panose="020B0604030504040204" pitchFamily="50" charset="-128"/>
                <a:cs typeface="ＭＳ ゴシック"/>
              </a:rPr>
              <a:t>[</a:t>
            </a:r>
            <a:r>
              <a:rPr lang="ja-JP" altLang="en-US" sz="1000" b="1" dirty="0" smtClean="0">
                <a:latin typeface="メイリオ" panose="020B0604030504040204" pitchFamily="50" charset="-128"/>
                <a:ea typeface="メイリオ" panose="020B0604030504040204" pitchFamily="50" charset="-128"/>
                <a:cs typeface="ＭＳ ゴシック"/>
              </a:rPr>
              <a:t>環境設定</a:t>
            </a:r>
            <a:r>
              <a:rPr lang="en-US" altLang="ja-JP" sz="1000" b="1" dirty="0" smtClean="0">
                <a:latin typeface="メイリオ" panose="020B0604030504040204" pitchFamily="50" charset="-128"/>
                <a:ea typeface="メイリオ" panose="020B0604030504040204" pitchFamily="50" charset="-128"/>
                <a:cs typeface="ＭＳ ゴシック"/>
              </a:rPr>
              <a:t>]</a:t>
            </a:r>
            <a:r>
              <a:rPr lang="ja-JP" altLang="en-US" sz="1000" dirty="0" smtClean="0">
                <a:latin typeface="メイリオ" panose="020B0604030504040204" pitchFamily="50" charset="-128"/>
                <a:ea typeface="メイリオ" panose="020B0604030504040204" pitchFamily="50" charset="-128"/>
                <a:cs typeface="ＭＳ ゴシック"/>
              </a:rPr>
              <a:t>にあります</a:t>
            </a:r>
            <a:r>
              <a:rPr lang="ja-JP" altLang="en-US" sz="1000" b="1" dirty="0" smtClean="0">
                <a:latin typeface="メイリオ" panose="020B0604030504040204" pitchFamily="50" charset="-128"/>
                <a:ea typeface="メイリオ" panose="020B0604030504040204" pitchFamily="50" charset="-128"/>
                <a:cs typeface="ＭＳ ゴシック"/>
              </a:rPr>
              <a:t>「承認パスワード変更」</a:t>
            </a:r>
            <a:r>
              <a:rPr lang="ja-JP" altLang="en-US" sz="1000" dirty="0">
                <a:latin typeface="メイリオ" panose="020B0604030504040204" pitchFamily="50" charset="-128"/>
                <a:ea typeface="メイリオ" panose="020B0604030504040204" pitchFamily="50" charset="-128"/>
                <a:cs typeface="ＭＳ ゴシック"/>
              </a:rPr>
              <a:t>の設定のみとなり、</a:t>
            </a:r>
          </a:p>
          <a:p>
            <a:pPr marL="140335">
              <a:lnSpc>
                <a:spcPct val="100000"/>
              </a:lnSpc>
              <a:spcBef>
                <a:spcPts val="100"/>
              </a:spcBef>
            </a:pPr>
            <a:r>
              <a:rPr lang="ja-JP" altLang="en-US" sz="1000" dirty="0" smtClean="0">
                <a:solidFill>
                  <a:srgbClr val="FF0000"/>
                </a:solidFill>
                <a:latin typeface="メイリオ" panose="020B0604030504040204" pitchFamily="50" charset="-128"/>
                <a:ea typeface="メイリオ" panose="020B0604030504040204" pitchFamily="50" charset="-128"/>
                <a:cs typeface="ＭＳ ゴシック"/>
              </a:rPr>
              <a:t>実際の</a:t>
            </a:r>
            <a:r>
              <a:rPr lang="ja-JP" altLang="en-US" sz="1000" b="1" dirty="0" smtClean="0">
                <a:solidFill>
                  <a:srgbClr val="FF0000"/>
                </a:solidFill>
                <a:latin typeface="メイリオ" panose="020B0604030504040204" pitchFamily="50" charset="-128"/>
                <a:ea typeface="メイリオ" panose="020B0604030504040204" pitchFamily="50" charset="-128"/>
                <a:cs typeface="ＭＳ ゴシック"/>
              </a:rPr>
              <a:t>承認</a:t>
            </a:r>
            <a:r>
              <a:rPr lang="ja-JP" altLang="en-US" sz="1000" b="1" dirty="0">
                <a:solidFill>
                  <a:srgbClr val="FF0000"/>
                </a:solidFill>
                <a:latin typeface="メイリオ" panose="020B0604030504040204" pitchFamily="50" charset="-128"/>
                <a:ea typeface="メイリオ" panose="020B0604030504040204" pitchFamily="50" charset="-128"/>
                <a:cs typeface="ＭＳ ゴシック"/>
              </a:rPr>
              <a:t>操作は研修歯科医の画面</a:t>
            </a:r>
            <a:r>
              <a:rPr lang="ja-JP" altLang="en-US" sz="1000" dirty="0">
                <a:solidFill>
                  <a:srgbClr val="FF0000"/>
                </a:solidFill>
                <a:latin typeface="メイリオ" panose="020B0604030504040204" pitchFamily="50" charset="-128"/>
                <a:ea typeface="メイリオ" panose="020B0604030504040204" pitchFamily="50" charset="-128"/>
                <a:cs typeface="ＭＳ ゴシック"/>
              </a:rPr>
              <a:t>で行います。</a:t>
            </a:r>
          </a:p>
          <a:p>
            <a:pPr marL="171450" indent="-159385">
              <a:lnSpc>
                <a:spcPct val="100000"/>
              </a:lnSpc>
              <a:buChar char="■"/>
              <a:tabLst>
                <a:tab pos="172085" algn="l"/>
              </a:tabLst>
            </a:pPr>
            <a:endParaRPr sz="1000" dirty="0">
              <a:latin typeface="メイリオ" panose="020B0604030504040204" pitchFamily="50" charset="-128"/>
              <a:ea typeface="メイリオ" panose="020B0604030504040204" pitchFamily="50" charset="-128"/>
              <a:cs typeface="ＭＳ ゴシック"/>
            </a:endParaRPr>
          </a:p>
        </p:txBody>
      </p:sp>
      <p:sp>
        <p:nvSpPr>
          <p:cNvPr id="35" name="object 35"/>
          <p:cNvSpPr txBox="1">
            <a:spLocks noGrp="1"/>
          </p:cNvSpPr>
          <p:nvPr>
            <p:ph type="sldNum" sz="quarter" idx="7"/>
          </p:nvPr>
        </p:nvSpPr>
        <p:spPr>
          <a:xfrm>
            <a:off x="3688715" y="10250712"/>
            <a:ext cx="175895"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メイリオ" panose="020B0604030504040204" pitchFamily="50" charset="-128"/>
                <a:ea typeface="メイリオ" panose="020B0604030504040204" pitchFamily="50" charset="-128"/>
              </a:rPr>
              <a:t>8</a:t>
            </a:fld>
            <a:endParaRPr dirty="0">
              <a:latin typeface="メイリオ" panose="020B0604030504040204" pitchFamily="50" charset="-128"/>
              <a:ea typeface="メイリオ" panose="020B0604030504040204" pitchFamily="50" charset="-128"/>
            </a:endParaRPr>
          </a:p>
        </p:txBody>
      </p:sp>
      <p:sp>
        <p:nvSpPr>
          <p:cNvPr id="33" name="object 33"/>
          <p:cNvSpPr txBox="1"/>
          <p:nvPr/>
        </p:nvSpPr>
        <p:spPr>
          <a:xfrm>
            <a:off x="734402" y="837006"/>
            <a:ext cx="6091555" cy="375744"/>
          </a:xfrm>
          <a:prstGeom prst="rect">
            <a:avLst/>
          </a:prstGeom>
          <a:solidFill>
            <a:srgbClr val="46976D"/>
          </a:solidFill>
        </p:spPr>
        <p:txBody>
          <a:bodyPr vert="horz" wrap="square" lIns="0" tIns="36830" rIns="0" bIns="0" rtlCol="0">
            <a:spAutoFit/>
          </a:bodyPr>
          <a:lstStyle/>
          <a:p>
            <a:pPr algn="ctr">
              <a:lnSpc>
                <a:spcPct val="100000"/>
              </a:lnSpc>
              <a:spcBef>
                <a:spcPts val="290"/>
              </a:spcBef>
            </a:pPr>
            <a:r>
              <a:rPr lang="en-US" altLang="ja-JP" sz="2200" dirty="0">
                <a:solidFill>
                  <a:srgbClr val="FFFFFF"/>
                </a:solidFill>
                <a:latin typeface="HGPｺﾞｼｯｸE" panose="020B0900000000000000" pitchFamily="50" charset="-128"/>
                <a:ea typeface="HGPｺﾞｼｯｸE" panose="020B0900000000000000" pitchFamily="50" charset="-128"/>
                <a:cs typeface="HGPｺﾞｼｯｸE"/>
              </a:rPr>
              <a:t>e</a:t>
            </a:r>
            <a:r>
              <a:rPr lang="en-US" altLang="ja-JP" sz="2200" dirty="0" smtClean="0">
                <a:solidFill>
                  <a:srgbClr val="FFFFFF"/>
                </a:solidFill>
                <a:latin typeface="HGPｺﾞｼｯｸE" panose="020B0900000000000000" pitchFamily="50" charset="-128"/>
                <a:ea typeface="HGPｺﾞｼｯｸE" panose="020B0900000000000000" pitchFamily="50" charset="-128"/>
                <a:cs typeface="HGPｺﾞｼｯｸE"/>
              </a:rPr>
              <a:t>-logbook</a:t>
            </a:r>
            <a:r>
              <a:rPr lang="ja-JP" altLang="en-US" sz="2200" dirty="0" smtClean="0">
                <a:solidFill>
                  <a:srgbClr val="FFFFFF"/>
                </a:solidFill>
                <a:latin typeface="HGPｺﾞｼｯｸE" panose="020B0900000000000000" pitchFamily="50" charset="-128"/>
                <a:ea typeface="HGPｺﾞｼｯｸE" panose="020B0900000000000000" pitchFamily="50" charset="-128"/>
                <a:cs typeface="HGPｺﾞｼｯｸE"/>
              </a:rPr>
              <a:t>へ遷移</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34" name="object 3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メイリオ" panose="020B0604030504040204" pitchFamily="50" charset="-128"/>
                <a:ea typeface="メイリオ" panose="020B0604030504040204" pitchFamily="50" charset="-128"/>
                <a:cs typeface="ＭＳ Ｐゴシック"/>
              </a:rPr>
              <a:t>〈</a:t>
            </a:r>
            <a:r>
              <a:rPr lang="ja-JP" altLang="en-US" sz="1000" spc="15" dirty="0">
                <a:solidFill>
                  <a:srgbClr val="FFFFFF"/>
                </a:solidFill>
                <a:latin typeface="メイリオ" panose="020B0604030504040204" pitchFamily="50" charset="-128"/>
                <a:ea typeface="メイリオ" panose="020B0604030504040204" pitchFamily="50" charset="-128"/>
                <a:cs typeface="ＭＳ Ｐゴシック"/>
              </a:rPr>
              <a:t>研修歯科医</a:t>
            </a:r>
            <a:r>
              <a:rPr sz="1000" spc="-35" dirty="0" err="1">
                <a:solidFill>
                  <a:srgbClr val="FFFFFF"/>
                </a:solidFill>
                <a:latin typeface="メイリオ" panose="020B0604030504040204" pitchFamily="50" charset="-128"/>
                <a:ea typeface="メイリオ" panose="020B0604030504040204" pitchFamily="50" charset="-128"/>
                <a:cs typeface="ＭＳ Ｐゴシック"/>
              </a:rPr>
              <a:t>の</a:t>
            </a:r>
            <a:r>
              <a:rPr sz="1000" spc="-5" dirty="0" err="1">
                <a:solidFill>
                  <a:srgbClr val="FFFFFF"/>
                </a:solidFill>
                <a:latin typeface="メイリオ" panose="020B0604030504040204" pitchFamily="50" charset="-128"/>
                <a:ea typeface="メイリオ" panose="020B0604030504040204" pitchFamily="50" charset="-128"/>
                <a:cs typeface="ＭＳ Ｐゴシック"/>
              </a:rPr>
              <a:t>評</a:t>
            </a:r>
            <a:r>
              <a:rPr sz="1000" spc="-15" dirty="0" err="1">
                <a:solidFill>
                  <a:srgbClr val="FFFFFF"/>
                </a:solidFill>
                <a:latin typeface="メイリオ" panose="020B0604030504040204" pitchFamily="50" charset="-128"/>
                <a:ea typeface="メイリオ" panose="020B0604030504040204" pitchFamily="50" charset="-128"/>
                <a:cs typeface="ＭＳ Ｐゴシック"/>
              </a:rPr>
              <a:t>価</a:t>
            </a:r>
            <a:r>
              <a:rPr sz="1000" spc="-5" dirty="0">
                <a:solidFill>
                  <a:srgbClr val="FFFFFF"/>
                </a:solidFill>
                <a:latin typeface="メイリオ" panose="020B0604030504040204" pitchFamily="50" charset="-128"/>
                <a:ea typeface="メイリオ" panose="020B0604030504040204" pitchFamily="50" charset="-128"/>
                <a:cs typeface="ＭＳ Ｐゴシック"/>
              </a:rPr>
              <a:t>〉</a:t>
            </a:r>
            <a:endParaRPr sz="1000" dirty="0">
              <a:latin typeface="メイリオ" panose="020B0604030504040204" pitchFamily="50" charset="-128"/>
              <a:ea typeface="メイリオ" panose="020B0604030504040204" pitchFamily="50" charset="-128"/>
              <a:cs typeface="ＭＳ Ｐゴシック"/>
            </a:endParaRPr>
          </a:p>
        </p:txBody>
      </p:sp>
      <p:sp>
        <p:nvSpPr>
          <p:cNvPr id="27" name="object 12"/>
          <p:cNvSpPr txBox="1"/>
          <p:nvPr/>
        </p:nvSpPr>
        <p:spPr>
          <a:xfrm>
            <a:off x="468000" y="4608000"/>
            <a:ext cx="6591050" cy="878496"/>
          </a:xfrm>
          <a:prstGeom prst="rect">
            <a:avLst/>
          </a:prstGeo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vert="horz" wrap="square" lIns="72000" tIns="108000" rIns="0" bIns="0" rtlCol="0">
            <a:spAutoFit/>
          </a:bodyPr>
          <a:lstStyle/>
          <a:p>
            <a:pPr marL="139700" indent="-127635">
              <a:lnSpc>
                <a:spcPct val="100000"/>
              </a:lnSpc>
              <a:buSzPct val="90000"/>
              <a:buChar char="■"/>
              <a:tabLst>
                <a:tab pos="140335" algn="l"/>
              </a:tabLst>
            </a:pPr>
            <a:r>
              <a:rPr lang="en-US" altLang="ja-JP" sz="1000" dirty="0" smtClean="0">
                <a:solidFill>
                  <a:srgbClr val="0089CF"/>
                </a:solidFill>
                <a:latin typeface="メイリオ" panose="020B0604030504040204" pitchFamily="50" charset="-128"/>
                <a:ea typeface="メイリオ" panose="020B0604030504040204" pitchFamily="50" charset="-128"/>
                <a:cs typeface="ＭＳ ゴシック"/>
              </a:rPr>
              <a:t>e-logbook</a:t>
            </a:r>
            <a:r>
              <a:rPr lang="ja-JP" altLang="en-US" sz="1000" dirty="0">
                <a:solidFill>
                  <a:srgbClr val="0089CF"/>
                </a:solidFill>
                <a:latin typeface="メイリオ" panose="020B0604030504040204" pitchFamily="50" charset="-128"/>
                <a:ea typeface="メイリオ" panose="020B0604030504040204" pitchFamily="50" charset="-128"/>
                <a:cs typeface="ＭＳ ゴシック"/>
              </a:rPr>
              <a:t>へ</a:t>
            </a:r>
            <a:r>
              <a:rPr lang="ja-JP" altLang="en-US" sz="1000" dirty="0" smtClean="0">
                <a:solidFill>
                  <a:srgbClr val="0089CF"/>
                </a:solidFill>
                <a:latin typeface="メイリオ" panose="020B0604030504040204" pitchFamily="50" charset="-128"/>
                <a:ea typeface="メイリオ" panose="020B0604030504040204" pitchFamily="50" charset="-128"/>
                <a:cs typeface="ＭＳ ゴシック"/>
              </a:rPr>
              <a:t>ログイン</a:t>
            </a:r>
            <a:endParaRPr lang="en-US" altLang="ja-JP" sz="1000" dirty="0" smtClean="0">
              <a:solidFill>
                <a:srgbClr val="0089CF"/>
              </a:solidFill>
              <a:latin typeface="メイリオ" panose="020B0604030504040204" pitchFamily="50" charset="-128"/>
              <a:ea typeface="メイリオ" panose="020B0604030504040204" pitchFamily="50" charset="-128"/>
              <a:cs typeface="ＭＳ ゴシック"/>
            </a:endParaRPr>
          </a:p>
          <a:p>
            <a:pPr marL="12065">
              <a:lnSpc>
                <a:spcPct val="100000"/>
              </a:lnSpc>
              <a:buSzPct val="90000"/>
              <a:tabLst>
                <a:tab pos="140335" algn="l"/>
              </a:tabLst>
            </a:pPr>
            <a:r>
              <a:rPr lang="ja-JP" altLang="en-US" sz="1000" dirty="0" smtClean="0">
                <a:latin typeface="メイリオ" panose="020B0604030504040204" pitchFamily="50" charset="-128"/>
                <a:ea typeface="メイリオ" panose="020B0604030504040204" pitchFamily="50" charset="-128"/>
                <a:cs typeface="ＭＳ ゴシック"/>
              </a:rPr>
              <a:t>「</a:t>
            </a:r>
            <a:r>
              <a:rPr lang="en-US" altLang="ja-JP" sz="1000" dirty="0" smtClean="0">
                <a:latin typeface="メイリオ" panose="020B0604030504040204" pitchFamily="50" charset="-128"/>
                <a:ea typeface="メイリオ" panose="020B0604030504040204" pitchFamily="50" charset="-128"/>
                <a:cs typeface="ＭＳ ゴシック"/>
              </a:rPr>
              <a:t>e-logbook</a:t>
            </a:r>
            <a:r>
              <a:rPr lang="ja-JP" altLang="en-US" sz="1000" dirty="0" smtClean="0">
                <a:latin typeface="メイリオ" panose="020B0604030504040204" pitchFamily="50" charset="-128"/>
                <a:ea typeface="メイリオ" panose="020B0604030504040204" pitchFamily="50" charset="-128"/>
                <a:cs typeface="ＭＳ ゴシック"/>
              </a:rPr>
              <a:t>へ遷移」を選択すると、</a:t>
            </a:r>
            <a:r>
              <a:rPr lang="ja-JP" altLang="en-US" sz="1000" b="1" dirty="0" smtClean="0">
                <a:latin typeface="メイリオ" panose="020B0604030504040204" pitchFamily="50" charset="-128"/>
                <a:ea typeface="メイリオ" panose="020B0604030504040204" pitchFamily="50" charset="-128"/>
                <a:cs typeface="ＭＳ ゴシック"/>
              </a:rPr>
              <a:t>シングル・サイン・オン</a:t>
            </a:r>
            <a:r>
              <a:rPr lang="en-US" altLang="ja-JP" sz="1000" b="1" dirty="0" smtClean="0">
                <a:latin typeface="メイリオ" panose="020B0604030504040204" pitchFamily="50" charset="-128"/>
                <a:ea typeface="メイリオ" panose="020B0604030504040204" pitchFamily="50" charset="-128"/>
                <a:cs typeface="ＭＳ ゴシック"/>
              </a:rPr>
              <a:t>(</a:t>
            </a:r>
            <a:r>
              <a:rPr lang="ja-JP" altLang="en-US" sz="1000" b="1" dirty="0" smtClean="0">
                <a:latin typeface="メイリオ" panose="020B0604030504040204" pitchFamily="50" charset="-128"/>
                <a:ea typeface="メイリオ" panose="020B0604030504040204" pitchFamily="50" charset="-128"/>
                <a:cs typeface="ＭＳ ゴシック"/>
              </a:rPr>
              <a:t>以下</a:t>
            </a:r>
            <a:r>
              <a:rPr lang="en-US" altLang="ja-JP" sz="1000" b="1" dirty="0" smtClean="0">
                <a:latin typeface="メイリオ" panose="020B0604030504040204" pitchFamily="50" charset="-128"/>
                <a:ea typeface="メイリオ" panose="020B0604030504040204" pitchFamily="50" charset="-128"/>
                <a:cs typeface="ＭＳ ゴシック"/>
              </a:rPr>
              <a:t>SSO)ID</a:t>
            </a:r>
            <a:r>
              <a:rPr lang="ja-JP" altLang="en-US" sz="1000" b="1" dirty="0" smtClean="0">
                <a:latin typeface="メイリオ" panose="020B0604030504040204" pitchFamily="50" charset="-128"/>
                <a:ea typeface="メイリオ" panose="020B0604030504040204" pitchFamily="50" charset="-128"/>
                <a:cs typeface="ＭＳ ゴシック"/>
              </a:rPr>
              <a:t>認証サービス</a:t>
            </a:r>
            <a:r>
              <a:rPr lang="ja-JP" altLang="en-US" sz="1000" dirty="0" smtClean="0">
                <a:latin typeface="メイリオ" panose="020B0604030504040204" pitchFamily="50" charset="-128"/>
                <a:ea typeface="メイリオ" panose="020B0604030504040204" pitchFamily="50" charset="-128"/>
                <a:cs typeface="ＭＳ ゴシック"/>
              </a:rPr>
              <a:t>の画面へ遷移します。</a:t>
            </a:r>
            <a:endParaRPr lang="en-US" altLang="ja-JP" sz="1000" dirty="0" smtClean="0">
              <a:latin typeface="メイリオ" panose="020B0604030504040204" pitchFamily="50" charset="-128"/>
              <a:ea typeface="メイリオ" panose="020B0604030504040204" pitchFamily="50" charset="-128"/>
              <a:cs typeface="ＭＳ ゴシック"/>
            </a:endParaRPr>
          </a:p>
          <a:p>
            <a:pPr marL="12065">
              <a:lnSpc>
                <a:spcPct val="100000"/>
              </a:lnSpc>
              <a:buSzPct val="90000"/>
              <a:tabLst>
                <a:tab pos="140335" algn="l"/>
              </a:tabLst>
            </a:pPr>
            <a:r>
              <a:rPr lang="en-US" altLang="ja-JP" sz="1000" dirty="0" smtClean="0">
                <a:latin typeface="メイリオ" panose="020B0604030504040204" pitchFamily="50" charset="-128"/>
                <a:ea typeface="メイリオ" panose="020B0604030504040204" pitchFamily="50" charset="-128"/>
                <a:cs typeface="ＭＳ ゴシック"/>
              </a:rPr>
              <a:t>※</a:t>
            </a:r>
            <a:r>
              <a:rPr lang="ja-JP" altLang="en-US" sz="1000" b="1" dirty="0" smtClean="0">
                <a:solidFill>
                  <a:srgbClr val="FF0000"/>
                </a:solidFill>
                <a:latin typeface="メイリオ" panose="020B0604030504040204" pitchFamily="50" charset="-128"/>
                <a:ea typeface="メイリオ" panose="020B0604030504040204" pitchFamily="50" charset="-128"/>
                <a:cs typeface="ＭＳ ゴシック"/>
              </a:rPr>
              <a:t>「</a:t>
            </a:r>
            <a:r>
              <a:rPr lang="en-US" altLang="ja-JP" sz="1000" b="1" dirty="0" smtClean="0">
                <a:solidFill>
                  <a:srgbClr val="FF0000"/>
                </a:solidFill>
                <a:latin typeface="メイリオ" panose="020B0604030504040204" pitchFamily="50" charset="-128"/>
                <a:ea typeface="メイリオ" panose="020B0604030504040204" pitchFamily="50" charset="-128"/>
                <a:cs typeface="ＭＳ ゴシック"/>
              </a:rPr>
              <a:t>UMIN ID</a:t>
            </a:r>
            <a:r>
              <a:rPr lang="ja-JP" altLang="en-US" sz="1000" b="1" dirty="0" smtClean="0">
                <a:solidFill>
                  <a:srgbClr val="FF0000"/>
                </a:solidFill>
                <a:latin typeface="メイリオ" panose="020B0604030504040204" pitchFamily="50" charset="-128"/>
                <a:ea typeface="メイリオ" panose="020B0604030504040204" pitchFamily="50" charset="-128"/>
                <a:cs typeface="ＭＳ ゴシック"/>
              </a:rPr>
              <a:t>」「パスワード」は普段</a:t>
            </a:r>
            <a:r>
              <a:rPr lang="en-US" altLang="ja-JP" sz="1000" b="1" dirty="0" smtClean="0">
                <a:solidFill>
                  <a:srgbClr val="FF0000"/>
                </a:solidFill>
                <a:latin typeface="メイリオ" panose="020B0604030504040204" pitchFamily="50" charset="-128"/>
                <a:ea typeface="メイリオ" panose="020B0604030504040204" pitchFamily="50" charset="-128"/>
                <a:cs typeface="ＭＳ ゴシック"/>
              </a:rPr>
              <a:t>DEBUT2</a:t>
            </a:r>
            <a:r>
              <a:rPr lang="ja-JP" altLang="en-US" sz="1000" b="1" dirty="0" smtClean="0">
                <a:solidFill>
                  <a:srgbClr val="FF0000"/>
                </a:solidFill>
                <a:latin typeface="メイリオ" panose="020B0604030504040204" pitchFamily="50" charset="-128"/>
                <a:ea typeface="メイリオ" panose="020B0604030504040204" pitchFamily="50" charset="-128"/>
                <a:cs typeface="ＭＳ ゴシック"/>
              </a:rPr>
              <a:t>にログインの際に使用するものと同一</a:t>
            </a:r>
            <a:r>
              <a:rPr lang="ja-JP" altLang="en-US" sz="1000" dirty="0" smtClean="0">
                <a:latin typeface="メイリオ" panose="020B0604030504040204" pitchFamily="50" charset="-128"/>
                <a:ea typeface="メイリオ" panose="020B0604030504040204" pitchFamily="50" charset="-128"/>
                <a:cs typeface="ＭＳ ゴシック"/>
              </a:rPr>
              <a:t>です。</a:t>
            </a:r>
            <a:endParaRPr lang="en-US" altLang="ja-JP" sz="1000" dirty="0">
              <a:latin typeface="メイリオ" panose="020B0604030504040204" pitchFamily="50" charset="-128"/>
              <a:ea typeface="メイリオ" panose="020B0604030504040204" pitchFamily="50" charset="-128"/>
              <a:cs typeface="ＭＳ ゴシック"/>
            </a:endParaRPr>
          </a:p>
          <a:p>
            <a:pPr marL="12065">
              <a:lnSpc>
                <a:spcPct val="100000"/>
              </a:lnSpc>
              <a:buSzPct val="90000"/>
              <a:tabLst>
                <a:tab pos="140335" algn="l"/>
              </a:tabLst>
            </a:pPr>
            <a:r>
              <a:rPr lang="ja-JP" altLang="en-US" sz="1000" dirty="0" smtClean="0">
                <a:latin typeface="メイリオ" panose="020B0604030504040204" pitchFamily="50" charset="-128"/>
                <a:ea typeface="メイリオ" panose="020B0604030504040204" pitchFamily="50" charset="-128"/>
                <a:cs typeface="ＭＳ ゴシック"/>
              </a:rPr>
              <a:t>　</a:t>
            </a:r>
            <a:r>
              <a:rPr lang="en-US" altLang="ja-JP" sz="1000" dirty="0" smtClean="0">
                <a:latin typeface="メイリオ" panose="020B0604030504040204" pitchFamily="50" charset="-128"/>
                <a:ea typeface="メイリオ" panose="020B0604030504040204" pitchFamily="50" charset="-128"/>
                <a:cs typeface="ＭＳ ゴシック"/>
              </a:rPr>
              <a:t>SSO</a:t>
            </a:r>
            <a:r>
              <a:rPr lang="ja-JP" altLang="en-US" sz="1000" dirty="0" smtClean="0">
                <a:latin typeface="メイリオ" panose="020B0604030504040204" pitchFamily="50" charset="-128"/>
                <a:ea typeface="メイリオ" panose="020B0604030504040204" pitchFamily="50" charset="-128"/>
                <a:cs typeface="ＭＳ ゴシック"/>
              </a:rPr>
              <a:t>認証の際、同意される項目について選択</a:t>
            </a:r>
            <a:r>
              <a:rPr lang="ja-JP" altLang="en-US" sz="1000" dirty="0">
                <a:latin typeface="メイリオ" panose="020B0604030504040204" pitchFamily="50" charset="-128"/>
                <a:ea typeface="メイリオ" panose="020B0604030504040204" pitchFamily="50" charset="-128"/>
                <a:cs typeface="ＭＳ ゴシック"/>
              </a:rPr>
              <a:t>いただき</a:t>
            </a:r>
            <a:r>
              <a:rPr lang="ja-JP" altLang="en-US" sz="1000" dirty="0" smtClean="0">
                <a:latin typeface="メイリオ" panose="020B0604030504040204" pitchFamily="50" charset="-128"/>
                <a:ea typeface="メイリオ" panose="020B0604030504040204" pitchFamily="50" charset="-128"/>
                <a:cs typeface="ＭＳ ゴシック"/>
              </a:rPr>
              <a:t>、「同意」ボタン押下</a:t>
            </a:r>
            <a:r>
              <a:rPr lang="ja-JP" altLang="en-US" sz="1000" dirty="0">
                <a:latin typeface="メイリオ" panose="020B0604030504040204" pitchFamily="50" charset="-128"/>
                <a:ea typeface="メイリオ" panose="020B0604030504040204" pitchFamily="50" charset="-128"/>
                <a:cs typeface="ＭＳ ゴシック"/>
              </a:rPr>
              <a:t>で</a:t>
            </a:r>
            <a:r>
              <a:rPr lang="ja-JP" altLang="en-US" sz="1000" dirty="0" smtClean="0">
                <a:latin typeface="メイリオ" panose="020B0604030504040204" pitchFamily="50" charset="-128"/>
                <a:ea typeface="メイリオ" panose="020B0604030504040204" pitchFamily="50" charset="-128"/>
                <a:cs typeface="ＭＳ ゴシック"/>
              </a:rPr>
              <a:t>ログインできます。</a:t>
            </a:r>
            <a:endParaRPr lang="en-US" altLang="ja-JP" sz="1000" dirty="0" smtClean="0">
              <a:latin typeface="メイリオ" panose="020B0604030504040204" pitchFamily="50" charset="-128"/>
              <a:ea typeface="メイリオ" panose="020B0604030504040204" pitchFamily="50" charset="-128"/>
              <a:cs typeface="ＭＳ ゴシック"/>
            </a:endParaRPr>
          </a:p>
          <a:p>
            <a:pPr marL="12065">
              <a:lnSpc>
                <a:spcPct val="100000"/>
              </a:lnSpc>
              <a:buSzPct val="90000"/>
              <a:tabLst>
                <a:tab pos="140335" algn="l"/>
              </a:tabLst>
            </a:pPr>
            <a:endParaRPr lang="en-US" altLang="ja-JP" sz="1000" dirty="0" smtClean="0">
              <a:latin typeface="メイリオ" panose="020B0604030504040204" pitchFamily="50" charset="-128"/>
              <a:ea typeface="メイリオ" panose="020B0604030504040204" pitchFamily="50" charset="-128"/>
              <a:cs typeface="ＭＳ ゴシック"/>
            </a:endParaRPr>
          </a:p>
        </p:txBody>
      </p:sp>
      <p:sp>
        <p:nvSpPr>
          <p:cNvPr id="29" name="object 12"/>
          <p:cNvSpPr txBox="1"/>
          <p:nvPr/>
        </p:nvSpPr>
        <p:spPr>
          <a:xfrm>
            <a:off x="573988" y="1461208"/>
            <a:ext cx="6409350" cy="320601"/>
          </a:xfrm>
          <a:prstGeom prst="rect">
            <a:avLst/>
          </a:prstGeom>
        </p:spPr>
        <p:txBody>
          <a:bodyPr vert="horz" wrap="square" lIns="0" tIns="12700" rIns="0" bIns="0" rtlCol="0">
            <a:spAutoFit/>
          </a:bodyPr>
          <a:lstStyle/>
          <a:p>
            <a:pPr marL="12065">
              <a:lnSpc>
                <a:spcPct val="100000"/>
              </a:lnSpc>
              <a:buSzPct val="90000"/>
              <a:tabLst>
                <a:tab pos="140335" algn="l"/>
              </a:tabLst>
            </a:pPr>
            <a:r>
              <a:rPr lang="en-US" altLang="ja-JP" sz="1000" dirty="0" smtClean="0">
                <a:latin typeface="メイリオ" panose="020B0604030504040204" pitchFamily="50" charset="-128"/>
                <a:ea typeface="メイリオ" panose="020B0604030504040204" pitchFamily="50" charset="-128"/>
                <a:cs typeface="ＭＳ ゴシック"/>
              </a:rPr>
              <a:t>e-logbook</a:t>
            </a:r>
            <a:r>
              <a:rPr lang="ja-JP" altLang="en-US" sz="1000" dirty="0" smtClean="0">
                <a:latin typeface="メイリオ" panose="020B0604030504040204" pitchFamily="50" charset="-128"/>
                <a:ea typeface="メイリオ" panose="020B0604030504040204" pitchFamily="50" charset="-128"/>
                <a:cs typeface="ＭＳ ゴシック"/>
              </a:rPr>
              <a:t>を利用し、評価の承認を行います。</a:t>
            </a:r>
            <a:r>
              <a:rPr lang="en-US" altLang="ja-JP" sz="1000" dirty="0" smtClean="0">
                <a:latin typeface="メイリオ" panose="020B0604030504040204" pitchFamily="50" charset="-128"/>
                <a:ea typeface="メイリオ" panose="020B0604030504040204" pitchFamily="50" charset="-128"/>
                <a:cs typeface="ＭＳ ゴシック"/>
              </a:rPr>
              <a:t/>
            </a:r>
            <a:br>
              <a:rPr lang="en-US" altLang="ja-JP" sz="1000" dirty="0" smtClean="0">
                <a:latin typeface="メイリオ" panose="020B0604030504040204" pitchFamily="50" charset="-128"/>
                <a:ea typeface="メイリオ" panose="020B0604030504040204" pitchFamily="50" charset="-128"/>
                <a:cs typeface="ＭＳ ゴシック"/>
              </a:rPr>
            </a:br>
            <a:r>
              <a:rPr lang="ja-JP" altLang="en-US" sz="1000" dirty="0">
                <a:latin typeface="メイリオ" panose="020B0604030504040204" pitchFamily="50" charset="-128"/>
                <a:ea typeface="メイリオ" panose="020B0604030504040204" pitchFamily="50" charset="-128"/>
                <a:cs typeface="ＭＳ ゴシック"/>
              </a:rPr>
              <a:t>承認</a:t>
            </a:r>
            <a:r>
              <a:rPr lang="ja-JP" altLang="en-US" sz="1000" dirty="0" smtClean="0">
                <a:latin typeface="メイリオ" panose="020B0604030504040204" pitchFamily="50" charset="-128"/>
                <a:ea typeface="メイリオ" panose="020B0604030504040204" pitchFamily="50" charset="-128"/>
                <a:cs typeface="ＭＳ ゴシック"/>
              </a:rPr>
              <a:t>操作は</a:t>
            </a:r>
            <a:r>
              <a:rPr lang="ja-JP" altLang="en-US" sz="1000" b="1" spc="-5" dirty="0">
                <a:solidFill>
                  <a:srgbClr val="FF0000"/>
                </a:solidFill>
                <a:latin typeface="メイリオ" panose="020B0604030504040204" pitchFamily="50" charset="-128"/>
                <a:ea typeface="メイリオ" panose="020B0604030504040204" pitchFamily="50" charset="-128"/>
                <a:cs typeface="Microsoft YaHei"/>
              </a:rPr>
              <a:t>研修歯科医の</a:t>
            </a:r>
            <a:r>
              <a:rPr lang="ja-JP" altLang="en-US" sz="1000" b="1" spc="-5" dirty="0" smtClean="0">
                <a:solidFill>
                  <a:srgbClr val="FF0000"/>
                </a:solidFill>
                <a:latin typeface="メイリオ" panose="020B0604030504040204" pitchFamily="50" charset="-128"/>
                <a:ea typeface="メイリオ" panose="020B0604030504040204" pitchFamily="50" charset="-128"/>
                <a:cs typeface="Microsoft YaHei"/>
              </a:rPr>
              <a:t>端末上</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で行いますが、承認パスワードのため事前にログイン</a:t>
            </a: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spc="-5" smtClean="0">
                <a:solidFill>
                  <a:srgbClr val="231F20"/>
                </a:solidFill>
                <a:latin typeface="メイリオ" panose="020B0604030504040204" pitchFamily="50" charset="-128"/>
                <a:ea typeface="メイリオ" panose="020B0604030504040204" pitchFamily="50" charset="-128"/>
                <a:cs typeface="Microsoft YaHei"/>
              </a:rPr>
              <a:t>設定</a:t>
            </a:r>
            <a:r>
              <a:rPr lang="en-US" altLang="ja-JP" sz="1000" spc="-5"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が必要となります。</a:t>
            </a:r>
            <a:endParaRPr lang="en-US" altLang="ja-JP" sz="1000" dirty="0" smtClean="0">
              <a:latin typeface="メイリオ" panose="020B0604030504040204" pitchFamily="50" charset="-128"/>
              <a:ea typeface="メイリオ" panose="020B0604030504040204" pitchFamily="50" charset="-128"/>
              <a:cs typeface="ＭＳ ゴシック"/>
            </a:endParaRPr>
          </a:p>
        </p:txBody>
      </p:sp>
      <p:sp>
        <p:nvSpPr>
          <p:cNvPr id="37" name="正方形/長方形 36"/>
          <p:cNvSpPr/>
          <p:nvPr/>
        </p:nvSpPr>
        <p:spPr>
          <a:xfrm>
            <a:off x="560462" y="3817281"/>
            <a:ext cx="986448" cy="2482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8" name="右矢印 37"/>
          <p:cNvSpPr/>
          <p:nvPr/>
        </p:nvSpPr>
        <p:spPr>
          <a:xfrm>
            <a:off x="2436408" y="3023953"/>
            <a:ext cx="881139" cy="2845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500" y="1806526"/>
            <a:ext cx="2041493" cy="1870788"/>
          </a:xfrm>
          <a:prstGeom prst="rect">
            <a:avLst/>
          </a:prstGeom>
          <a:ln>
            <a:noFill/>
          </a:ln>
          <a:effectLst>
            <a:outerShdw blurRad="292100" dist="139700" dir="2700000" algn="tl" rotWithShape="0">
              <a:srgbClr val="333333">
                <a:alpha val="65000"/>
              </a:srgbClr>
            </a:outerShdw>
          </a:effectLst>
        </p:spPr>
      </p:pic>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239" y="2204115"/>
            <a:ext cx="2002099" cy="2332183"/>
          </a:xfrm>
          <a:prstGeom prst="rect">
            <a:avLst/>
          </a:prstGeom>
          <a:ln>
            <a:noFill/>
          </a:ln>
          <a:effectLst>
            <a:outerShdw blurRad="292100" dist="139700" dir="2700000" algn="tl" rotWithShape="0">
              <a:srgbClr val="333333">
                <a:alpha val="65000"/>
              </a:srgbClr>
            </a:outerShdw>
          </a:effectLst>
        </p:spPr>
      </p:pic>
      <p:cxnSp>
        <p:nvCxnSpPr>
          <p:cNvPr id="41" name="直線矢印コネクタ 40"/>
          <p:cNvCxnSpPr/>
          <p:nvPr/>
        </p:nvCxnSpPr>
        <p:spPr>
          <a:xfrm>
            <a:off x="4577119" y="3688386"/>
            <a:ext cx="1068700" cy="4817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5661356" y="4217545"/>
            <a:ext cx="557786" cy="263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3" name="正方形/長方形 42"/>
          <p:cNvSpPr/>
          <p:nvPr/>
        </p:nvSpPr>
        <p:spPr>
          <a:xfrm>
            <a:off x="3399798" y="2369185"/>
            <a:ext cx="1308722" cy="11717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4" name="object 13"/>
          <p:cNvSpPr txBox="1"/>
          <p:nvPr/>
        </p:nvSpPr>
        <p:spPr>
          <a:xfrm>
            <a:off x="317500" y="1897982"/>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メイリオ" panose="020B0604030504040204" pitchFamily="50" charset="-128"/>
                <a:ea typeface="メイリオ" panose="020B0604030504040204" pitchFamily="50" charset="-128"/>
                <a:cs typeface="ＭＳ ゴシック"/>
              </a:rPr>
              <a:t>&lt; </a:t>
            </a:r>
            <a:r>
              <a:rPr lang="en-US" altLang="ja-JP" sz="1000" dirty="0" smtClean="0">
                <a:solidFill>
                  <a:srgbClr val="231F20"/>
                </a:solidFill>
                <a:latin typeface="メイリオ" panose="020B0604030504040204" pitchFamily="50" charset="-128"/>
                <a:ea typeface="メイリオ" panose="020B0604030504040204" pitchFamily="50" charset="-128"/>
                <a:cs typeface="ＭＳ ゴシック"/>
              </a:rPr>
              <a:t>e-logbook</a:t>
            </a:r>
            <a:r>
              <a:rPr lang="ja-JP" altLang="en-US" sz="1000" dirty="0" smtClean="0">
                <a:solidFill>
                  <a:srgbClr val="231F20"/>
                </a:solidFill>
                <a:latin typeface="メイリオ" panose="020B0604030504040204" pitchFamily="50" charset="-128"/>
                <a:ea typeface="メイリオ" panose="020B0604030504040204" pitchFamily="50" charset="-128"/>
                <a:cs typeface="ＭＳ ゴシック"/>
              </a:rPr>
              <a:t>へ遷移｜</a:t>
            </a:r>
            <a:r>
              <a:rPr lang="en-US" altLang="ja-JP" sz="1000" dirty="0" smtClean="0">
                <a:solidFill>
                  <a:srgbClr val="231F20"/>
                </a:solidFill>
                <a:latin typeface="メイリオ" panose="020B0604030504040204" pitchFamily="50" charset="-128"/>
                <a:ea typeface="メイリオ" panose="020B0604030504040204" pitchFamily="50" charset="-128"/>
                <a:cs typeface="ＭＳ ゴシック"/>
              </a:rPr>
              <a:t>SSO </a:t>
            </a:r>
            <a:r>
              <a:rPr lang="ja-JP" altLang="en-US" sz="1000" dirty="0" smtClean="0">
                <a:solidFill>
                  <a:srgbClr val="231F20"/>
                </a:solidFill>
                <a:latin typeface="メイリオ" panose="020B0604030504040204" pitchFamily="50" charset="-128"/>
                <a:ea typeface="メイリオ" panose="020B0604030504040204" pitchFamily="50" charset="-128"/>
                <a:cs typeface="ＭＳ ゴシック"/>
              </a:rPr>
              <a:t>認証画面</a:t>
            </a:r>
            <a:r>
              <a:rPr sz="1000" dirty="0" smtClean="0">
                <a:solidFill>
                  <a:srgbClr val="231F20"/>
                </a:solidFill>
                <a:latin typeface="メイリオ" panose="020B0604030504040204" pitchFamily="50" charset="-128"/>
                <a:ea typeface="メイリオ" panose="020B0604030504040204" pitchFamily="50" charset="-128"/>
                <a:cs typeface="ＭＳ ゴシック"/>
              </a:rPr>
              <a:t>&gt; </a:t>
            </a:r>
            <a:endParaRPr sz="1000" dirty="0">
              <a:latin typeface="メイリオ" panose="020B0604030504040204" pitchFamily="50" charset="-128"/>
              <a:ea typeface="メイリオ" panose="020B0604030504040204" pitchFamily="50" charset="-128"/>
              <a:cs typeface="ＭＳ ゴシック"/>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00" y="5710995"/>
            <a:ext cx="2278426" cy="4169236"/>
          </a:xfrm>
          <a:prstGeom prst="rect">
            <a:avLst/>
          </a:prstGeom>
        </p:spPr>
      </p:pic>
      <p:sp>
        <p:nvSpPr>
          <p:cNvPr id="45" name="正方形/長方形 44"/>
          <p:cNvSpPr/>
          <p:nvPr/>
        </p:nvSpPr>
        <p:spPr>
          <a:xfrm>
            <a:off x="314324" y="9385300"/>
            <a:ext cx="2281601" cy="4949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458" y="7011266"/>
            <a:ext cx="3292880" cy="1930309"/>
          </a:xfrm>
          <a:prstGeom prst="rect">
            <a:avLst/>
          </a:prstGeom>
        </p:spPr>
      </p:pic>
      <p:sp>
        <p:nvSpPr>
          <p:cNvPr id="46" name="右矢印 45"/>
          <p:cNvSpPr/>
          <p:nvPr/>
        </p:nvSpPr>
        <p:spPr>
          <a:xfrm>
            <a:off x="2702622" y="7771034"/>
            <a:ext cx="881139" cy="28452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 name="禁止 2"/>
          <p:cNvSpPr/>
          <p:nvPr/>
        </p:nvSpPr>
        <p:spPr>
          <a:xfrm>
            <a:off x="735145" y="6947662"/>
            <a:ext cx="1443648" cy="1459634"/>
          </a:xfrm>
          <a:prstGeom prst="noSmoking">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object 13"/>
          <p:cNvSpPr txBox="1"/>
          <p:nvPr/>
        </p:nvSpPr>
        <p:spPr>
          <a:xfrm>
            <a:off x="4001163" y="6661402"/>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メイリオ" panose="020B0604030504040204" pitchFamily="50" charset="-128"/>
                <a:ea typeface="メイリオ" panose="020B0604030504040204" pitchFamily="50" charset="-128"/>
                <a:cs typeface="ＭＳ ゴシック"/>
              </a:rPr>
              <a:t>&lt; </a:t>
            </a:r>
            <a:r>
              <a:rPr lang="ja-JP" altLang="en-US" sz="1000" dirty="0" smtClean="0">
                <a:solidFill>
                  <a:srgbClr val="231F20"/>
                </a:solidFill>
                <a:latin typeface="メイリオ" panose="020B0604030504040204" pitchFamily="50" charset="-128"/>
                <a:ea typeface="メイリオ" panose="020B0604030504040204" pitchFamily="50" charset="-128"/>
                <a:cs typeface="ＭＳ ゴシック"/>
              </a:rPr>
              <a:t>初回ログイン </a:t>
            </a:r>
            <a:r>
              <a:rPr lang="en-US" altLang="ja-JP" sz="1000" dirty="0" smtClean="0">
                <a:solidFill>
                  <a:srgbClr val="231F20"/>
                </a:solidFill>
                <a:latin typeface="メイリオ" panose="020B0604030504040204" pitchFamily="50" charset="-128"/>
                <a:ea typeface="メイリオ" panose="020B0604030504040204" pitchFamily="50" charset="-128"/>
                <a:cs typeface="ＭＳ ゴシック"/>
              </a:rPr>
              <a:t>/</a:t>
            </a:r>
            <a:r>
              <a:rPr lang="ja-JP" altLang="en-US" sz="1000" dirty="0" smtClean="0">
                <a:solidFill>
                  <a:srgbClr val="231F20"/>
                </a:solidFill>
                <a:latin typeface="メイリオ" panose="020B0604030504040204" pitchFamily="50" charset="-128"/>
                <a:ea typeface="メイリオ" panose="020B0604030504040204" pitchFamily="50" charset="-128"/>
                <a:cs typeface="ＭＳ ゴシック"/>
              </a:rPr>
              <a:t> 承認パスワード変更画面</a:t>
            </a:r>
            <a:r>
              <a:rPr sz="1000" dirty="0" smtClean="0">
                <a:solidFill>
                  <a:srgbClr val="231F20"/>
                </a:solidFill>
                <a:latin typeface="メイリオ" panose="020B0604030504040204" pitchFamily="50" charset="-128"/>
                <a:ea typeface="メイリオ" panose="020B0604030504040204" pitchFamily="50" charset="-128"/>
                <a:cs typeface="ＭＳ ゴシック"/>
              </a:rPr>
              <a:t>&gt; </a:t>
            </a:r>
            <a:endParaRPr sz="1000" dirty="0">
              <a:latin typeface="メイリオ" panose="020B0604030504040204" pitchFamily="50" charset="-128"/>
              <a:ea typeface="メイリオ" panose="020B0604030504040204" pitchFamily="50" charset="-128"/>
              <a:cs typeface="ＭＳ ゴシック"/>
            </a:endParaRPr>
          </a:p>
        </p:txBody>
      </p:sp>
    </p:spTree>
    <p:extLst>
      <p:ext uri="{BB962C8B-B14F-4D97-AF65-F5344CB8AC3E}">
        <p14:creationId xmlns:p14="http://schemas.microsoft.com/office/powerpoint/2010/main" val="222452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a:spLocks noGrp="1"/>
          </p:cNvSpPr>
          <p:nvPr>
            <p:ph type="sldNum" sz="quarter" idx="7"/>
          </p:nvPr>
        </p:nvSpPr>
        <p:spPr>
          <a:xfrm>
            <a:off x="3688715" y="10250712"/>
            <a:ext cx="175895"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メイリオ" panose="020B0604030504040204" pitchFamily="50" charset="-128"/>
                <a:ea typeface="メイリオ" panose="020B0604030504040204" pitchFamily="50" charset="-128"/>
              </a:rPr>
              <a:t>9</a:t>
            </a:fld>
            <a:endParaRPr dirty="0">
              <a:latin typeface="メイリオ" panose="020B0604030504040204" pitchFamily="50" charset="-128"/>
              <a:ea typeface="メイリオ" panose="020B0604030504040204" pitchFamily="50" charset="-128"/>
            </a:endParaRPr>
          </a:p>
        </p:txBody>
      </p:sp>
      <p:pic>
        <p:nvPicPr>
          <p:cNvPr id="51" name="図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450" y="774700"/>
            <a:ext cx="2449335" cy="3657600"/>
          </a:xfrm>
          <a:prstGeom prst="rect">
            <a:avLst/>
          </a:prstGeom>
          <a:ln>
            <a:noFill/>
          </a:ln>
          <a:effectLst>
            <a:outerShdw blurRad="292100" dist="139700" dir="2700000" algn="tl" rotWithShape="0">
              <a:srgbClr val="333333">
                <a:alpha val="65000"/>
              </a:srgbClr>
            </a:outerShdw>
          </a:effectLst>
        </p:spPr>
      </p:pic>
      <p:sp>
        <p:nvSpPr>
          <p:cNvPr id="52" name="正方形/長方形 51"/>
          <p:cNvSpPr/>
          <p:nvPr/>
        </p:nvSpPr>
        <p:spPr>
          <a:xfrm>
            <a:off x="3168650" y="774700"/>
            <a:ext cx="3881451" cy="5698208"/>
          </a:xfrm>
          <a:prstGeom prst="rect">
            <a:avLst/>
          </a:prstGeom>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登録後、その場で承認を行う場合、自己評価を選択後、</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指導歯科医にその場で評価を入力、承認まで行</a:t>
            </a: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います。</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何れの承認も</a:t>
            </a:r>
            <a:r>
              <a:rPr lang="ja-JP" altLang="en-US" sz="1000" b="1" spc="-5" dirty="0" smtClean="0">
                <a:solidFill>
                  <a:srgbClr val="FF0000"/>
                </a:solidFill>
                <a:latin typeface="メイリオ" panose="020B0604030504040204" pitchFamily="50" charset="-128"/>
                <a:ea typeface="メイリオ" panose="020B0604030504040204" pitchFamily="50" charset="-128"/>
                <a:cs typeface="Microsoft YaHei"/>
              </a:rPr>
              <a:t>研修歯科医の端末上</a:t>
            </a: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で操作は完結します。</a:t>
            </a:r>
            <a:endParaRPr lang="en-US" altLang="ja-JP" sz="1000" b="1"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en-US" altLang="ja-JP" sz="1000" spc="-5" dirty="0" smtClean="0">
                <a:solidFill>
                  <a:schemeClr val="bg1">
                    <a:lumMod val="50000"/>
                  </a:schemeClr>
                </a:solidFill>
                <a:latin typeface="メイリオ" panose="020B0604030504040204" pitchFamily="50" charset="-128"/>
                <a:ea typeface="メイリオ" panose="020B0604030504040204" pitchFamily="50" charset="-128"/>
                <a:cs typeface="Microsoft YaHei"/>
              </a:rPr>
              <a:t>&lt;</a:t>
            </a:r>
            <a:r>
              <a:rPr lang="ja-JP" altLang="en-US" sz="1000" b="1" spc="-5" dirty="0" smtClean="0">
                <a:solidFill>
                  <a:schemeClr val="bg1">
                    <a:lumMod val="50000"/>
                  </a:schemeClr>
                </a:solidFill>
                <a:latin typeface="メイリオ" panose="020B0604030504040204" pitchFamily="50" charset="-128"/>
                <a:ea typeface="メイリオ" panose="020B0604030504040204" pitchFamily="50" charset="-128"/>
                <a:cs typeface="Microsoft YaHei"/>
              </a:rPr>
              <a:t>研修歯科医操作</a:t>
            </a:r>
            <a:r>
              <a:rPr lang="en-US" altLang="ja-JP" sz="1000" spc="-5" dirty="0" smtClean="0">
                <a:solidFill>
                  <a:schemeClr val="bg1">
                    <a:lumMod val="50000"/>
                  </a:schemeClr>
                </a:solidFill>
                <a:latin typeface="メイリオ" panose="020B0604030504040204" pitchFamily="50" charset="-128"/>
                <a:ea typeface="メイリオ" panose="020B0604030504040204" pitchFamily="50" charset="-128"/>
                <a:cs typeface="Microsoft YaHei"/>
              </a:rPr>
              <a:t>&gt;</a:t>
            </a:r>
          </a:p>
          <a:p>
            <a:pPr marL="12347">
              <a:spcBef>
                <a:spcPts val="111"/>
              </a:spcBef>
            </a:pPr>
            <a:r>
              <a:rPr lang="ja-JP" altLang="en-US" sz="1000" b="1" spc="-5" dirty="0" smtClean="0">
                <a:solidFill>
                  <a:schemeClr val="bg1">
                    <a:lumMod val="50000"/>
                  </a:schemeClr>
                </a:solidFill>
                <a:latin typeface="メイリオ" panose="020B0604030504040204" pitchFamily="50" charset="-128"/>
                <a:ea typeface="メイリオ" panose="020B0604030504040204" pitchFamily="50" charset="-128"/>
                <a:cs typeface="Microsoft YaHei"/>
              </a:rPr>
              <a:t>分類、症例番号、自己評価</a:t>
            </a:r>
            <a:r>
              <a:rPr lang="ja-JP" altLang="en-US" sz="1000" spc="-5" dirty="0" smtClean="0">
                <a:solidFill>
                  <a:schemeClr val="bg1">
                    <a:lumMod val="50000"/>
                  </a:schemeClr>
                </a:solidFill>
                <a:latin typeface="メイリオ" panose="020B0604030504040204" pitchFamily="50" charset="-128"/>
                <a:ea typeface="メイリオ" panose="020B0604030504040204" pitchFamily="50" charset="-128"/>
                <a:cs typeface="Microsoft YaHei"/>
              </a:rPr>
              <a:t>：研修歯科医自身で評価を選択します。</a:t>
            </a:r>
            <a:endParaRPr lang="en-US" altLang="ja-JP" sz="1000" spc="-5" dirty="0" smtClean="0">
              <a:solidFill>
                <a:schemeClr val="bg1">
                  <a:lumMod val="50000"/>
                </a:schemeClr>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a:solidFill>
                  <a:schemeClr val="bg1">
                    <a:lumMod val="50000"/>
                  </a:schemeClr>
                </a:solidFill>
                <a:latin typeface="メイリオ" panose="020B0604030504040204" pitchFamily="50" charset="-128"/>
                <a:ea typeface="メイリオ" panose="020B0604030504040204" pitchFamily="50" charset="-128"/>
                <a:cs typeface="Microsoft YaHei"/>
              </a:rPr>
              <a:t>［ 症例番号 ］は自動で採番されません。</a:t>
            </a:r>
            <a:endParaRPr lang="en-US" altLang="ja-JP" sz="1000" spc="-5" dirty="0" smtClean="0">
              <a:solidFill>
                <a:schemeClr val="bg1">
                  <a:lumMod val="50000"/>
                </a:schemeClr>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a:solidFill>
                  <a:schemeClr val="bg1">
                    <a:lumMod val="50000"/>
                  </a:schemeClr>
                </a:solidFill>
                <a:latin typeface="メイリオ" panose="020B0604030504040204" pitchFamily="50" charset="-128"/>
                <a:ea typeface="メイリオ" panose="020B0604030504040204" pitchFamily="50" charset="-128"/>
                <a:cs typeface="Microsoft YaHei"/>
              </a:rPr>
              <a:t>配当実習などで担当患者さんにて診療された場合、［ 症例番号 ］を登録して管理することができます</a:t>
            </a:r>
            <a:r>
              <a:rPr lang="ja-JP" altLang="en-US" sz="1000" spc="-5" dirty="0" smtClean="0">
                <a:solidFill>
                  <a:schemeClr val="bg1">
                    <a:lumMod val="50000"/>
                  </a:schemeClr>
                </a:solidFill>
                <a:latin typeface="メイリオ" panose="020B0604030504040204" pitchFamily="50" charset="-128"/>
                <a:ea typeface="メイリオ" panose="020B0604030504040204" pitchFamily="50" charset="-128"/>
                <a:cs typeface="Microsoft YaHei"/>
              </a:rPr>
              <a:t>。</a:t>
            </a:r>
            <a:endParaRPr lang="en-US" altLang="ja-JP" sz="1000" spc="-5" dirty="0" smtClean="0">
              <a:solidFill>
                <a:schemeClr val="bg1">
                  <a:lumMod val="50000"/>
                </a:schemeClr>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a:solidFill>
                  <a:schemeClr val="bg1">
                    <a:lumMod val="50000"/>
                  </a:schemeClr>
                </a:solidFill>
                <a:latin typeface="メイリオ" panose="020B0604030504040204" pitchFamily="50" charset="-128"/>
                <a:ea typeface="メイリオ" panose="020B0604030504040204" pitchFamily="50" charset="-128"/>
                <a:cs typeface="Microsoft YaHei"/>
              </a:rPr>
              <a:t>同じ担当患者さんで </a:t>
            </a:r>
            <a:r>
              <a:rPr lang="en-US" altLang="ja-JP" sz="1000" spc="-5" dirty="0">
                <a:solidFill>
                  <a:schemeClr val="bg1">
                    <a:lumMod val="50000"/>
                  </a:schemeClr>
                </a:solidFill>
                <a:latin typeface="メイリオ" panose="020B0604030504040204" pitchFamily="50" charset="-128"/>
                <a:ea typeface="メイリオ" panose="020B0604030504040204" pitchFamily="50" charset="-128"/>
                <a:cs typeface="Microsoft YaHei"/>
              </a:rPr>
              <a:t>2 </a:t>
            </a:r>
            <a:r>
              <a:rPr lang="ja-JP" altLang="en-US" sz="1000" spc="-5" dirty="0">
                <a:solidFill>
                  <a:schemeClr val="bg1">
                    <a:lumMod val="50000"/>
                  </a:schemeClr>
                </a:solidFill>
                <a:latin typeface="メイリオ" panose="020B0604030504040204" pitchFamily="50" charset="-128"/>
                <a:ea typeface="メイリオ" panose="020B0604030504040204" pitchFamily="50" charset="-128"/>
                <a:cs typeface="Microsoft YaHei"/>
              </a:rPr>
              <a:t>回目以降診療された場合は、前回登録した同じ［ 症例番号 ］を選択してください。</a:t>
            </a:r>
            <a:endParaRPr lang="en-US" altLang="ja-JP" sz="1000" spc="-5" dirty="0">
              <a:solidFill>
                <a:schemeClr val="bg1">
                  <a:lumMod val="50000"/>
                </a:schemeClr>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a:solidFill>
                  <a:schemeClr val="bg1">
                    <a:lumMod val="50000"/>
                  </a:schemeClr>
                </a:solidFill>
                <a:latin typeface="メイリオ" panose="020B0604030504040204" pitchFamily="50" charset="-128"/>
                <a:ea typeface="メイリオ" panose="020B0604030504040204" pitchFamily="50" charset="-128"/>
                <a:cs typeface="Microsoft YaHei"/>
              </a:rPr>
              <a:t>病院内で採番のルールがある場合は、そちらに従って</a:t>
            </a:r>
            <a:r>
              <a:rPr lang="ja-JP" altLang="en-US" sz="1000" spc="-5" dirty="0" smtClean="0">
                <a:solidFill>
                  <a:schemeClr val="bg1">
                    <a:lumMod val="50000"/>
                  </a:schemeClr>
                </a:solidFill>
                <a:latin typeface="メイリオ" panose="020B0604030504040204" pitchFamily="50" charset="-128"/>
                <a:ea typeface="メイリオ" panose="020B0604030504040204" pitchFamily="50" charset="-128"/>
                <a:cs typeface="Microsoft YaHei"/>
              </a:rPr>
              <a:t>ください。</a:t>
            </a:r>
            <a:endParaRPr lang="en-US" altLang="ja-JP" sz="1000" spc="-5" dirty="0" smtClean="0">
              <a:solidFill>
                <a:schemeClr val="bg1">
                  <a:lumMod val="50000"/>
                </a:schemeClr>
              </a:solidFill>
              <a:latin typeface="メイリオ" panose="020B0604030504040204" pitchFamily="50" charset="-128"/>
              <a:ea typeface="メイリオ" panose="020B0604030504040204" pitchFamily="50" charset="-128"/>
              <a:cs typeface="Microsoft YaHei"/>
            </a:endParaRPr>
          </a:p>
          <a:p>
            <a:pPr marL="12347">
              <a:spcBef>
                <a:spcPts val="111"/>
              </a:spcBef>
            </a:pPr>
            <a:endParaRPr lang="en-US" altLang="ja-JP" sz="1000" b="1"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&lt;</a:t>
            </a: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指導歯科医操作</a:t>
            </a: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&gt;</a:t>
            </a:r>
          </a:p>
          <a:p>
            <a:pPr marL="12347">
              <a:spcBef>
                <a:spcPts val="111"/>
              </a:spcBef>
            </a:pP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評価</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：評価者は以下「承認する」「後で承認する」「差し戻す」からいずれかを選択、「上記内容で承認する」ボタンから登録することで完了します。</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endParaRPr lang="en-US" altLang="ja-JP" sz="1000" spc="-5" dirty="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承認する</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」：その時点で承認が完了します。</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後で承認する</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保留</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の状態となり、再度承認が必要な状態となります。指導歯科医画面側に評価依頼が遷移せず、再度研修歯科医画面から承認を行ってください。</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差し戻す</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差し戻し確認 </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のメニューが研修歯科医の</a:t>
            </a:r>
            <a:r>
              <a:rPr lang="en-US" altLang="ja-JP" sz="1000" dirty="0">
                <a:solidFill>
                  <a:srgbClr val="231F20"/>
                </a:solidFill>
                <a:latin typeface="メイリオ" panose="020B0604030504040204" pitchFamily="50" charset="-128"/>
                <a:ea typeface="メイリオ" panose="020B0604030504040204" pitchFamily="50" charset="-128"/>
                <a:cs typeface="ＭＳ ゴシック"/>
              </a:rPr>
              <a:t>&lt; e-logbook </a:t>
            </a:r>
            <a:r>
              <a:rPr lang="ja-JP" altLang="en-US" sz="1000" dirty="0">
                <a:solidFill>
                  <a:srgbClr val="231F20"/>
                </a:solidFill>
                <a:latin typeface="メイリオ" panose="020B0604030504040204" pitchFamily="50" charset="-128"/>
                <a:ea typeface="メイリオ" panose="020B0604030504040204" pitchFamily="50" charset="-128"/>
                <a:cs typeface="ＭＳ ゴシック"/>
              </a:rPr>
              <a:t>項目登録画面</a:t>
            </a:r>
            <a:r>
              <a:rPr lang="en-US" altLang="ja-JP" sz="1000" dirty="0" smtClean="0">
                <a:solidFill>
                  <a:srgbClr val="231F20"/>
                </a:solidFill>
                <a:latin typeface="メイリオ" panose="020B0604030504040204" pitchFamily="50" charset="-128"/>
                <a:ea typeface="メイリオ" panose="020B0604030504040204" pitchFamily="50" charset="-128"/>
                <a:cs typeface="ＭＳ ゴシック"/>
              </a:rPr>
              <a:t>&gt;</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に追加されます。</a:t>
            </a: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
            </a:r>
            <a:b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b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内容確認後、再度評価依頼を行ってください。</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endParaRPr lang="en-US" altLang="ja-JP" sz="1000" spc="-5" dirty="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コメント</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：任意項目となり、必要に応じご利用ください。</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en-US" altLang="ja-JP" sz="1000" b="1" spc="-5" dirty="0" smtClean="0">
                <a:solidFill>
                  <a:srgbClr val="FF0000"/>
                </a:solidFill>
                <a:latin typeface="メイリオ" panose="020B0604030504040204" pitchFamily="50" charset="-128"/>
                <a:ea typeface="メイリオ" panose="020B0604030504040204" pitchFamily="50" charset="-128"/>
                <a:cs typeface="Microsoft YaHei"/>
              </a:rPr>
              <a:t>※</a:t>
            </a:r>
            <a:r>
              <a:rPr lang="ja-JP" altLang="en-US" sz="1000" b="1" spc="-5" dirty="0" smtClean="0">
                <a:solidFill>
                  <a:srgbClr val="FF0000"/>
                </a:solidFill>
                <a:latin typeface="メイリオ" panose="020B0604030504040204" pitchFamily="50" charset="-128"/>
                <a:ea typeface="メイリオ" panose="020B0604030504040204" pitchFamily="50" charset="-128"/>
                <a:cs typeface="Microsoft YaHei"/>
              </a:rPr>
              <a:t>個人情報は入力しないでください。</a:t>
            </a:r>
            <a:endParaRPr lang="en-US" altLang="ja-JP" sz="1000" b="1" spc="-5" dirty="0" smtClean="0">
              <a:solidFill>
                <a:srgbClr val="FF0000"/>
              </a:solidFill>
              <a:latin typeface="メイリオ" panose="020B0604030504040204" pitchFamily="50" charset="-128"/>
              <a:ea typeface="メイリオ" panose="020B0604030504040204" pitchFamily="50" charset="-128"/>
              <a:cs typeface="Microsoft YaHei"/>
            </a:endParaRPr>
          </a:p>
          <a:p>
            <a:pPr marL="12347">
              <a:spcBef>
                <a:spcPts val="111"/>
              </a:spcBef>
            </a:pPr>
            <a:endParaRPr lang="en-US" altLang="ja-JP" sz="1000" spc="-5" dirty="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b="1" spc="-5" dirty="0" smtClean="0">
                <a:solidFill>
                  <a:srgbClr val="231F20"/>
                </a:solidFill>
                <a:latin typeface="メイリオ" panose="020B0604030504040204" pitchFamily="50" charset="-128"/>
                <a:ea typeface="メイリオ" panose="020B0604030504040204" pitchFamily="50" charset="-128"/>
                <a:cs typeface="Microsoft YaHei"/>
              </a:rPr>
              <a:t>承認パスワード</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」は指導歯科医が</a:t>
            </a: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e-logbook</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に</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　</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ログインした際、初回設定を行います。</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a:p>
            <a:pPr marL="12347">
              <a:spcBef>
                <a:spcPts val="111"/>
              </a:spcBef>
            </a:pP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　設定後</a:t>
            </a: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は</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、環境設定の</a:t>
            </a: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承認</a:t>
            </a: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パスワード</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変更</a:t>
            </a: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から変更可能です。</a:t>
            </a:r>
            <a:endParaRPr lang="en-US" altLang="ja-JP" sz="1000" spc="-5" dirty="0">
              <a:solidFill>
                <a:srgbClr val="231F20"/>
              </a:solidFill>
              <a:latin typeface="メイリオ" panose="020B0604030504040204" pitchFamily="50" charset="-128"/>
              <a:ea typeface="メイリオ" panose="020B0604030504040204" pitchFamily="50" charset="-128"/>
              <a:cs typeface="Microsoft YaHei"/>
            </a:endParaRPr>
          </a:p>
        </p:txBody>
      </p:sp>
      <p:sp>
        <p:nvSpPr>
          <p:cNvPr id="53" name="正方形/長方形 52"/>
          <p:cNvSpPr/>
          <p:nvPr/>
        </p:nvSpPr>
        <p:spPr>
          <a:xfrm>
            <a:off x="443849" y="2517869"/>
            <a:ext cx="1600200" cy="24622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smtClean="0">
              <a:latin typeface="メイリオ" panose="020B0604030504040204" pitchFamily="50" charset="-128"/>
              <a:ea typeface="メイリオ" panose="020B0604030504040204" pitchFamily="50" charset="-128"/>
              <a:cs typeface="Microsoft YaHei"/>
            </a:endParaRPr>
          </a:p>
        </p:txBody>
      </p:sp>
      <p:sp>
        <p:nvSpPr>
          <p:cNvPr id="54" name="テキスト ボックス 53"/>
          <p:cNvSpPr txBox="1"/>
          <p:nvPr/>
        </p:nvSpPr>
        <p:spPr>
          <a:xfrm>
            <a:off x="1385124" y="2051993"/>
            <a:ext cx="1107996" cy="230832"/>
          </a:xfrm>
          <a:prstGeom prst="rect">
            <a:avLst/>
          </a:prstGeom>
          <a:noFill/>
        </p:spPr>
        <p:txBody>
          <a:bodyPr wrap="none" rtlCol="0">
            <a:spAutoFit/>
          </a:bodyPr>
          <a:lstStyle/>
          <a:p>
            <a:r>
              <a:rPr kumimoji="1" lang="ja-JP" altLang="en-US" sz="900" b="1" dirty="0" smtClean="0">
                <a:solidFill>
                  <a:schemeClr val="tx2">
                    <a:lumMod val="60000"/>
                    <a:lumOff val="40000"/>
                  </a:schemeClr>
                </a:solidFill>
                <a:latin typeface="メイリオ" panose="020B0604030504040204" pitchFamily="50" charset="-128"/>
                <a:ea typeface="メイリオ" panose="020B0604030504040204" pitchFamily="50" charset="-128"/>
              </a:rPr>
              <a:t>研修歯科医選択欄</a:t>
            </a:r>
            <a:endParaRPr kumimoji="1" lang="ja-JP" altLang="en-US" sz="900" b="1" dirty="0">
              <a:solidFill>
                <a:schemeClr val="tx2">
                  <a:lumMod val="60000"/>
                  <a:lumOff val="40000"/>
                </a:schemeClr>
              </a:solidFill>
              <a:latin typeface="メイリオ" panose="020B0604030504040204" pitchFamily="50" charset="-128"/>
              <a:ea typeface="メイリオ" panose="020B0604030504040204" pitchFamily="50" charset="-128"/>
            </a:endParaRPr>
          </a:p>
        </p:txBody>
      </p:sp>
      <p:sp>
        <p:nvSpPr>
          <p:cNvPr id="55" name="正方形/長方形 54"/>
          <p:cNvSpPr/>
          <p:nvPr/>
        </p:nvSpPr>
        <p:spPr>
          <a:xfrm>
            <a:off x="425449" y="2992745"/>
            <a:ext cx="1618599" cy="246221"/>
          </a:xfrm>
          <a:prstGeom prst="rect">
            <a:avLst/>
          </a:prstGeom>
          <a:noFill/>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smtClean="0">
              <a:latin typeface="メイリオ" panose="020B0604030504040204" pitchFamily="50" charset="-128"/>
              <a:ea typeface="メイリオ" panose="020B0604030504040204" pitchFamily="50" charset="-128"/>
              <a:cs typeface="Microsoft YaHei"/>
            </a:endParaRPr>
          </a:p>
        </p:txBody>
      </p:sp>
      <p:sp>
        <p:nvSpPr>
          <p:cNvPr id="56" name="正方形/長方形 55"/>
          <p:cNvSpPr/>
          <p:nvPr/>
        </p:nvSpPr>
        <p:spPr>
          <a:xfrm>
            <a:off x="425448" y="3683224"/>
            <a:ext cx="2449335" cy="756000"/>
          </a:xfrm>
          <a:prstGeom prst="rect">
            <a:avLst/>
          </a:prstGeom>
          <a:noFill/>
          <a:ln w="57150">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12347" algn="ctr">
              <a:spcBef>
                <a:spcPts val="111"/>
              </a:spcBef>
            </a:pPr>
            <a:endParaRPr kumimoji="1" lang="ja-JP" altLang="en-US" sz="1000" dirty="0" smtClean="0">
              <a:latin typeface="メイリオ" panose="020B0604030504040204" pitchFamily="50" charset="-128"/>
              <a:ea typeface="メイリオ" panose="020B0604030504040204" pitchFamily="50" charset="-128"/>
              <a:cs typeface="Microsoft YaHei"/>
            </a:endParaRPr>
          </a:p>
        </p:txBody>
      </p:sp>
      <p:sp>
        <p:nvSpPr>
          <p:cNvPr id="57" name="テキスト ボックス 56"/>
          <p:cNvSpPr txBox="1"/>
          <p:nvPr/>
        </p:nvSpPr>
        <p:spPr>
          <a:xfrm>
            <a:off x="1385124" y="3230692"/>
            <a:ext cx="1107996" cy="230832"/>
          </a:xfrm>
          <a:prstGeom prst="rect">
            <a:avLst/>
          </a:prstGeom>
          <a:noFill/>
        </p:spPr>
        <p:txBody>
          <a:bodyPr wrap="none" rtlCol="0">
            <a:spAutoFit/>
          </a:bodyPr>
          <a:lstStyle/>
          <a:p>
            <a:r>
              <a:rPr lang="ja-JP" altLang="en-US" sz="900" b="1" dirty="0">
                <a:solidFill>
                  <a:schemeClr val="accent2"/>
                </a:solidFill>
                <a:latin typeface="メイリオ" panose="020B0604030504040204" pitchFamily="50" charset="-128"/>
                <a:ea typeface="メイリオ" panose="020B0604030504040204" pitchFamily="50" charset="-128"/>
              </a:rPr>
              <a:t>指導</a:t>
            </a:r>
            <a:r>
              <a:rPr kumimoji="1" lang="ja-JP" altLang="en-US" sz="900" b="1" dirty="0" smtClean="0">
                <a:solidFill>
                  <a:schemeClr val="accent2"/>
                </a:solidFill>
                <a:latin typeface="メイリオ" panose="020B0604030504040204" pitchFamily="50" charset="-128"/>
                <a:ea typeface="メイリオ" panose="020B0604030504040204" pitchFamily="50" charset="-128"/>
              </a:rPr>
              <a:t>歯科医選択欄</a:t>
            </a:r>
            <a:endParaRPr kumimoji="1" lang="ja-JP" altLang="en-US" sz="900" b="1" dirty="0">
              <a:solidFill>
                <a:schemeClr val="accent2"/>
              </a:solidFill>
              <a:latin typeface="メイリオ" panose="020B0604030504040204" pitchFamily="50" charset="-128"/>
              <a:ea typeface="メイリオ" panose="020B0604030504040204" pitchFamily="50" charset="-128"/>
            </a:endParaRPr>
          </a:p>
        </p:txBody>
      </p:sp>
      <p:sp>
        <p:nvSpPr>
          <p:cNvPr id="58" name="object 13"/>
          <p:cNvSpPr txBox="1"/>
          <p:nvPr/>
        </p:nvSpPr>
        <p:spPr>
          <a:xfrm>
            <a:off x="367544" y="465842"/>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メイリオ" panose="020B0604030504040204" pitchFamily="50" charset="-128"/>
                <a:ea typeface="メイリオ" panose="020B0604030504040204" pitchFamily="50" charset="-128"/>
                <a:cs typeface="ＭＳ ゴシック"/>
              </a:rPr>
              <a:t>&lt; </a:t>
            </a:r>
            <a:r>
              <a:rPr lang="en-US" altLang="ja-JP" sz="1000" dirty="0" smtClean="0">
                <a:solidFill>
                  <a:srgbClr val="231F20"/>
                </a:solidFill>
                <a:latin typeface="メイリオ" panose="020B0604030504040204" pitchFamily="50" charset="-128"/>
                <a:ea typeface="メイリオ" panose="020B0604030504040204" pitchFamily="50" charset="-128"/>
                <a:cs typeface="ＭＳ ゴシック"/>
              </a:rPr>
              <a:t>e-logbook</a:t>
            </a:r>
            <a:r>
              <a:rPr lang="ja-JP" altLang="en-US" sz="1000" dirty="0">
                <a:solidFill>
                  <a:srgbClr val="231F20"/>
                </a:solidFill>
                <a:latin typeface="メイリオ" panose="020B0604030504040204" pitchFamily="50" charset="-128"/>
                <a:ea typeface="メイリオ" panose="020B0604030504040204" pitchFamily="50" charset="-128"/>
                <a:cs typeface="ＭＳ ゴシック"/>
              </a:rPr>
              <a:t> </a:t>
            </a:r>
            <a:r>
              <a:rPr lang="ja-JP" altLang="en-US" sz="1000" dirty="0" smtClean="0">
                <a:solidFill>
                  <a:srgbClr val="231F20"/>
                </a:solidFill>
                <a:latin typeface="メイリオ" panose="020B0604030504040204" pitchFamily="50" charset="-128"/>
                <a:ea typeface="メイリオ" panose="020B0604030504040204" pitchFamily="50" charset="-128"/>
                <a:cs typeface="ＭＳ ゴシック"/>
              </a:rPr>
              <a:t>承認</a:t>
            </a:r>
            <a:r>
              <a:rPr lang="en-US" altLang="ja-JP" sz="1000" dirty="0" smtClean="0">
                <a:solidFill>
                  <a:srgbClr val="231F20"/>
                </a:solidFill>
                <a:latin typeface="メイリオ" panose="020B0604030504040204" pitchFamily="50" charset="-128"/>
                <a:ea typeface="メイリオ" panose="020B0604030504040204" pitchFamily="50" charset="-128"/>
                <a:cs typeface="ＭＳ ゴシック"/>
              </a:rPr>
              <a:t>(</a:t>
            </a:r>
            <a:r>
              <a:rPr lang="ja-JP" altLang="en-US" sz="1000" dirty="0" smtClean="0">
                <a:solidFill>
                  <a:srgbClr val="231F20"/>
                </a:solidFill>
                <a:latin typeface="メイリオ" panose="020B0604030504040204" pitchFamily="50" charset="-128"/>
                <a:ea typeface="メイリオ" panose="020B0604030504040204" pitchFamily="50" charset="-128"/>
                <a:cs typeface="ＭＳ ゴシック"/>
              </a:rPr>
              <a:t>研修歯科医</a:t>
            </a:r>
            <a:r>
              <a:rPr lang="en-US" altLang="ja-JP" sz="1000" dirty="0" smtClean="0">
                <a:solidFill>
                  <a:srgbClr val="231F20"/>
                </a:solidFill>
                <a:latin typeface="メイリオ" panose="020B0604030504040204" pitchFamily="50" charset="-128"/>
                <a:ea typeface="メイリオ" panose="020B0604030504040204" pitchFamily="50" charset="-128"/>
                <a:cs typeface="ＭＳ ゴシック"/>
              </a:rPr>
              <a:t>)</a:t>
            </a:r>
            <a:r>
              <a:rPr lang="ja-JP" altLang="en-US" sz="1000" dirty="0" smtClean="0">
                <a:solidFill>
                  <a:srgbClr val="231F20"/>
                </a:solidFill>
                <a:latin typeface="メイリオ" panose="020B0604030504040204" pitchFamily="50" charset="-128"/>
                <a:ea typeface="メイリオ" panose="020B0604030504040204" pitchFamily="50" charset="-128"/>
                <a:cs typeface="ＭＳ ゴシック"/>
              </a:rPr>
              <a:t>画面</a:t>
            </a:r>
            <a:r>
              <a:rPr sz="1000" dirty="0" smtClean="0">
                <a:solidFill>
                  <a:srgbClr val="231F20"/>
                </a:solidFill>
                <a:latin typeface="メイリオ" panose="020B0604030504040204" pitchFamily="50" charset="-128"/>
                <a:ea typeface="メイリオ" panose="020B0604030504040204" pitchFamily="50" charset="-128"/>
                <a:cs typeface="ＭＳ ゴシック"/>
              </a:rPr>
              <a:t>&gt; </a:t>
            </a:r>
            <a:endParaRPr sz="1000" dirty="0">
              <a:latin typeface="メイリオ" panose="020B0604030504040204" pitchFamily="50" charset="-128"/>
              <a:ea typeface="メイリオ" panose="020B0604030504040204" pitchFamily="50" charset="-128"/>
              <a:cs typeface="ＭＳ ゴシック"/>
            </a:endParaRPr>
          </a:p>
        </p:txBody>
      </p:sp>
      <p:pic>
        <p:nvPicPr>
          <p:cNvPr id="59" name="図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9" y="4794521"/>
            <a:ext cx="2485961" cy="1766927"/>
          </a:xfrm>
          <a:prstGeom prst="rect">
            <a:avLst/>
          </a:prstGeom>
          <a:ln>
            <a:noFill/>
          </a:ln>
          <a:effectLst>
            <a:outerShdw blurRad="292100" dist="139700" dir="2700000" algn="tl" rotWithShape="0">
              <a:srgbClr val="333333">
                <a:alpha val="65000"/>
              </a:srgbClr>
            </a:outerShdw>
          </a:effectLst>
        </p:spPr>
      </p:pic>
      <p:sp>
        <p:nvSpPr>
          <p:cNvPr id="60" name="object 13"/>
          <p:cNvSpPr txBox="1"/>
          <p:nvPr/>
        </p:nvSpPr>
        <p:spPr>
          <a:xfrm>
            <a:off x="367544" y="4558446"/>
            <a:ext cx="2788406"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メイリオ" panose="020B0604030504040204" pitchFamily="50" charset="-128"/>
                <a:ea typeface="メイリオ" panose="020B0604030504040204" pitchFamily="50" charset="-128"/>
                <a:cs typeface="ＭＳ ゴシック"/>
              </a:rPr>
              <a:t>&lt; </a:t>
            </a:r>
            <a:r>
              <a:rPr lang="en-US" altLang="ja-JP" sz="1000" dirty="0" smtClean="0">
                <a:solidFill>
                  <a:srgbClr val="231F20"/>
                </a:solidFill>
                <a:latin typeface="メイリオ" panose="020B0604030504040204" pitchFamily="50" charset="-128"/>
                <a:ea typeface="メイリオ" panose="020B0604030504040204" pitchFamily="50" charset="-128"/>
                <a:cs typeface="ＭＳ ゴシック"/>
              </a:rPr>
              <a:t>e-logbook</a:t>
            </a:r>
            <a:r>
              <a:rPr lang="ja-JP" altLang="en-US" sz="1000" dirty="0">
                <a:solidFill>
                  <a:srgbClr val="231F20"/>
                </a:solidFill>
                <a:latin typeface="メイリオ" panose="020B0604030504040204" pitchFamily="50" charset="-128"/>
                <a:ea typeface="メイリオ" panose="020B0604030504040204" pitchFamily="50" charset="-128"/>
                <a:cs typeface="ＭＳ ゴシック"/>
              </a:rPr>
              <a:t> 差し戻し</a:t>
            </a:r>
            <a:r>
              <a:rPr lang="ja-JP" altLang="en-US" sz="1000" dirty="0" smtClean="0">
                <a:solidFill>
                  <a:srgbClr val="231F20"/>
                </a:solidFill>
                <a:latin typeface="メイリオ" panose="020B0604030504040204" pitchFamily="50" charset="-128"/>
                <a:ea typeface="メイリオ" panose="020B0604030504040204" pitchFamily="50" charset="-128"/>
                <a:cs typeface="ＭＳ ゴシック"/>
              </a:rPr>
              <a:t>画面</a:t>
            </a:r>
            <a:r>
              <a:rPr sz="1000" dirty="0" smtClean="0">
                <a:solidFill>
                  <a:srgbClr val="231F20"/>
                </a:solidFill>
                <a:latin typeface="メイリオ" panose="020B0604030504040204" pitchFamily="50" charset="-128"/>
                <a:ea typeface="メイリオ" panose="020B0604030504040204" pitchFamily="50" charset="-128"/>
                <a:cs typeface="ＭＳ ゴシック"/>
              </a:rPr>
              <a:t>&gt; </a:t>
            </a:r>
            <a:endParaRPr sz="1000" dirty="0">
              <a:latin typeface="メイリオ" panose="020B0604030504040204" pitchFamily="50" charset="-128"/>
              <a:ea typeface="メイリオ" panose="020B0604030504040204" pitchFamily="50" charset="-128"/>
              <a:cs typeface="ＭＳ ゴシック"/>
            </a:endParaRPr>
          </a:p>
        </p:txBody>
      </p:sp>
      <p:sp>
        <p:nvSpPr>
          <p:cNvPr id="61" name="object 28"/>
          <p:cNvSpPr txBox="1">
            <a:spLocks/>
          </p:cNvSpPr>
          <p:nvPr/>
        </p:nvSpPr>
        <p:spPr>
          <a:xfrm>
            <a:off x="3686906" y="10250712"/>
            <a:ext cx="183514" cy="112851"/>
          </a:xfrm>
          <a:prstGeom prst="rect">
            <a:avLst/>
          </a:prstGeom>
        </p:spPr>
        <p:txBody>
          <a:bodyPr vert="horz" wrap="square" lIns="0" tIns="5080" rIns="0" bIns="0" rtlCol="0">
            <a:spAutoFit/>
          </a:bodyPr>
          <a:lstStyle>
            <a:defPPr>
              <a:defRPr lang="ja-JP"/>
            </a:defPPr>
            <a:lvl1pPr marL="0" algn="l" defTabSz="914400" rtl="0" eaLnBrk="1" latinLnBrk="0" hangingPunct="1">
              <a:defRPr kumimoji="1" sz="700" b="0" i="0" kern="1200">
                <a:solidFill>
                  <a:srgbClr val="231F20"/>
                </a:solidFill>
                <a:latin typeface="Arial"/>
                <a:ea typeface="+mn-ea"/>
                <a:cs typeface="Arial"/>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8100">
              <a:spcBef>
                <a:spcPts val="40"/>
              </a:spcBef>
            </a:pPr>
            <a:fld id="{81D60167-4931-47E6-BA6A-407CBD079E47}" type="slidenum">
              <a:rPr lang="en-US" altLang="ja-JP" smtClean="0">
                <a:latin typeface="メイリオ" panose="020B0604030504040204" pitchFamily="50" charset="-128"/>
                <a:ea typeface="メイリオ" panose="020B0604030504040204" pitchFamily="50" charset="-128"/>
              </a:rPr>
              <a:pPr marL="38100">
                <a:spcBef>
                  <a:spcPts val="40"/>
                </a:spcBef>
              </a:pPr>
              <a:t>9</a:t>
            </a:fld>
            <a:endParaRPr lang="en-US" altLang="ja-JP"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3168650" y="6870700"/>
            <a:ext cx="3881451" cy="108156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tIns="72000" bIns="72000">
            <a:spAutoFit/>
          </a:bodyPr>
          <a:lstStyle/>
          <a:p>
            <a:pPr marL="12347">
              <a:spcBef>
                <a:spcPts val="111"/>
              </a:spcBef>
            </a:pP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
            </a:r>
            <a:b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br>
            <a:r>
              <a:rPr lang="ja-JP" altLang="en-US" sz="1000" b="1" spc="-5" dirty="0">
                <a:solidFill>
                  <a:srgbClr val="FF0000"/>
                </a:solidFill>
                <a:latin typeface="メイリオ" panose="020B0604030504040204" pitchFamily="50" charset="-128"/>
                <a:ea typeface="メイリオ" panose="020B0604030504040204" pitchFamily="50" charset="-128"/>
                <a:cs typeface="Microsoft YaHei"/>
              </a:rPr>
              <a:t>認証情報の有効期限が切れました</a:t>
            </a:r>
          </a:p>
          <a:p>
            <a:pPr marL="12347">
              <a:spcBef>
                <a:spcPts val="111"/>
              </a:spcBef>
            </a:pP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
            </a:r>
            <a:b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b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しばらく操作を行わないと接続がタイムアウト</a:t>
            </a:r>
            <a:r>
              <a:rPr lang="ja-JP" altLang="en-US" sz="1000" spc="-5" dirty="0">
                <a:solidFill>
                  <a:srgbClr val="231F20"/>
                </a:solidFill>
                <a:latin typeface="メイリオ" panose="020B0604030504040204" pitchFamily="50" charset="-128"/>
                <a:ea typeface="メイリオ" panose="020B0604030504040204" pitchFamily="50" charset="-128"/>
                <a:cs typeface="Microsoft YaHei"/>
              </a:rPr>
              <a:t>し、自動的に</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ログアウト、エラー画面が表示されます。その場合、再度</a:t>
            </a:r>
            <a:r>
              <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rPr>
              <a:t>DEBUT2</a:t>
            </a:r>
            <a:r>
              <a:rPr lang="ja-JP" altLang="en-US" sz="1000" spc="-5" dirty="0" smtClean="0">
                <a:solidFill>
                  <a:srgbClr val="231F20"/>
                </a:solidFill>
                <a:latin typeface="メイリオ" panose="020B0604030504040204" pitchFamily="50" charset="-128"/>
                <a:ea typeface="メイリオ" panose="020B0604030504040204" pitchFamily="50" charset="-128"/>
                <a:cs typeface="Microsoft YaHei"/>
              </a:rPr>
              <a:t>のログイン画面から操作をやり直してください。</a:t>
            </a:r>
            <a:endParaRPr lang="en-US" altLang="ja-JP" sz="1000" spc="-5" dirty="0" smtClean="0">
              <a:solidFill>
                <a:srgbClr val="231F20"/>
              </a:solidFill>
              <a:latin typeface="メイリオ" panose="020B0604030504040204" pitchFamily="50" charset="-128"/>
              <a:ea typeface="メイリオ" panose="020B0604030504040204" pitchFamily="50" charset="-128"/>
              <a:cs typeface="Microsoft YaHei"/>
            </a:endParaRPr>
          </a:p>
        </p:txBody>
      </p:sp>
    </p:spTree>
    <p:extLst>
      <p:ext uri="{BB962C8B-B14F-4D97-AF65-F5344CB8AC3E}">
        <p14:creationId xmlns:p14="http://schemas.microsoft.com/office/powerpoint/2010/main" val="986518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3489</TotalTime>
  <Words>2124</Words>
  <Application>Microsoft Office PowerPoint</Application>
  <PresentationFormat>ユーザー設定</PresentationFormat>
  <Paragraphs>282</Paragraphs>
  <Slides>15</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15</vt:i4>
      </vt:variant>
    </vt:vector>
  </HeadingPairs>
  <TitlesOfParts>
    <vt:vector size="26" baseType="lpstr">
      <vt:lpstr>HGPｺﾞｼｯｸE</vt:lpstr>
      <vt:lpstr>HGS明朝E</vt:lpstr>
      <vt:lpstr>Microsoft YaHei</vt:lpstr>
      <vt:lpstr>ＭＳ Ｐゴシック</vt:lpstr>
      <vt:lpstr>ＭＳ ゴシック</vt:lpstr>
      <vt:lpstr>メイリオ</vt:lpstr>
      <vt:lpstr>Arial</vt:lpstr>
      <vt:lpstr>Calibri</vt:lpstr>
      <vt:lpstr>Times New Roman</vt:lpstr>
      <vt:lpstr>Office Theme</vt:lpstr>
      <vt:lpstr>Office Theme</vt:lpstr>
      <vt:lpstr>オンライン臨床教育評価システム</vt:lpstr>
      <vt:lpstr>「指導歯科医」メニューの操作方法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DEBUT2 manu_adv</dc:title>
  <dc:creator>小口 絵理香</dc:creator>
  <cp:lastModifiedBy>寺下 雄也</cp:lastModifiedBy>
  <cp:revision>90</cp:revision>
  <dcterms:created xsi:type="dcterms:W3CDTF">2020-09-14T09:47:13Z</dcterms:created>
  <dcterms:modified xsi:type="dcterms:W3CDTF">2023-12-12T05:35:15Z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2020-03-30T00:00:00Z</vt:filetime>
  </property>
  <property fmtid="{D5CDD505-2E9C-101B-9397-08002B2CF9AE}" pid="3" name="Creator">
    <vt:lpwstr>Adobe InDesign 15.0 (Windows)</vt:lpwstr>
  </property>
  <property fmtid="{D5CDD505-2E9C-101B-9397-08002B2CF9AE}" pid="4" name="LastSaved">
    <vt:filetime>2020-09-14T00:00:00Z</vt:filetime>
  </property>
</Properties>
</file>